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2" r:id="rId3"/>
    <p:sldId id="257" r:id="rId4"/>
    <p:sldId id="273" r:id="rId5"/>
    <p:sldId id="274" r:id="rId6"/>
    <p:sldId id="275" r:id="rId7"/>
    <p:sldId id="276" r:id="rId8"/>
    <p:sldId id="260" r:id="rId9"/>
    <p:sldId id="277" r:id="rId10"/>
    <p:sldId id="261" r:id="rId11"/>
    <p:sldId id="278" r:id="rId12"/>
    <p:sldId id="279" r:id="rId13"/>
    <p:sldId id="280" r:id="rId14"/>
    <p:sldId id="281" r:id="rId15"/>
    <p:sldId id="282"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7BBA8-ABF0-488D-B4B2-98788B6CA601}" v="514" dt="2025-01-02T15:58:56.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94660"/>
  </p:normalViewPr>
  <p:slideViewPr>
    <p:cSldViewPr snapToGrid="0">
      <p:cViewPr varScale="1">
        <p:scale>
          <a:sx n="70" d="100"/>
          <a:sy n="70" d="100"/>
        </p:scale>
        <p:origin x="3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O'Dowd" userId="722580d4ac8858fa" providerId="LiveId" clId="{7CF7BBA8-ABF0-488D-B4B2-98788B6CA601}"/>
    <pc:docChg chg="undo custSel addSld delSld modSld sldOrd">
      <pc:chgData name="Michael O'Dowd" userId="722580d4ac8858fa" providerId="LiveId" clId="{7CF7BBA8-ABF0-488D-B4B2-98788B6CA601}" dt="2025-01-02T15:58:56.637" v="763" actId="207"/>
      <pc:docMkLst>
        <pc:docMk/>
      </pc:docMkLst>
      <pc:sldChg chg="modAnim">
        <pc:chgData name="Michael O'Dowd" userId="722580d4ac8858fa" providerId="LiveId" clId="{7CF7BBA8-ABF0-488D-B4B2-98788B6CA601}" dt="2024-12-30T19:29:04.359" v="136"/>
        <pc:sldMkLst>
          <pc:docMk/>
          <pc:sldMk cId="3878764796" sldId="256"/>
        </pc:sldMkLst>
      </pc:sldChg>
      <pc:sldChg chg="modSp mod modAnim">
        <pc:chgData name="Michael O'Dowd" userId="722580d4ac8858fa" providerId="LiveId" clId="{7CF7BBA8-ABF0-488D-B4B2-98788B6CA601}" dt="2024-12-30T19:50:26.448" v="305" actId="207"/>
        <pc:sldMkLst>
          <pc:docMk/>
          <pc:sldMk cId="2840004015" sldId="257"/>
        </pc:sldMkLst>
        <pc:spChg chg="mod">
          <ac:chgData name="Michael O'Dowd" userId="722580d4ac8858fa" providerId="LiveId" clId="{7CF7BBA8-ABF0-488D-B4B2-98788B6CA601}" dt="2024-12-30T19:32:46.879" v="199" actId="403"/>
          <ac:spMkLst>
            <pc:docMk/>
            <pc:sldMk cId="2840004015" sldId="257"/>
            <ac:spMk id="4" creationId="{F83BF2AC-CE6F-360F-28B8-F6753762A1E5}"/>
          </ac:spMkLst>
        </pc:spChg>
        <pc:spChg chg="mod">
          <ac:chgData name="Michael O'Dowd" userId="722580d4ac8858fa" providerId="LiveId" clId="{7CF7BBA8-ABF0-488D-B4B2-98788B6CA601}" dt="2024-12-30T19:50:26.448" v="305" actId="207"/>
          <ac:spMkLst>
            <pc:docMk/>
            <pc:sldMk cId="2840004015" sldId="257"/>
            <ac:spMk id="5" creationId="{51ED0CCF-D46A-9D67-1218-940C4FA5AF68}"/>
          </ac:spMkLst>
        </pc:spChg>
      </pc:sldChg>
      <pc:sldChg chg="del">
        <pc:chgData name="Michael O'Dowd" userId="722580d4ac8858fa" providerId="LiveId" clId="{7CF7BBA8-ABF0-488D-B4B2-98788B6CA601}" dt="2024-12-30T19:20:59.832" v="0" actId="47"/>
        <pc:sldMkLst>
          <pc:docMk/>
          <pc:sldMk cId="1371836626" sldId="258"/>
        </pc:sldMkLst>
      </pc:sldChg>
      <pc:sldChg chg="addSp delSp modSp del mod setBg modClrScheme delAnim chgLayout">
        <pc:chgData name="Michael O'Dowd" userId="722580d4ac8858fa" providerId="LiveId" clId="{7CF7BBA8-ABF0-488D-B4B2-98788B6CA601}" dt="2024-12-30T19:27:55.962" v="132" actId="47"/>
        <pc:sldMkLst>
          <pc:docMk/>
          <pc:sldMk cId="2051739915" sldId="259"/>
        </pc:sldMkLst>
      </pc:sldChg>
      <pc:sldChg chg="addSp modSp mod modAnim">
        <pc:chgData name="Michael O'Dowd" userId="722580d4ac8858fa" providerId="LiveId" clId="{7CF7BBA8-ABF0-488D-B4B2-98788B6CA601}" dt="2024-12-30T20:26:05.414" v="557" actId="1440"/>
        <pc:sldMkLst>
          <pc:docMk/>
          <pc:sldMk cId="1303393481" sldId="260"/>
        </pc:sldMkLst>
        <pc:spChg chg="mod">
          <ac:chgData name="Michael O'Dowd" userId="722580d4ac8858fa" providerId="LiveId" clId="{7CF7BBA8-ABF0-488D-B4B2-98788B6CA601}" dt="2024-12-30T19:32:42.593" v="198" actId="403"/>
          <ac:spMkLst>
            <pc:docMk/>
            <pc:sldMk cId="1303393481" sldId="260"/>
            <ac:spMk id="4" creationId="{64142DA6-51DD-59FB-D71E-655E914B2C99}"/>
          </ac:spMkLst>
        </pc:spChg>
        <pc:spChg chg="mod">
          <ac:chgData name="Michael O'Dowd" userId="722580d4ac8858fa" providerId="LiveId" clId="{7CF7BBA8-ABF0-488D-B4B2-98788B6CA601}" dt="2024-12-30T20:24:07.083" v="552" actId="27636"/>
          <ac:spMkLst>
            <pc:docMk/>
            <pc:sldMk cId="1303393481" sldId="260"/>
            <ac:spMk id="5" creationId="{32ADF070-4093-6872-8BF3-131684990828}"/>
          </ac:spMkLst>
        </pc:spChg>
        <pc:picChg chg="add mod">
          <ac:chgData name="Michael O'Dowd" userId="722580d4ac8858fa" providerId="LiveId" clId="{7CF7BBA8-ABF0-488D-B4B2-98788B6CA601}" dt="2024-12-30T20:26:05.414" v="557" actId="1440"/>
          <ac:picMkLst>
            <pc:docMk/>
            <pc:sldMk cId="1303393481" sldId="260"/>
            <ac:picMk id="1026" creationId="{AE148CB9-5231-0CBC-EB95-49149BE6D864}"/>
          </ac:picMkLst>
        </pc:picChg>
      </pc:sldChg>
      <pc:sldChg chg="modSp mod modAnim">
        <pc:chgData name="Michael O'Dowd" userId="722580d4ac8858fa" providerId="LiveId" clId="{7CF7BBA8-ABF0-488D-B4B2-98788B6CA601}" dt="2024-12-30T20:36:12.030" v="651" actId="207"/>
        <pc:sldMkLst>
          <pc:docMk/>
          <pc:sldMk cId="3821567712" sldId="261"/>
        </pc:sldMkLst>
        <pc:spChg chg="mod">
          <ac:chgData name="Michael O'Dowd" userId="722580d4ac8858fa" providerId="LiveId" clId="{7CF7BBA8-ABF0-488D-B4B2-98788B6CA601}" dt="2024-12-30T19:32:38.159" v="197" actId="255"/>
          <ac:spMkLst>
            <pc:docMk/>
            <pc:sldMk cId="3821567712" sldId="261"/>
            <ac:spMk id="4" creationId="{4409A002-27D8-7907-F4A4-2FE2A69B86E0}"/>
          </ac:spMkLst>
        </pc:spChg>
        <pc:spChg chg="mod">
          <ac:chgData name="Michael O'Dowd" userId="722580d4ac8858fa" providerId="LiveId" clId="{7CF7BBA8-ABF0-488D-B4B2-98788B6CA601}" dt="2024-12-30T20:36:12.030" v="651" actId="207"/>
          <ac:spMkLst>
            <pc:docMk/>
            <pc:sldMk cId="3821567712" sldId="261"/>
            <ac:spMk id="5" creationId="{8620D486-8E90-7719-A962-709B7AFFF27B}"/>
          </ac:spMkLst>
        </pc:spChg>
      </pc:sldChg>
      <pc:sldChg chg="del">
        <pc:chgData name="Michael O'Dowd" userId="722580d4ac8858fa" providerId="LiveId" clId="{7CF7BBA8-ABF0-488D-B4B2-98788B6CA601}" dt="2024-12-30T19:31:48.596" v="170" actId="47"/>
        <pc:sldMkLst>
          <pc:docMk/>
          <pc:sldMk cId="1422603755" sldId="262"/>
        </pc:sldMkLst>
      </pc:sldChg>
      <pc:sldChg chg="del">
        <pc:chgData name="Michael O'Dowd" userId="722580d4ac8858fa" providerId="LiveId" clId="{7CF7BBA8-ABF0-488D-B4B2-98788B6CA601}" dt="2024-12-30T19:31:48.596" v="170" actId="47"/>
        <pc:sldMkLst>
          <pc:docMk/>
          <pc:sldMk cId="404209107" sldId="263"/>
        </pc:sldMkLst>
      </pc:sldChg>
      <pc:sldChg chg="del">
        <pc:chgData name="Michael O'Dowd" userId="722580d4ac8858fa" providerId="LiveId" clId="{7CF7BBA8-ABF0-488D-B4B2-98788B6CA601}" dt="2024-12-30T19:31:48.596" v="170" actId="47"/>
        <pc:sldMkLst>
          <pc:docMk/>
          <pc:sldMk cId="2771000310" sldId="264"/>
        </pc:sldMkLst>
      </pc:sldChg>
      <pc:sldChg chg="del">
        <pc:chgData name="Michael O'Dowd" userId="722580d4ac8858fa" providerId="LiveId" clId="{7CF7BBA8-ABF0-488D-B4B2-98788B6CA601}" dt="2024-12-30T19:31:48.596" v="170" actId="47"/>
        <pc:sldMkLst>
          <pc:docMk/>
          <pc:sldMk cId="1591585763" sldId="265"/>
        </pc:sldMkLst>
      </pc:sldChg>
      <pc:sldChg chg="del">
        <pc:chgData name="Michael O'Dowd" userId="722580d4ac8858fa" providerId="LiveId" clId="{7CF7BBA8-ABF0-488D-B4B2-98788B6CA601}" dt="2024-12-30T19:31:48.596" v="170" actId="47"/>
        <pc:sldMkLst>
          <pc:docMk/>
          <pc:sldMk cId="22731460" sldId="266"/>
        </pc:sldMkLst>
      </pc:sldChg>
      <pc:sldChg chg="del">
        <pc:chgData name="Michael O'Dowd" userId="722580d4ac8858fa" providerId="LiveId" clId="{7CF7BBA8-ABF0-488D-B4B2-98788B6CA601}" dt="2024-12-30T19:31:48.596" v="170" actId="47"/>
        <pc:sldMkLst>
          <pc:docMk/>
          <pc:sldMk cId="2068449471" sldId="267"/>
        </pc:sldMkLst>
      </pc:sldChg>
      <pc:sldChg chg="del">
        <pc:chgData name="Michael O'Dowd" userId="722580d4ac8858fa" providerId="LiveId" clId="{7CF7BBA8-ABF0-488D-B4B2-98788B6CA601}" dt="2024-12-30T19:31:48.596" v="170" actId="47"/>
        <pc:sldMkLst>
          <pc:docMk/>
          <pc:sldMk cId="712353197" sldId="268"/>
        </pc:sldMkLst>
      </pc:sldChg>
      <pc:sldChg chg="del">
        <pc:chgData name="Michael O'Dowd" userId="722580d4ac8858fa" providerId="LiveId" clId="{7CF7BBA8-ABF0-488D-B4B2-98788B6CA601}" dt="2024-12-30T19:31:48.596" v="170" actId="47"/>
        <pc:sldMkLst>
          <pc:docMk/>
          <pc:sldMk cId="2228169306" sldId="269"/>
        </pc:sldMkLst>
      </pc:sldChg>
      <pc:sldChg chg="del">
        <pc:chgData name="Michael O'Dowd" userId="722580d4ac8858fa" providerId="LiveId" clId="{7CF7BBA8-ABF0-488D-B4B2-98788B6CA601}" dt="2024-12-30T19:31:48.596" v="170" actId="47"/>
        <pc:sldMkLst>
          <pc:docMk/>
          <pc:sldMk cId="1002138124" sldId="270"/>
        </pc:sldMkLst>
      </pc:sldChg>
      <pc:sldChg chg="del">
        <pc:chgData name="Michael O'Dowd" userId="722580d4ac8858fa" providerId="LiveId" clId="{7CF7BBA8-ABF0-488D-B4B2-98788B6CA601}" dt="2024-12-30T19:31:48.596" v="170" actId="47"/>
        <pc:sldMkLst>
          <pc:docMk/>
          <pc:sldMk cId="1512873420" sldId="271"/>
        </pc:sldMkLst>
      </pc:sldChg>
      <pc:sldChg chg="addSp delSp modSp new mod modTransition setBg modClrScheme modAnim chgLayout">
        <pc:chgData name="Michael O'Dowd" userId="722580d4ac8858fa" providerId="LiveId" clId="{7CF7BBA8-ABF0-488D-B4B2-98788B6CA601}" dt="2024-12-30T19:37:15.540" v="225"/>
        <pc:sldMkLst>
          <pc:docMk/>
          <pc:sldMk cId="1159154443" sldId="272"/>
        </pc:sldMkLst>
        <pc:spChg chg="add mod">
          <ac:chgData name="Michael O'Dowd" userId="722580d4ac8858fa" providerId="LiveId" clId="{7CF7BBA8-ABF0-488D-B4B2-98788B6CA601}" dt="2024-12-30T19:37:03.009" v="224" actId="14861"/>
          <ac:spMkLst>
            <pc:docMk/>
            <pc:sldMk cId="1159154443" sldId="272"/>
            <ac:spMk id="4" creationId="{C50CD227-BC9F-7AAB-ED8B-B558322B1D90}"/>
          </ac:spMkLst>
        </pc:spChg>
      </pc:sldChg>
      <pc:sldChg chg="modSp add mod modAnim chgLayout">
        <pc:chgData name="Michael O'Dowd" userId="722580d4ac8858fa" providerId="LiveId" clId="{7CF7BBA8-ABF0-488D-B4B2-98788B6CA601}" dt="2025-01-02T15:55:02.842" v="762"/>
        <pc:sldMkLst>
          <pc:docMk/>
          <pc:sldMk cId="2239786735" sldId="273"/>
        </pc:sldMkLst>
        <pc:spChg chg="mod ord">
          <ac:chgData name="Michael O'Dowd" userId="722580d4ac8858fa" providerId="LiveId" clId="{7CF7BBA8-ABF0-488D-B4B2-98788B6CA601}" dt="2024-12-30T19:52:05.223" v="308" actId="700"/>
          <ac:spMkLst>
            <pc:docMk/>
            <pc:sldMk cId="2239786735" sldId="273"/>
            <ac:spMk id="4" creationId="{6835EBCD-9163-1A19-7EF9-37DFE6561789}"/>
          </ac:spMkLst>
        </pc:spChg>
        <pc:spChg chg="mod ord">
          <ac:chgData name="Michael O'Dowd" userId="722580d4ac8858fa" providerId="LiveId" clId="{7CF7BBA8-ABF0-488D-B4B2-98788B6CA601}" dt="2024-12-30T20:00:25.065" v="444" actId="20577"/>
          <ac:spMkLst>
            <pc:docMk/>
            <pc:sldMk cId="2239786735" sldId="273"/>
            <ac:spMk id="5" creationId="{19A63A36-EB4A-1458-5E0E-689F5ACB47D7}"/>
          </ac:spMkLst>
        </pc:spChg>
      </pc:sldChg>
      <pc:sldChg chg="modSp add modAnim">
        <pc:chgData name="Michael O'Dowd" userId="722580d4ac8858fa" providerId="LiveId" clId="{7CF7BBA8-ABF0-488D-B4B2-98788B6CA601}" dt="2024-12-30T20:04:12.463" v="454" actId="207"/>
        <pc:sldMkLst>
          <pc:docMk/>
          <pc:sldMk cId="3746842545" sldId="274"/>
        </pc:sldMkLst>
        <pc:spChg chg="mod">
          <ac:chgData name="Michael O'Dowd" userId="722580d4ac8858fa" providerId="LiveId" clId="{7CF7BBA8-ABF0-488D-B4B2-98788B6CA601}" dt="2024-12-30T20:04:12.463" v="454" actId="207"/>
          <ac:spMkLst>
            <pc:docMk/>
            <pc:sldMk cId="3746842545" sldId="274"/>
            <ac:spMk id="5" creationId="{3C95E212-E44D-21AE-5CED-012000476228}"/>
          </ac:spMkLst>
        </pc:spChg>
      </pc:sldChg>
      <pc:sldChg chg="modSp add mod modAnim">
        <pc:chgData name="Michael O'Dowd" userId="722580d4ac8858fa" providerId="LiveId" clId="{7CF7BBA8-ABF0-488D-B4B2-98788B6CA601}" dt="2025-01-02T15:58:56.637" v="763" actId="207"/>
        <pc:sldMkLst>
          <pc:docMk/>
          <pc:sldMk cId="2690996952" sldId="275"/>
        </pc:sldMkLst>
        <pc:spChg chg="mod">
          <ac:chgData name="Michael O'Dowd" userId="722580d4ac8858fa" providerId="LiveId" clId="{7CF7BBA8-ABF0-488D-B4B2-98788B6CA601}" dt="2025-01-02T15:58:56.637" v="763" actId="207"/>
          <ac:spMkLst>
            <pc:docMk/>
            <pc:sldMk cId="2690996952" sldId="275"/>
            <ac:spMk id="5" creationId="{87202D95-E659-6C86-3F5E-4BEDEFD38AAD}"/>
          </ac:spMkLst>
        </pc:spChg>
      </pc:sldChg>
      <pc:sldChg chg="modSp add modAnim">
        <pc:chgData name="Michael O'Dowd" userId="722580d4ac8858fa" providerId="LiveId" clId="{7CF7BBA8-ABF0-488D-B4B2-98788B6CA601}" dt="2024-12-30T20:14:34.792" v="496" actId="113"/>
        <pc:sldMkLst>
          <pc:docMk/>
          <pc:sldMk cId="2131042613" sldId="276"/>
        </pc:sldMkLst>
        <pc:spChg chg="mod">
          <ac:chgData name="Michael O'Dowd" userId="722580d4ac8858fa" providerId="LiveId" clId="{7CF7BBA8-ABF0-488D-B4B2-98788B6CA601}" dt="2024-12-30T20:14:34.792" v="496" actId="113"/>
          <ac:spMkLst>
            <pc:docMk/>
            <pc:sldMk cId="2131042613" sldId="276"/>
            <ac:spMk id="5" creationId="{773C4BBB-0C71-B0D0-7DB0-717578AED93C}"/>
          </ac:spMkLst>
        </pc:spChg>
      </pc:sldChg>
      <pc:sldChg chg="delSp modSp add mod modAnim chgLayout">
        <pc:chgData name="Michael O'Dowd" userId="722580d4ac8858fa" providerId="LiveId" clId="{7CF7BBA8-ABF0-488D-B4B2-98788B6CA601}" dt="2024-12-30T20:29:07.938" v="613"/>
        <pc:sldMkLst>
          <pc:docMk/>
          <pc:sldMk cId="293680642" sldId="277"/>
        </pc:sldMkLst>
        <pc:spChg chg="mod ord">
          <ac:chgData name="Michael O'Dowd" userId="722580d4ac8858fa" providerId="LiveId" clId="{7CF7BBA8-ABF0-488D-B4B2-98788B6CA601}" dt="2024-12-30T20:27:07.853" v="560" actId="700"/>
          <ac:spMkLst>
            <pc:docMk/>
            <pc:sldMk cId="293680642" sldId="277"/>
            <ac:spMk id="4" creationId="{C93F73A7-EEAE-9800-548B-6CF53E7574DB}"/>
          </ac:spMkLst>
        </pc:spChg>
        <pc:spChg chg="mod ord">
          <ac:chgData name="Michael O'Dowd" userId="722580d4ac8858fa" providerId="LiveId" clId="{7CF7BBA8-ABF0-488D-B4B2-98788B6CA601}" dt="2024-12-30T20:28:39.745" v="611" actId="113"/>
          <ac:spMkLst>
            <pc:docMk/>
            <pc:sldMk cId="293680642" sldId="277"/>
            <ac:spMk id="5" creationId="{8655BC63-F91B-E2F2-5584-9A9366BD20CF}"/>
          </ac:spMkLst>
        </pc:spChg>
      </pc:sldChg>
      <pc:sldChg chg="addSp modSp add mod modAnim chgLayout">
        <pc:chgData name="Michael O'Dowd" userId="722580d4ac8858fa" providerId="LiveId" clId="{7CF7BBA8-ABF0-488D-B4B2-98788B6CA601}" dt="2024-12-30T20:39:06.531" v="675" actId="207"/>
        <pc:sldMkLst>
          <pc:docMk/>
          <pc:sldMk cId="1861002850" sldId="278"/>
        </pc:sldMkLst>
        <pc:spChg chg="mod ord">
          <ac:chgData name="Michael O'Dowd" userId="722580d4ac8858fa" providerId="LiveId" clId="{7CF7BBA8-ABF0-488D-B4B2-98788B6CA601}" dt="2024-12-30T20:37:48.771" v="656" actId="700"/>
          <ac:spMkLst>
            <pc:docMk/>
            <pc:sldMk cId="1861002850" sldId="278"/>
            <ac:spMk id="4" creationId="{4F4A7946-06C7-3ADD-7F38-79771015EE1D}"/>
          </ac:spMkLst>
        </pc:spChg>
        <pc:spChg chg="mod ord">
          <ac:chgData name="Michael O'Dowd" userId="722580d4ac8858fa" providerId="LiveId" clId="{7CF7BBA8-ABF0-488D-B4B2-98788B6CA601}" dt="2024-12-30T20:39:06.531" v="675" actId="207"/>
          <ac:spMkLst>
            <pc:docMk/>
            <pc:sldMk cId="1861002850" sldId="278"/>
            <ac:spMk id="5" creationId="{5A0E8063-BB43-47BB-8063-F7A855C385FA}"/>
          </ac:spMkLst>
        </pc:spChg>
        <pc:picChg chg="add mod">
          <ac:chgData name="Michael O'Dowd" userId="722580d4ac8858fa" providerId="LiveId" clId="{7CF7BBA8-ABF0-488D-B4B2-98788B6CA601}" dt="2024-12-30T20:38:29.390" v="664" actId="1076"/>
          <ac:picMkLst>
            <pc:docMk/>
            <pc:sldMk cId="1861002850" sldId="278"/>
            <ac:picMk id="3" creationId="{E9E89B30-78D3-4CBE-8DF5-02D71A807D76}"/>
          </ac:picMkLst>
        </pc:picChg>
      </pc:sldChg>
      <pc:sldChg chg="addSp delSp modSp add mod addAnim delAnim modAnim">
        <pc:chgData name="Michael O'Dowd" userId="722580d4ac8858fa" providerId="LiveId" clId="{7CF7BBA8-ABF0-488D-B4B2-98788B6CA601}" dt="2024-12-30T20:47:58.097" v="706" actId="20577"/>
        <pc:sldMkLst>
          <pc:docMk/>
          <pc:sldMk cId="3710017151" sldId="279"/>
        </pc:sldMkLst>
        <pc:spChg chg="mod">
          <ac:chgData name="Michael O'Dowd" userId="722580d4ac8858fa" providerId="LiveId" clId="{7CF7BBA8-ABF0-488D-B4B2-98788B6CA601}" dt="2024-12-30T20:41:16.369" v="681" actId="404"/>
          <ac:spMkLst>
            <pc:docMk/>
            <pc:sldMk cId="3710017151" sldId="279"/>
            <ac:spMk id="4" creationId="{260E6A7B-C867-8D2A-EFD9-F13DC52A534F}"/>
          </ac:spMkLst>
        </pc:spChg>
        <pc:spChg chg="mod">
          <ac:chgData name="Michael O'Dowd" userId="722580d4ac8858fa" providerId="LiveId" clId="{7CF7BBA8-ABF0-488D-B4B2-98788B6CA601}" dt="2024-12-30T20:47:58.097" v="706" actId="20577"/>
          <ac:spMkLst>
            <pc:docMk/>
            <pc:sldMk cId="3710017151" sldId="279"/>
            <ac:spMk id="5" creationId="{5354647B-B7E4-349A-E77C-BC49946A90D9}"/>
          </ac:spMkLst>
        </pc:spChg>
        <pc:picChg chg="add del mod">
          <ac:chgData name="Michael O'Dowd" userId="722580d4ac8858fa" providerId="LiveId" clId="{7CF7BBA8-ABF0-488D-B4B2-98788B6CA601}" dt="2024-12-30T20:41:22.453" v="682" actId="14100"/>
          <ac:picMkLst>
            <pc:docMk/>
            <pc:sldMk cId="3710017151" sldId="279"/>
            <ac:picMk id="3" creationId="{59D988CD-AC4C-D60C-F0A9-CBEE385F8DC8}"/>
          </ac:picMkLst>
        </pc:picChg>
      </pc:sldChg>
      <pc:sldChg chg="modSp add modAnim">
        <pc:chgData name="Michael O'Dowd" userId="722580d4ac8858fa" providerId="LiveId" clId="{7CF7BBA8-ABF0-488D-B4B2-98788B6CA601}" dt="2024-12-30T20:49:46.775" v="714" actId="2711"/>
        <pc:sldMkLst>
          <pc:docMk/>
          <pc:sldMk cId="559258141" sldId="280"/>
        </pc:sldMkLst>
        <pc:spChg chg="mod">
          <ac:chgData name="Michael O'Dowd" userId="722580d4ac8858fa" providerId="LiveId" clId="{7CF7BBA8-ABF0-488D-B4B2-98788B6CA601}" dt="2024-12-30T20:49:46.775" v="714" actId="2711"/>
          <ac:spMkLst>
            <pc:docMk/>
            <pc:sldMk cId="559258141" sldId="280"/>
            <ac:spMk id="5" creationId="{7B4F0D7F-4238-A486-5603-C759F14E4665}"/>
          </ac:spMkLst>
        </pc:spChg>
      </pc:sldChg>
      <pc:sldChg chg="modSp add ord modAnim">
        <pc:chgData name="Michael O'Dowd" userId="722580d4ac8858fa" providerId="LiveId" clId="{7CF7BBA8-ABF0-488D-B4B2-98788B6CA601}" dt="2024-12-30T20:53:23.351" v="731"/>
        <pc:sldMkLst>
          <pc:docMk/>
          <pc:sldMk cId="457629686" sldId="281"/>
        </pc:sldMkLst>
        <pc:spChg chg="mod">
          <ac:chgData name="Michael O'Dowd" userId="722580d4ac8858fa" providerId="LiveId" clId="{7CF7BBA8-ABF0-488D-B4B2-98788B6CA601}" dt="2024-12-30T20:53:06.909" v="729" actId="207"/>
          <ac:spMkLst>
            <pc:docMk/>
            <pc:sldMk cId="457629686" sldId="281"/>
            <ac:spMk id="5" creationId="{A49F56A6-93ED-DB4F-1B4A-14DA81C94ECB}"/>
          </ac:spMkLst>
        </pc:spChg>
      </pc:sldChg>
      <pc:sldChg chg="modSp add modAnim">
        <pc:chgData name="Michael O'Dowd" userId="722580d4ac8858fa" providerId="LiveId" clId="{7CF7BBA8-ABF0-488D-B4B2-98788B6CA601}" dt="2024-12-30T20:57:01.410" v="750" actId="207"/>
        <pc:sldMkLst>
          <pc:docMk/>
          <pc:sldMk cId="4010467908" sldId="282"/>
        </pc:sldMkLst>
        <pc:spChg chg="mod">
          <ac:chgData name="Michael O'Dowd" userId="722580d4ac8858fa" providerId="LiveId" clId="{7CF7BBA8-ABF0-488D-B4B2-98788B6CA601}" dt="2024-12-30T20:57:01.410" v="750" actId="207"/>
          <ac:spMkLst>
            <pc:docMk/>
            <pc:sldMk cId="4010467908" sldId="282"/>
            <ac:spMk id="5" creationId="{42C3131C-FF96-2B96-C1F8-8B6844242ABD}"/>
          </ac:spMkLst>
        </pc:spChg>
      </pc:sldChg>
      <pc:sldChg chg="modSp add modAnim">
        <pc:chgData name="Michael O'Dowd" userId="722580d4ac8858fa" providerId="LiveId" clId="{7CF7BBA8-ABF0-488D-B4B2-98788B6CA601}" dt="2024-12-30T20:58:37.208" v="761" actId="207"/>
        <pc:sldMkLst>
          <pc:docMk/>
          <pc:sldMk cId="2725479125" sldId="283"/>
        </pc:sldMkLst>
        <pc:spChg chg="mod">
          <ac:chgData name="Michael O'Dowd" userId="722580d4ac8858fa" providerId="LiveId" clId="{7CF7BBA8-ABF0-488D-B4B2-98788B6CA601}" dt="2024-12-30T20:58:37.208" v="761" actId="207"/>
          <ac:spMkLst>
            <pc:docMk/>
            <pc:sldMk cId="2725479125" sldId="283"/>
            <ac:spMk id="5" creationId="{CF093E0F-20A4-10AB-99E2-9434342B8A2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66E4-3789-0798-F1BF-C01C259CE5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C3B1BE-8F83-AF7B-44A0-0411A8568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44F49F-1C6F-12F2-5A05-5A267FC6882F}"/>
              </a:ext>
            </a:extLst>
          </p:cNvPr>
          <p:cNvSpPr>
            <a:spLocks noGrp="1"/>
          </p:cNvSpPr>
          <p:nvPr>
            <p:ph type="dt" sz="half" idx="10"/>
          </p:nvPr>
        </p:nvSpPr>
        <p:spPr/>
        <p:txBody>
          <a:bodyPr/>
          <a:lstStyle/>
          <a:p>
            <a:fld id="{5ED4DD7E-F411-4C07-BF67-F1E9FB570C09}" type="datetimeFigureOut">
              <a:rPr lang="en-US" smtClean="0"/>
              <a:t>1/2/2025</a:t>
            </a:fld>
            <a:endParaRPr lang="en-US"/>
          </a:p>
        </p:txBody>
      </p:sp>
      <p:sp>
        <p:nvSpPr>
          <p:cNvPr id="5" name="Footer Placeholder 4">
            <a:extLst>
              <a:ext uri="{FF2B5EF4-FFF2-40B4-BE49-F238E27FC236}">
                <a16:creationId xmlns:a16="http://schemas.microsoft.com/office/drawing/2014/main" id="{F66F60EB-8F47-5F88-940F-5C4061D71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78758-6BE8-048C-241D-2C27CDD5768A}"/>
              </a:ext>
            </a:extLst>
          </p:cNvPr>
          <p:cNvSpPr>
            <a:spLocks noGrp="1"/>
          </p:cNvSpPr>
          <p:nvPr>
            <p:ph type="sldNum" sz="quarter" idx="12"/>
          </p:nvPr>
        </p:nvSpPr>
        <p:spPr/>
        <p:txBody>
          <a:bodyPr/>
          <a:lstStyle/>
          <a:p>
            <a:fld id="{78503AF0-F5F1-4150-B8EE-C1220BFBB30F}" type="slidenum">
              <a:rPr lang="en-US" smtClean="0"/>
              <a:t>‹#›</a:t>
            </a:fld>
            <a:endParaRPr lang="en-US"/>
          </a:p>
        </p:txBody>
      </p:sp>
    </p:spTree>
    <p:extLst>
      <p:ext uri="{BB962C8B-B14F-4D97-AF65-F5344CB8AC3E}">
        <p14:creationId xmlns:p14="http://schemas.microsoft.com/office/powerpoint/2010/main" val="288584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98E82-3C6C-F45E-D6B0-DE47533F9B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2AF102-73F4-AD1C-467B-5530E011FE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6240E-6040-7236-4DB9-B0EDE77C4554}"/>
              </a:ext>
            </a:extLst>
          </p:cNvPr>
          <p:cNvSpPr>
            <a:spLocks noGrp="1"/>
          </p:cNvSpPr>
          <p:nvPr>
            <p:ph type="dt" sz="half" idx="10"/>
          </p:nvPr>
        </p:nvSpPr>
        <p:spPr/>
        <p:txBody>
          <a:bodyPr/>
          <a:lstStyle/>
          <a:p>
            <a:fld id="{5ED4DD7E-F411-4C07-BF67-F1E9FB570C09}" type="datetimeFigureOut">
              <a:rPr lang="en-US" smtClean="0"/>
              <a:t>1/2/2025</a:t>
            </a:fld>
            <a:endParaRPr lang="en-US"/>
          </a:p>
        </p:txBody>
      </p:sp>
      <p:sp>
        <p:nvSpPr>
          <p:cNvPr id="5" name="Footer Placeholder 4">
            <a:extLst>
              <a:ext uri="{FF2B5EF4-FFF2-40B4-BE49-F238E27FC236}">
                <a16:creationId xmlns:a16="http://schemas.microsoft.com/office/drawing/2014/main" id="{DCCBD92E-7BEA-AE38-74D8-1801CB0BC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32BDB-32BB-4976-20A9-EE0D1F826107}"/>
              </a:ext>
            </a:extLst>
          </p:cNvPr>
          <p:cNvSpPr>
            <a:spLocks noGrp="1"/>
          </p:cNvSpPr>
          <p:nvPr>
            <p:ph type="sldNum" sz="quarter" idx="12"/>
          </p:nvPr>
        </p:nvSpPr>
        <p:spPr/>
        <p:txBody>
          <a:bodyPr/>
          <a:lstStyle/>
          <a:p>
            <a:fld id="{78503AF0-F5F1-4150-B8EE-C1220BFBB30F}" type="slidenum">
              <a:rPr lang="en-US" smtClean="0"/>
              <a:t>‹#›</a:t>
            </a:fld>
            <a:endParaRPr lang="en-US"/>
          </a:p>
        </p:txBody>
      </p:sp>
    </p:spTree>
    <p:extLst>
      <p:ext uri="{BB962C8B-B14F-4D97-AF65-F5344CB8AC3E}">
        <p14:creationId xmlns:p14="http://schemas.microsoft.com/office/powerpoint/2010/main" val="29797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0B2370-2B3E-7A88-99E3-C2E436887D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F4161E-0853-61CA-8474-41282A0205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2EC87-3E83-C76C-52F8-352BE4A81251}"/>
              </a:ext>
            </a:extLst>
          </p:cNvPr>
          <p:cNvSpPr>
            <a:spLocks noGrp="1"/>
          </p:cNvSpPr>
          <p:nvPr>
            <p:ph type="dt" sz="half" idx="10"/>
          </p:nvPr>
        </p:nvSpPr>
        <p:spPr/>
        <p:txBody>
          <a:bodyPr/>
          <a:lstStyle/>
          <a:p>
            <a:fld id="{5ED4DD7E-F411-4C07-BF67-F1E9FB570C09}" type="datetimeFigureOut">
              <a:rPr lang="en-US" smtClean="0"/>
              <a:t>1/2/2025</a:t>
            </a:fld>
            <a:endParaRPr lang="en-US"/>
          </a:p>
        </p:txBody>
      </p:sp>
      <p:sp>
        <p:nvSpPr>
          <p:cNvPr id="5" name="Footer Placeholder 4">
            <a:extLst>
              <a:ext uri="{FF2B5EF4-FFF2-40B4-BE49-F238E27FC236}">
                <a16:creationId xmlns:a16="http://schemas.microsoft.com/office/drawing/2014/main" id="{FF2B4351-1798-841F-B462-87EA02434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4D10C-0770-F3F4-E1E6-7068C8C6E524}"/>
              </a:ext>
            </a:extLst>
          </p:cNvPr>
          <p:cNvSpPr>
            <a:spLocks noGrp="1"/>
          </p:cNvSpPr>
          <p:nvPr>
            <p:ph type="sldNum" sz="quarter" idx="12"/>
          </p:nvPr>
        </p:nvSpPr>
        <p:spPr/>
        <p:txBody>
          <a:bodyPr/>
          <a:lstStyle/>
          <a:p>
            <a:fld id="{78503AF0-F5F1-4150-B8EE-C1220BFBB30F}" type="slidenum">
              <a:rPr lang="en-US" smtClean="0"/>
              <a:t>‹#›</a:t>
            </a:fld>
            <a:endParaRPr lang="en-US"/>
          </a:p>
        </p:txBody>
      </p:sp>
    </p:spTree>
    <p:extLst>
      <p:ext uri="{BB962C8B-B14F-4D97-AF65-F5344CB8AC3E}">
        <p14:creationId xmlns:p14="http://schemas.microsoft.com/office/powerpoint/2010/main" val="31745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5C5A-86D3-2B6E-3D14-C45DA44D7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196620-3608-272B-0223-D02BD1CBBD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E0E0D-87AD-C7A0-CCA9-FE882D8EF1CF}"/>
              </a:ext>
            </a:extLst>
          </p:cNvPr>
          <p:cNvSpPr>
            <a:spLocks noGrp="1"/>
          </p:cNvSpPr>
          <p:nvPr>
            <p:ph type="dt" sz="half" idx="10"/>
          </p:nvPr>
        </p:nvSpPr>
        <p:spPr/>
        <p:txBody>
          <a:bodyPr/>
          <a:lstStyle/>
          <a:p>
            <a:fld id="{5ED4DD7E-F411-4C07-BF67-F1E9FB570C09}" type="datetimeFigureOut">
              <a:rPr lang="en-US" smtClean="0"/>
              <a:t>1/2/2025</a:t>
            </a:fld>
            <a:endParaRPr lang="en-US"/>
          </a:p>
        </p:txBody>
      </p:sp>
      <p:sp>
        <p:nvSpPr>
          <p:cNvPr id="5" name="Footer Placeholder 4">
            <a:extLst>
              <a:ext uri="{FF2B5EF4-FFF2-40B4-BE49-F238E27FC236}">
                <a16:creationId xmlns:a16="http://schemas.microsoft.com/office/drawing/2014/main" id="{919ACC91-6F28-5101-FF99-153EDBF81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56783-940D-6F0B-2860-A997A6A05C2D}"/>
              </a:ext>
            </a:extLst>
          </p:cNvPr>
          <p:cNvSpPr>
            <a:spLocks noGrp="1"/>
          </p:cNvSpPr>
          <p:nvPr>
            <p:ph type="sldNum" sz="quarter" idx="12"/>
          </p:nvPr>
        </p:nvSpPr>
        <p:spPr/>
        <p:txBody>
          <a:bodyPr/>
          <a:lstStyle/>
          <a:p>
            <a:fld id="{78503AF0-F5F1-4150-B8EE-C1220BFBB30F}" type="slidenum">
              <a:rPr lang="en-US" smtClean="0"/>
              <a:t>‹#›</a:t>
            </a:fld>
            <a:endParaRPr lang="en-US"/>
          </a:p>
        </p:txBody>
      </p:sp>
    </p:spTree>
    <p:extLst>
      <p:ext uri="{BB962C8B-B14F-4D97-AF65-F5344CB8AC3E}">
        <p14:creationId xmlns:p14="http://schemas.microsoft.com/office/powerpoint/2010/main" val="340595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DEAB7-F2EB-0B4B-0EEC-B56F388799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D74022-E2BE-5662-0C02-84102D2E7A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87CB5D-7971-A10A-B4C5-2B234AA04E39}"/>
              </a:ext>
            </a:extLst>
          </p:cNvPr>
          <p:cNvSpPr>
            <a:spLocks noGrp="1"/>
          </p:cNvSpPr>
          <p:nvPr>
            <p:ph type="dt" sz="half" idx="10"/>
          </p:nvPr>
        </p:nvSpPr>
        <p:spPr/>
        <p:txBody>
          <a:bodyPr/>
          <a:lstStyle/>
          <a:p>
            <a:fld id="{5ED4DD7E-F411-4C07-BF67-F1E9FB570C09}" type="datetimeFigureOut">
              <a:rPr lang="en-US" smtClean="0"/>
              <a:t>1/2/2025</a:t>
            </a:fld>
            <a:endParaRPr lang="en-US"/>
          </a:p>
        </p:txBody>
      </p:sp>
      <p:sp>
        <p:nvSpPr>
          <p:cNvPr id="5" name="Footer Placeholder 4">
            <a:extLst>
              <a:ext uri="{FF2B5EF4-FFF2-40B4-BE49-F238E27FC236}">
                <a16:creationId xmlns:a16="http://schemas.microsoft.com/office/drawing/2014/main" id="{F9C3B56F-B064-E7B5-C1E3-EC09F25C7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9D44E-CD4E-C00B-E94E-C43DB3FF3246}"/>
              </a:ext>
            </a:extLst>
          </p:cNvPr>
          <p:cNvSpPr>
            <a:spLocks noGrp="1"/>
          </p:cNvSpPr>
          <p:nvPr>
            <p:ph type="sldNum" sz="quarter" idx="12"/>
          </p:nvPr>
        </p:nvSpPr>
        <p:spPr/>
        <p:txBody>
          <a:bodyPr/>
          <a:lstStyle/>
          <a:p>
            <a:fld id="{78503AF0-F5F1-4150-B8EE-C1220BFBB30F}" type="slidenum">
              <a:rPr lang="en-US" smtClean="0"/>
              <a:t>‹#›</a:t>
            </a:fld>
            <a:endParaRPr lang="en-US"/>
          </a:p>
        </p:txBody>
      </p:sp>
    </p:spTree>
    <p:extLst>
      <p:ext uri="{BB962C8B-B14F-4D97-AF65-F5344CB8AC3E}">
        <p14:creationId xmlns:p14="http://schemas.microsoft.com/office/powerpoint/2010/main" val="28808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A677-1C0E-5E44-C25E-B758EEBCC5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425F8F-4737-A214-380F-EC5DB238D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F1E7F0-50FF-9F26-C0DE-A6EF87EF5F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44818-4E69-AA2B-F1F6-654E38AC0934}"/>
              </a:ext>
            </a:extLst>
          </p:cNvPr>
          <p:cNvSpPr>
            <a:spLocks noGrp="1"/>
          </p:cNvSpPr>
          <p:nvPr>
            <p:ph type="dt" sz="half" idx="10"/>
          </p:nvPr>
        </p:nvSpPr>
        <p:spPr/>
        <p:txBody>
          <a:bodyPr/>
          <a:lstStyle/>
          <a:p>
            <a:fld id="{5ED4DD7E-F411-4C07-BF67-F1E9FB570C09}" type="datetimeFigureOut">
              <a:rPr lang="en-US" smtClean="0"/>
              <a:t>1/2/2025</a:t>
            </a:fld>
            <a:endParaRPr lang="en-US"/>
          </a:p>
        </p:txBody>
      </p:sp>
      <p:sp>
        <p:nvSpPr>
          <p:cNvPr id="6" name="Footer Placeholder 5">
            <a:extLst>
              <a:ext uri="{FF2B5EF4-FFF2-40B4-BE49-F238E27FC236}">
                <a16:creationId xmlns:a16="http://schemas.microsoft.com/office/drawing/2014/main" id="{3925EE7D-8F38-C1F2-438E-F82EACFCD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10A301-C5C1-6C40-C416-F800744741E9}"/>
              </a:ext>
            </a:extLst>
          </p:cNvPr>
          <p:cNvSpPr>
            <a:spLocks noGrp="1"/>
          </p:cNvSpPr>
          <p:nvPr>
            <p:ph type="sldNum" sz="quarter" idx="12"/>
          </p:nvPr>
        </p:nvSpPr>
        <p:spPr/>
        <p:txBody>
          <a:bodyPr/>
          <a:lstStyle/>
          <a:p>
            <a:fld id="{78503AF0-F5F1-4150-B8EE-C1220BFBB30F}" type="slidenum">
              <a:rPr lang="en-US" smtClean="0"/>
              <a:t>‹#›</a:t>
            </a:fld>
            <a:endParaRPr lang="en-US"/>
          </a:p>
        </p:txBody>
      </p:sp>
    </p:spTree>
    <p:extLst>
      <p:ext uri="{BB962C8B-B14F-4D97-AF65-F5344CB8AC3E}">
        <p14:creationId xmlns:p14="http://schemas.microsoft.com/office/powerpoint/2010/main" val="238844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AF4E-22C9-8588-9D00-B8DEB8788A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CA023F-33B7-3DD3-2399-FD4FF0AC8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32A0E3-C8E7-5717-6376-174E08DEE3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170761-B22B-8315-849A-95C1B67B99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7B3683-988A-C80C-8B71-5F701DE401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F926E6-2772-161C-CDB3-CE9110B80531}"/>
              </a:ext>
            </a:extLst>
          </p:cNvPr>
          <p:cNvSpPr>
            <a:spLocks noGrp="1"/>
          </p:cNvSpPr>
          <p:nvPr>
            <p:ph type="dt" sz="half" idx="10"/>
          </p:nvPr>
        </p:nvSpPr>
        <p:spPr/>
        <p:txBody>
          <a:bodyPr/>
          <a:lstStyle/>
          <a:p>
            <a:fld id="{5ED4DD7E-F411-4C07-BF67-F1E9FB570C09}" type="datetimeFigureOut">
              <a:rPr lang="en-US" smtClean="0"/>
              <a:t>1/2/2025</a:t>
            </a:fld>
            <a:endParaRPr lang="en-US"/>
          </a:p>
        </p:txBody>
      </p:sp>
      <p:sp>
        <p:nvSpPr>
          <p:cNvPr id="8" name="Footer Placeholder 7">
            <a:extLst>
              <a:ext uri="{FF2B5EF4-FFF2-40B4-BE49-F238E27FC236}">
                <a16:creationId xmlns:a16="http://schemas.microsoft.com/office/drawing/2014/main" id="{F6E207D1-282B-ACF4-EC06-587921675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4E2635-3D06-1C23-3345-6C6FB4128806}"/>
              </a:ext>
            </a:extLst>
          </p:cNvPr>
          <p:cNvSpPr>
            <a:spLocks noGrp="1"/>
          </p:cNvSpPr>
          <p:nvPr>
            <p:ph type="sldNum" sz="quarter" idx="12"/>
          </p:nvPr>
        </p:nvSpPr>
        <p:spPr/>
        <p:txBody>
          <a:bodyPr/>
          <a:lstStyle/>
          <a:p>
            <a:fld id="{78503AF0-F5F1-4150-B8EE-C1220BFBB30F}" type="slidenum">
              <a:rPr lang="en-US" smtClean="0"/>
              <a:t>‹#›</a:t>
            </a:fld>
            <a:endParaRPr lang="en-US"/>
          </a:p>
        </p:txBody>
      </p:sp>
    </p:spTree>
    <p:extLst>
      <p:ext uri="{BB962C8B-B14F-4D97-AF65-F5344CB8AC3E}">
        <p14:creationId xmlns:p14="http://schemas.microsoft.com/office/powerpoint/2010/main" val="161519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3210-2D3D-59C9-6333-0957D7F816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F3E71-E77E-B65D-3A05-DC6169E33A3B}"/>
              </a:ext>
            </a:extLst>
          </p:cNvPr>
          <p:cNvSpPr>
            <a:spLocks noGrp="1"/>
          </p:cNvSpPr>
          <p:nvPr>
            <p:ph type="dt" sz="half" idx="10"/>
          </p:nvPr>
        </p:nvSpPr>
        <p:spPr/>
        <p:txBody>
          <a:bodyPr/>
          <a:lstStyle/>
          <a:p>
            <a:fld id="{5ED4DD7E-F411-4C07-BF67-F1E9FB570C09}" type="datetimeFigureOut">
              <a:rPr lang="en-US" smtClean="0"/>
              <a:t>1/2/2025</a:t>
            </a:fld>
            <a:endParaRPr lang="en-US"/>
          </a:p>
        </p:txBody>
      </p:sp>
      <p:sp>
        <p:nvSpPr>
          <p:cNvPr id="4" name="Footer Placeholder 3">
            <a:extLst>
              <a:ext uri="{FF2B5EF4-FFF2-40B4-BE49-F238E27FC236}">
                <a16:creationId xmlns:a16="http://schemas.microsoft.com/office/drawing/2014/main" id="{24C24DFE-A387-517E-0A1D-7ECA66F0E3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B47838-8B43-5878-5C52-7FCE46A1BDE0}"/>
              </a:ext>
            </a:extLst>
          </p:cNvPr>
          <p:cNvSpPr>
            <a:spLocks noGrp="1"/>
          </p:cNvSpPr>
          <p:nvPr>
            <p:ph type="sldNum" sz="quarter" idx="12"/>
          </p:nvPr>
        </p:nvSpPr>
        <p:spPr/>
        <p:txBody>
          <a:bodyPr/>
          <a:lstStyle/>
          <a:p>
            <a:fld id="{78503AF0-F5F1-4150-B8EE-C1220BFBB30F}" type="slidenum">
              <a:rPr lang="en-US" smtClean="0"/>
              <a:t>‹#›</a:t>
            </a:fld>
            <a:endParaRPr lang="en-US"/>
          </a:p>
        </p:txBody>
      </p:sp>
    </p:spTree>
    <p:extLst>
      <p:ext uri="{BB962C8B-B14F-4D97-AF65-F5344CB8AC3E}">
        <p14:creationId xmlns:p14="http://schemas.microsoft.com/office/powerpoint/2010/main" val="395991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FF985C-A9E8-4780-9C46-DA1E04974AC3}"/>
              </a:ext>
            </a:extLst>
          </p:cNvPr>
          <p:cNvSpPr>
            <a:spLocks noGrp="1"/>
          </p:cNvSpPr>
          <p:nvPr>
            <p:ph type="dt" sz="half" idx="10"/>
          </p:nvPr>
        </p:nvSpPr>
        <p:spPr/>
        <p:txBody>
          <a:bodyPr/>
          <a:lstStyle/>
          <a:p>
            <a:fld id="{5ED4DD7E-F411-4C07-BF67-F1E9FB570C09}" type="datetimeFigureOut">
              <a:rPr lang="en-US" smtClean="0"/>
              <a:t>1/2/2025</a:t>
            </a:fld>
            <a:endParaRPr lang="en-US"/>
          </a:p>
        </p:txBody>
      </p:sp>
      <p:sp>
        <p:nvSpPr>
          <p:cNvPr id="3" name="Footer Placeholder 2">
            <a:extLst>
              <a:ext uri="{FF2B5EF4-FFF2-40B4-BE49-F238E27FC236}">
                <a16:creationId xmlns:a16="http://schemas.microsoft.com/office/drawing/2014/main" id="{79DB2ABB-ACE9-0A67-3113-970217745F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F23E11-F574-F233-C34E-763A375B22F3}"/>
              </a:ext>
            </a:extLst>
          </p:cNvPr>
          <p:cNvSpPr>
            <a:spLocks noGrp="1"/>
          </p:cNvSpPr>
          <p:nvPr>
            <p:ph type="sldNum" sz="quarter" idx="12"/>
          </p:nvPr>
        </p:nvSpPr>
        <p:spPr/>
        <p:txBody>
          <a:bodyPr/>
          <a:lstStyle/>
          <a:p>
            <a:fld id="{78503AF0-F5F1-4150-B8EE-C1220BFBB30F}" type="slidenum">
              <a:rPr lang="en-US" smtClean="0"/>
              <a:t>‹#›</a:t>
            </a:fld>
            <a:endParaRPr lang="en-US"/>
          </a:p>
        </p:txBody>
      </p:sp>
    </p:spTree>
    <p:extLst>
      <p:ext uri="{BB962C8B-B14F-4D97-AF65-F5344CB8AC3E}">
        <p14:creationId xmlns:p14="http://schemas.microsoft.com/office/powerpoint/2010/main" val="200748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DFCD-A756-5241-49A2-23A5091AC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725C34-B1B0-6949-04C1-7839254DD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4E8C3-17A2-3E0E-FE2F-959426F7E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F9F4E-1047-EB3E-AE35-1E3A0AE91EFA}"/>
              </a:ext>
            </a:extLst>
          </p:cNvPr>
          <p:cNvSpPr>
            <a:spLocks noGrp="1"/>
          </p:cNvSpPr>
          <p:nvPr>
            <p:ph type="dt" sz="half" idx="10"/>
          </p:nvPr>
        </p:nvSpPr>
        <p:spPr/>
        <p:txBody>
          <a:bodyPr/>
          <a:lstStyle/>
          <a:p>
            <a:fld id="{5ED4DD7E-F411-4C07-BF67-F1E9FB570C09}" type="datetimeFigureOut">
              <a:rPr lang="en-US" smtClean="0"/>
              <a:t>1/2/2025</a:t>
            </a:fld>
            <a:endParaRPr lang="en-US"/>
          </a:p>
        </p:txBody>
      </p:sp>
      <p:sp>
        <p:nvSpPr>
          <p:cNvPr id="6" name="Footer Placeholder 5">
            <a:extLst>
              <a:ext uri="{FF2B5EF4-FFF2-40B4-BE49-F238E27FC236}">
                <a16:creationId xmlns:a16="http://schemas.microsoft.com/office/drawing/2014/main" id="{82B84690-0764-6E96-C6CB-1FEA6B8075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6EC37-8C92-EA90-B8ED-A03D5519286A}"/>
              </a:ext>
            </a:extLst>
          </p:cNvPr>
          <p:cNvSpPr>
            <a:spLocks noGrp="1"/>
          </p:cNvSpPr>
          <p:nvPr>
            <p:ph type="sldNum" sz="quarter" idx="12"/>
          </p:nvPr>
        </p:nvSpPr>
        <p:spPr/>
        <p:txBody>
          <a:bodyPr/>
          <a:lstStyle/>
          <a:p>
            <a:fld id="{78503AF0-F5F1-4150-B8EE-C1220BFBB30F}" type="slidenum">
              <a:rPr lang="en-US" smtClean="0"/>
              <a:t>‹#›</a:t>
            </a:fld>
            <a:endParaRPr lang="en-US"/>
          </a:p>
        </p:txBody>
      </p:sp>
    </p:spTree>
    <p:extLst>
      <p:ext uri="{BB962C8B-B14F-4D97-AF65-F5344CB8AC3E}">
        <p14:creationId xmlns:p14="http://schemas.microsoft.com/office/powerpoint/2010/main" val="298823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1AA5-D403-DD68-9CED-8F18DF847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76857-24EC-8306-2944-B641C9BE27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7D9EA4-EC04-05F9-7587-8A4B9BEA5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07C64-2701-5DA1-35CA-3AA7D30D3088}"/>
              </a:ext>
            </a:extLst>
          </p:cNvPr>
          <p:cNvSpPr>
            <a:spLocks noGrp="1"/>
          </p:cNvSpPr>
          <p:nvPr>
            <p:ph type="dt" sz="half" idx="10"/>
          </p:nvPr>
        </p:nvSpPr>
        <p:spPr/>
        <p:txBody>
          <a:bodyPr/>
          <a:lstStyle/>
          <a:p>
            <a:fld id="{5ED4DD7E-F411-4C07-BF67-F1E9FB570C09}" type="datetimeFigureOut">
              <a:rPr lang="en-US" smtClean="0"/>
              <a:t>1/2/2025</a:t>
            </a:fld>
            <a:endParaRPr lang="en-US"/>
          </a:p>
        </p:txBody>
      </p:sp>
      <p:sp>
        <p:nvSpPr>
          <p:cNvPr id="6" name="Footer Placeholder 5">
            <a:extLst>
              <a:ext uri="{FF2B5EF4-FFF2-40B4-BE49-F238E27FC236}">
                <a16:creationId xmlns:a16="http://schemas.microsoft.com/office/drawing/2014/main" id="{38255D87-3BD6-0653-06B1-9B7574C39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BA107-35A4-E58E-ED5A-DF2A2B4A1456}"/>
              </a:ext>
            </a:extLst>
          </p:cNvPr>
          <p:cNvSpPr>
            <a:spLocks noGrp="1"/>
          </p:cNvSpPr>
          <p:nvPr>
            <p:ph type="sldNum" sz="quarter" idx="12"/>
          </p:nvPr>
        </p:nvSpPr>
        <p:spPr/>
        <p:txBody>
          <a:bodyPr/>
          <a:lstStyle/>
          <a:p>
            <a:fld id="{78503AF0-F5F1-4150-B8EE-C1220BFBB30F}" type="slidenum">
              <a:rPr lang="en-US" smtClean="0"/>
              <a:t>‹#›</a:t>
            </a:fld>
            <a:endParaRPr lang="en-US"/>
          </a:p>
        </p:txBody>
      </p:sp>
    </p:spTree>
    <p:extLst>
      <p:ext uri="{BB962C8B-B14F-4D97-AF65-F5344CB8AC3E}">
        <p14:creationId xmlns:p14="http://schemas.microsoft.com/office/powerpoint/2010/main" val="188470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AE615-B098-E8AB-278D-1AACF9DF4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5834E6-0884-33DE-8BAF-CBE0A97E7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F4DE7-7A63-AC11-84B7-2139A83D20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D4DD7E-F411-4C07-BF67-F1E9FB570C09}" type="datetimeFigureOut">
              <a:rPr lang="en-US" smtClean="0"/>
              <a:t>1/2/2025</a:t>
            </a:fld>
            <a:endParaRPr lang="en-US"/>
          </a:p>
        </p:txBody>
      </p:sp>
      <p:sp>
        <p:nvSpPr>
          <p:cNvPr id="5" name="Footer Placeholder 4">
            <a:extLst>
              <a:ext uri="{FF2B5EF4-FFF2-40B4-BE49-F238E27FC236}">
                <a16:creationId xmlns:a16="http://schemas.microsoft.com/office/drawing/2014/main" id="{6BCF06DF-C29F-3867-63CE-C21FDF269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860D7F3-42E8-9021-DE93-CF439F948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503AF0-F5F1-4150-B8EE-C1220BFBB30F}" type="slidenum">
              <a:rPr lang="en-US" smtClean="0"/>
              <a:t>‹#›</a:t>
            </a:fld>
            <a:endParaRPr lang="en-US"/>
          </a:p>
        </p:txBody>
      </p:sp>
    </p:spTree>
    <p:extLst>
      <p:ext uri="{BB962C8B-B14F-4D97-AF65-F5344CB8AC3E}">
        <p14:creationId xmlns:p14="http://schemas.microsoft.com/office/powerpoint/2010/main" val="36807387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1527ED3-7303-5C80-CAF0-E3529565CC14}"/>
              </a:ext>
            </a:extLst>
          </p:cNvPr>
          <p:cNvSpPr/>
          <p:nvPr/>
        </p:nvSpPr>
        <p:spPr>
          <a:xfrm>
            <a:off x="2816352" y="2788920"/>
            <a:ext cx="6409944" cy="3127248"/>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764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1BCEE-98A4-CC9C-06A4-73C2BA1554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09A002-27D8-7907-F4A4-2FE2A69B86E0}"/>
              </a:ext>
            </a:extLst>
          </p:cNvPr>
          <p:cNvSpPr>
            <a:spLocks noGrp="1"/>
          </p:cNvSpPr>
          <p:nvPr>
            <p:ph type="title"/>
          </p:nvPr>
        </p:nvSpPr>
        <p:spPr/>
        <p:txBody>
          <a:bodyPr>
            <a:normAutofit/>
          </a:bodyPr>
          <a:lstStyle/>
          <a:p>
            <a:r>
              <a:rPr lang="en-US" sz="3600" dirty="0">
                <a:solidFill>
                  <a:srgbClr val="C00000"/>
                </a:solidFill>
                <a:latin typeface="Georgia Pro Semibold" panose="02040702050405020303" pitchFamily="18" charset="0"/>
              </a:rPr>
              <a:t>III.</a:t>
            </a:r>
            <a:r>
              <a:rPr lang="en-US" sz="3600" dirty="0">
                <a:latin typeface="Georgia Pro Semibold" panose="02040702050405020303" pitchFamily="18" charset="0"/>
              </a:rPr>
              <a:t> The Refuge Revisited (</a:t>
            </a:r>
            <a:r>
              <a:rPr lang="en-US" sz="3600" b="1" i="1" dirty="0">
                <a:effectLst/>
                <a:latin typeface="Georgia Pro Semibold" panose="02040702050405020303" pitchFamily="18" charset="0"/>
                <a:ea typeface="Calibri" panose="020F0502020204030204" pitchFamily="34" charset="0"/>
              </a:rPr>
              <a:t>Psalm 36:7-9</a:t>
            </a:r>
            <a:r>
              <a:rPr lang="en-US" sz="3600" i="1" dirty="0">
                <a:latin typeface="Georgia Pro Semibold" panose="02040702050405020303" pitchFamily="18" charset="0"/>
              </a:rPr>
              <a:t>)</a:t>
            </a:r>
            <a:r>
              <a:rPr lang="en-US" sz="36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8620D486-8E90-7719-A962-709B7AFFF27B}"/>
              </a:ext>
            </a:extLst>
          </p:cNvPr>
          <p:cNvSpPr>
            <a:spLocks noGrp="1"/>
          </p:cNvSpPr>
          <p:nvPr>
            <p:ph idx="1"/>
          </p:nvPr>
        </p:nvSpPr>
        <p:spPr>
          <a:xfrm>
            <a:off x="838200" y="1825624"/>
            <a:ext cx="10515600" cy="5032375"/>
          </a:xfrm>
        </p:spPr>
        <p:txBody>
          <a:bodyPr>
            <a:normAutofit/>
          </a:bodyPr>
          <a:lstStyle/>
          <a:p>
            <a:pPr marL="0" indent="0">
              <a:buNone/>
            </a:pPr>
            <a:r>
              <a:rPr lang="en-US" sz="2400" b="1" dirty="0">
                <a:solidFill>
                  <a:srgbClr val="FF0000"/>
                </a:solidFill>
                <a:latin typeface="Avenir Next LT Pro" panose="020B0504020202020204" pitchFamily="34" charset="0"/>
              </a:rPr>
              <a:t>7</a:t>
            </a:r>
            <a:r>
              <a:rPr lang="en-US" b="1" dirty="0">
                <a:latin typeface="Avenir Next LT Pro" panose="020B0504020202020204" pitchFamily="34" charset="0"/>
              </a:rPr>
              <a:t> </a:t>
            </a:r>
            <a:r>
              <a:rPr lang="en-US" b="1" i="1" dirty="0">
                <a:latin typeface="Avenir Next LT Pro" panose="020B0504020202020204" pitchFamily="34" charset="0"/>
              </a:rPr>
              <a:t>How precious is </a:t>
            </a:r>
            <a:r>
              <a:rPr lang="en-US" b="1" i="1" dirty="0">
                <a:solidFill>
                  <a:srgbClr val="0070C0"/>
                </a:solidFill>
                <a:latin typeface="Avenir Next LT Pro" panose="020B0504020202020204" pitchFamily="34" charset="0"/>
              </a:rPr>
              <a:t>your steadfast love</a:t>
            </a:r>
            <a:r>
              <a:rPr lang="en-US" b="1" i="1" dirty="0">
                <a:latin typeface="Avenir Next LT Pro" panose="020B0504020202020204" pitchFamily="34" charset="0"/>
              </a:rPr>
              <a:t>, O God</a:t>
            </a:r>
            <a:r>
              <a:rPr lang="en-US" b="1" dirty="0">
                <a:latin typeface="Avenir Next LT Pro" panose="020B0504020202020204" pitchFamily="34" charset="0"/>
              </a:rPr>
              <a:t>! </a:t>
            </a:r>
            <a:r>
              <a:rPr lang="en-US" b="1" i="1" dirty="0">
                <a:latin typeface="Avenir Next LT Pro" panose="020B0504020202020204" pitchFamily="34" charset="0"/>
              </a:rPr>
              <a:t>The children of mankind take </a:t>
            </a:r>
            <a:r>
              <a:rPr lang="en-US" b="1" i="1" dirty="0">
                <a:solidFill>
                  <a:srgbClr val="0070C0"/>
                </a:solidFill>
                <a:latin typeface="Avenir Next LT Pro" panose="020B0504020202020204" pitchFamily="34" charset="0"/>
              </a:rPr>
              <a:t>refuge in the shadow of your wings</a:t>
            </a:r>
            <a:r>
              <a:rPr lang="en-US" b="1" dirty="0">
                <a:latin typeface="Avenir Next LT Pro" panose="020B0504020202020204" pitchFamily="34" charset="0"/>
              </a:rPr>
              <a:t>. </a:t>
            </a:r>
            <a:r>
              <a:rPr lang="en-US" sz="2400" b="1" dirty="0">
                <a:solidFill>
                  <a:srgbClr val="FF0000"/>
                </a:solidFill>
                <a:latin typeface="Avenir Next LT Pro" panose="020B0504020202020204" pitchFamily="34" charset="0"/>
              </a:rPr>
              <a:t>8</a:t>
            </a:r>
            <a:r>
              <a:rPr lang="en-US" b="1" dirty="0">
                <a:latin typeface="Avenir Next LT Pro" panose="020B0504020202020204" pitchFamily="34" charset="0"/>
              </a:rPr>
              <a:t> </a:t>
            </a:r>
            <a:r>
              <a:rPr lang="en-US" b="1" i="1" dirty="0">
                <a:latin typeface="Avenir Next LT Pro" panose="020B0504020202020204" pitchFamily="34" charset="0"/>
              </a:rPr>
              <a:t>They feast on the </a:t>
            </a:r>
            <a:r>
              <a:rPr lang="en-US" b="1" i="1" dirty="0">
                <a:solidFill>
                  <a:srgbClr val="0070C0"/>
                </a:solidFill>
                <a:latin typeface="Avenir Next LT Pro" panose="020B0504020202020204" pitchFamily="34" charset="0"/>
              </a:rPr>
              <a:t>abundance</a:t>
            </a:r>
            <a:r>
              <a:rPr lang="en-US" b="1" i="1" dirty="0">
                <a:latin typeface="Avenir Next LT Pro" panose="020B0504020202020204" pitchFamily="34" charset="0"/>
              </a:rPr>
              <a:t> of your house, and you give them drink from the river of your </a:t>
            </a:r>
            <a:r>
              <a:rPr lang="en-US" b="1" i="1" dirty="0">
                <a:solidFill>
                  <a:srgbClr val="0070C0"/>
                </a:solidFill>
                <a:latin typeface="Avenir Next LT Pro" panose="020B0504020202020204" pitchFamily="34" charset="0"/>
              </a:rPr>
              <a:t>delights</a:t>
            </a:r>
            <a:r>
              <a:rPr lang="en-US" b="1" dirty="0">
                <a:latin typeface="Avenir Next LT Pro" panose="020B0504020202020204" pitchFamily="34" charset="0"/>
              </a:rPr>
              <a:t>. </a:t>
            </a:r>
            <a:r>
              <a:rPr lang="en-US" sz="2400" b="1" dirty="0">
                <a:solidFill>
                  <a:srgbClr val="FF0000"/>
                </a:solidFill>
                <a:latin typeface="Avenir Next LT Pro" panose="020B0504020202020204" pitchFamily="34" charset="0"/>
              </a:rPr>
              <a:t>9</a:t>
            </a:r>
            <a:r>
              <a:rPr lang="en-US" b="1" dirty="0">
                <a:latin typeface="Avenir Next LT Pro" panose="020B0504020202020204" pitchFamily="34" charset="0"/>
              </a:rPr>
              <a:t> </a:t>
            </a:r>
            <a:r>
              <a:rPr lang="en-US" b="1" i="1" dirty="0">
                <a:latin typeface="Avenir Next LT Pro" panose="020B0504020202020204" pitchFamily="34" charset="0"/>
              </a:rPr>
              <a:t>For with you is the fountain of </a:t>
            </a:r>
            <a:r>
              <a:rPr lang="en-US" b="1" i="1" dirty="0">
                <a:solidFill>
                  <a:srgbClr val="0070C0"/>
                </a:solidFill>
                <a:latin typeface="Avenir Next LT Pro" panose="020B0504020202020204" pitchFamily="34" charset="0"/>
              </a:rPr>
              <a:t>life</a:t>
            </a:r>
            <a:r>
              <a:rPr lang="en-US" b="1" i="1" dirty="0">
                <a:latin typeface="Avenir Next LT Pro" panose="020B0504020202020204" pitchFamily="34" charset="0"/>
              </a:rPr>
              <a:t>; </a:t>
            </a:r>
            <a:r>
              <a:rPr lang="en-US" b="1" i="1" dirty="0">
                <a:solidFill>
                  <a:srgbClr val="0070C0"/>
                </a:solidFill>
                <a:latin typeface="Avenir Next LT Pro" panose="020B0504020202020204" pitchFamily="34" charset="0"/>
              </a:rPr>
              <a:t>in your light do we see light</a:t>
            </a:r>
            <a:r>
              <a:rPr lang="en-US" b="1" dirty="0">
                <a:latin typeface="Avenir Next LT Pro" panose="020B0504020202020204" pitchFamily="34" charset="0"/>
              </a:rPr>
              <a:t>.</a:t>
            </a:r>
          </a:p>
          <a:p>
            <a:pPr marL="0" indent="0" algn="ctr">
              <a:buNone/>
            </a:pPr>
            <a:r>
              <a:rPr lang="en-US" b="1" dirty="0">
                <a:solidFill>
                  <a:srgbClr val="7030A0"/>
                </a:solidFill>
                <a:latin typeface="Avenir Next LT Pro" panose="020B0504020202020204" pitchFamily="34" charset="0"/>
              </a:rPr>
              <a:t>Every work of ministry we pursue as a church should rise from the singular motivation to show our love for Him, to glorify Him, to honor His name as holy, and to be obedient to do His will. Everything we do apart from this grace fueled motivation is in vain. “</a:t>
            </a:r>
            <a:r>
              <a:rPr lang="en-US" b="1" i="1" dirty="0">
                <a:solidFill>
                  <a:srgbClr val="0070C0"/>
                </a:solidFill>
                <a:latin typeface="Avenir Next LT Pro" panose="020B0504020202020204" pitchFamily="34" charset="0"/>
              </a:rPr>
              <a:t>Apart from me you can do nothing</a:t>
            </a:r>
            <a:r>
              <a:rPr lang="en-US" b="1" i="1" dirty="0">
                <a:solidFill>
                  <a:srgbClr val="7030A0"/>
                </a:solidFill>
                <a:latin typeface="Avenir Next LT Pro" panose="020B0504020202020204" pitchFamily="34" charset="0"/>
              </a:rPr>
              <a:t>.</a:t>
            </a:r>
            <a:r>
              <a:rPr lang="en-US" b="1" dirty="0">
                <a:solidFill>
                  <a:srgbClr val="7030A0"/>
                </a:solidFill>
                <a:latin typeface="Avenir Next LT Pro" panose="020B0504020202020204" pitchFamily="34" charset="0"/>
              </a:rPr>
              <a:t>” </a:t>
            </a:r>
            <a:r>
              <a:rPr lang="en-US" b="1" dirty="0">
                <a:solidFill>
                  <a:srgbClr val="C00000"/>
                </a:solidFill>
                <a:latin typeface="Avenir Next LT Pro" panose="020B0504020202020204" pitchFamily="34" charset="0"/>
              </a:rPr>
              <a:t>John 15:5</a:t>
            </a:r>
            <a:endParaRPr lang="en-US" b="1" dirty="0">
              <a:solidFill>
                <a:srgbClr val="C00000"/>
              </a:solidFill>
              <a:effectLst/>
              <a:latin typeface="Avenir Next LT Pro" panose="020B0504020202020204" pitchFamily="34" charset="0"/>
              <a:ea typeface="Calibri" panose="020F0502020204030204" pitchFamily="34" charset="0"/>
            </a:endParaRPr>
          </a:p>
        </p:txBody>
      </p:sp>
    </p:spTree>
    <p:extLst>
      <p:ext uri="{BB962C8B-B14F-4D97-AF65-F5344CB8AC3E}">
        <p14:creationId xmlns:p14="http://schemas.microsoft.com/office/powerpoint/2010/main" val="382156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6B7CC-DB8B-2ED8-0FEC-B375E38F8D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4A7946-06C7-3ADD-7F38-79771015EE1D}"/>
              </a:ext>
            </a:extLst>
          </p:cNvPr>
          <p:cNvSpPr>
            <a:spLocks noGrp="1"/>
          </p:cNvSpPr>
          <p:nvPr>
            <p:ph type="title"/>
          </p:nvPr>
        </p:nvSpPr>
        <p:spPr/>
        <p:txBody>
          <a:bodyPr>
            <a:normAutofit/>
          </a:bodyPr>
          <a:lstStyle/>
          <a:p>
            <a:r>
              <a:rPr lang="en-US" sz="3600" dirty="0">
                <a:solidFill>
                  <a:srgbClr val="C00000"/>
                </a:solidFill>
                <a:latin typeface="Georgia Pro Semibold" panose="02040702050405020303" pitchFamily="18" charset="0"/>
              </a:rPr>
              <a:t>III.</a:t>
            </a:r>
            <a:r>
              <a:rPr lang="en-US" sz="3600" dirty="0">
                <a:latin typeface="Georgia Pro Semibold" panose="02040702050405020303" pitchFamily="18" charset="0"/>
              </a:rPr>
              <a:t> The Refuge Revisited (</a:t>
            </a:r>
            <a:r>
              <a:rPr lang="en-US" sz="3600" b="1" i="1" dirty="0">
                <a:effectLst/>
                <a:latin typeface="Georgia Pro Semibold" panose="02040702050405020303" pitchFamily="18" charset="0"/>
                <a:ea typeface="Calibri" panose="020F0502020204030204" pitchFamily="34" charset="0"/>
              </a:rPr>
              <a:t>Psalm 36:7-9</a:t>
            </a:r>
            <a:r>
              <a:rPr lang="en-US" sz="3600" i="1" dirty="0">
                <a:latin typeface="Georgia Pro Semibold" panose="02040702050405020303" pitchFamily="18" charset="0"/>
              </a:rPr>
              <a:t>)</a:t>
            </a:r>
            <a:r>
              <a:rPr lang="en-US" sz="36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5A0E8063-BB43-47BB-8063-F7A855C385FA}"/>
              </a:ext>
            </a:extLst>
          </p:cNvPr>
          <p:cNvSpPr>
            <a:spLocks noGrp="1"/>
          </p:cNvSpPr>
          <p:nvPr>
            <p:ph idx="1"/>
          </p:nvPr>
        </p:nvSpPr>
        <p:spPr/>
        <p:txBody>
          <a:bodyPr>
            <a:normAutofit/>
          </a:bodyPr>
          <a:lstStyle/>
          <a:p>
            <a:pPr marL="0" indent="0">
              <a:buNone/>
            </a:pPr>
            <a:r>
              <a:rPr lang="en-US" b="1" dirty="0">
                <a:latin typeface="Avenir Next LT Pro" panose="020B0504020202020204" pitchFamily="34" charset="0"/>
              </a:rPr>
              <a:t>“</a:t>
            </a:r>
            <a:r>
              <a:rPr lang="en-US" b="1" i="1" dirty="0">
                <a:latin typeface="Avenir Next LT Pro" panose="020B0504020202020204" pitchFamily="34" charset="0"/>
              </a:rPr>
              <a:t>How often would I have gathered your children together as a hen gathers her brood under her wings, and </a:t>
            </a:r>
            <a:r>
              <a:rPr lang="en-US" b="1" i="1" dirty="0">
                <a:solidFill>
                  <a:srgbClr val="0070C0"/>
                </a:solidFill>
                <a:latin typeface="Avenir Next LT Pro" panose="020B0504020202020204" pitchFamily="34" charset="0"/>
              </a:rPr>
              <a:t>you were not willing</a:t>
            </a:r>
            <a:r>
              <a:rPr lang="en-US" b="1" i="1" dirty="0">
                <a:latin typeface="Avenir Next LT Pro" panose="020B0504020202020204" pitchFamily="34" charset="0"/>
              </a:rPr>
              <a:t>!</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Matthew 23:37</a:t>
            </a:r>
            <a:endParaRPr lang="en-US" b="1" dirty="0">
              <a:solidFill>
                <a:srgbClr val="C00000"/>
              </a:solidFill>
              <a:effectLst/>
              <a:latin typeface="Avenir Next LT Pro" panose="020B0504020202020204" pitchFamily="34" charset="0"/>
              <a:ea typeface="Calibri" panose="020F0502020204030204" pitchFamily="34" charset="0"/>
            </a:endParaRPr>
          </a:p>
        </p:txBody>
      </p:sp>
      <p:pic>
        <p:nvPicPr>
          <p:cNvPr id="3" name="Picture 2" descr="A group of chickens feeding on a group of chicks&#10;&#10;Description automatically generated">
            <a:extLst>
              <a:ext uri="{FF2B5EF4-FFF2-40B4-BE49-F238E27FC236}">
                <a16:creationId xmlns:a16="http://schemas.microsoft.com/office/drawing/2014/main" id="{E9E89B30-78D3-4CBE-8DF5-02D71A807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744" y="3777043"/>
            <a:ext cx="5477256" cy="3080957"/>
          </a:xfrm>
          <a:prstGeom prst="rect">
            <a:avLst/>
          </a:prstGeom>
        </p:spPr>
      </p:pic>
    </p:spTree>
    <p:extLst>
      <p:ext uri="{BB962C8B-B14F-4D97-AF65-F5344CB8AC3E}">
        <p14:creationId xmlns:p14="http://schemas.microsoft.com/office/powerpoint/2010/main" val="186100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8A7C4-C473-8C3A-3037-EBD15E7DA0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0E6A7B-C867-8D2A-EFD9-F13DC52A534F}"/>
              </a:ext>
            </a:extLst>
          </p:cNvPr>
          <p:cNvSpPr>
            <a:spLocks noGrp="1"/>
          </p:cNvSpPr>
          <p:nvPr>
            <p:ph type="title"/>
          </p:nvPr>
        </p:nvSpPr>
        <p:spPr/>
        <p:txBody>
          <a:bodyPr>
            <a:normAutofit/>
          </a:bodyPr>
          <a:lstStyle/>
          <a:p>
            <a:r>
              <a:rPr lang="en-US" sz="3200" dirty="0">
                <a:solidFill>
                  <a:srgbClr val="C00000"/>
                </a:solidFill>
                <a:latin typeface="Georgia Pro Semibold" panose="02040702050405020303" pitchFamily="18" charset="0"/>
              </a:rPr>
              <a:t>III.</a:t>
            </a:r>
            <a:r>
              <a:rPr lang="en-US" sz="3200" dirty="0">
                <a:latin typeface="Georgia Pro Semibold" panose="02040702050405020303" pitchFamily="18" charset="0"/>
              </a:rPr>
              <a:t> The Refuge Revisited (</a:t>
            </a:r>
            <a:r>
              <a:rPr lang="en-US" sz="3200" b="1" i="1" dirty="0">
                <a:effectLst/>
                <a:latin typeface="Georgia Pro Semibold" panose="02040702050405020303" pitchFamily="18" charset="0"/>
                <a:ea typeface="Calibri" panose="020F0502020204030204" pitchFamily="34" charset="0"/>
              </a:rPr>
              <a:t>Psalm 36:7-9</a:t>
            </a:r>
            <a:r>
              <a:rPr lang="en-US" sz="3200" i="1" dirty="0">
                <a:latin typeface="Georgia Pro Semibold" panose="02040702050405020303" pitchFamily="18" charset="0"/>
              </a:rPr>
              <a:t>)</a:t>
            </a:r>
            <a:r>
              <a:rPr lang="en-US" sz="32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5354647B-B7E4-349A-E77C-BC49946A90D9}"/>
              </a:ext>
            </a:extLst>
          </p:cNvPr>
          <p:cNvSpPr>
            <a:spLocks noGrp="1"/>
          </p:cNvSpPr>
          <p:nvPr>
            <p:ph idx="1"/>
          </p:nvPr>
        </p:nvSpPr>
        <p:spPr/>
        <p:txBody>
          <a:bodyPr>
            <a:normAutofit/>
          </a:bodyPr>
          <a:lstStyle/>
          <a:p>
            <a:pPr marL="0" indent="0">
              <a:buNone/>
            </a:pPr>
            <a:r>
              <a:rPr lang="en-US" b="1" dirty="0">
                <a:latin typeface="Avenir Next LT Pro" panose="020B0504020202020204" pitchFamily="34" charset="0"/>
              </a:rPr>
              <a:t>We strive to be a church whose ministries foster </a:t>
            </a:r>
            <a:r>
              <a:rPr lang="en-US" b="1" dirty="0">
                <a:solidFill>
                  <a:srgbClr val="0070C0"/>
                </a:solidFill>
                <a:latin typeface="Avenir Next LT Pro" panose="020B0504020202020204" pitchFamily="34" charset="0"/>
              </a:rPr>
              <a:t>real</a:t>
            </a:r>
            <a:r>
              <a:rPr lang="en-US" b="1" dirty="0">
                <a:latin typeface="Avenir Next LT Pro" panose="020B0504020202020204" pitchFamily="34" charset="0"/>
              </a:rPr>
              <a:t> </a:t>
            </a:r>
            <a:r>
              <a:rPr lang="en-US" b="1" dirty="0">
                <a:solidFill>
                  <a:srgbClr val="0070C0"/>
                </a:solidFill>
                <a:latin typeface="Avenir Next LT Pro" panose="020B0504020202020204" pitchFamily="34" charset="0"/>
              </a:rPr>
              <a:t>connection</a:t>
            </a:r>
            <a:r>
              <a:rPr lang="en-US" b="1" dirty="0">
                <a:latin typeface="Avenir Next LT Pro" panose="020B0504020202020204" pitchFamily="34" charset="0"/>
              </a:rPr>
              <a:t> in relationship with God, and by that relationship, real Christlike connection with one another.</a:t>
            </a:r>
          </a:p>
          <a:p>
            <a:pPr marL="0" indent="0">
              <a:buNone/>
            </a:pPr>
            <a:r>
              <a:rPr lang="en-US" b="1" dirty="0">
                <a:latin typeface="Avenir Next LT Pro" panose="020B0504020202020204" pitchFamily="34" charset="0"/>
              </a:rPr>
              <a:t>We strive to be a church whose ministries bring </a:t>
            </a:r>
            <a:r>
              <a:rPr lang="en-US" b="1" dirty="0">
                <a:solidFill>
                  <a:srgbClr val="0070C0"/>
                </a:solidFill>
                <a:latin typeface="Avenir Next LT Pro" panose="020B0504020202020204" pitchFamily="34" charset="0"/>
              </a:rPr>
              <a:t>care</a:t>
            </a:r>
            <a:r>
              <a:rPr lang="en-US" b="1" dirty="0">
                <a:latin typeface="Avenir Next LT Pro" panose="020B0504020202020204" pitchFamily="34" charset="0"/>
              </a:rPr>
              <a:t> and well-being into one another’s lives, knowing one another’s burdens well and loving well to lift those burdens, all unto our mutual joy in the Lord. </a:t>
            </a:r>
            <a:endParaRPr lang="en-US" b="1" dirty="0">
              <a:solidFill>
                <a:srgbClr val="C00000"/>
              </a:solidFill>
              <a:effectLst/>
              <a:latin typeface="Avenir Next LT Pro" panose="020B0504020202020204" pitchFamily="34" charset="0"/>
              <a:ea typeface="Calibri" panose="020F0502020204030204" pitchFamily="34" charset="0"/>
            </a:endParaRPr>
          </a:p>
        </p:txBody>
      </p:sp>
      <p:pic>
        <p:nvPicPr>
          <p:cNvPr id="3" name="Picture 2" descr="A group of chickens feeding on a group of chicks&#10;&#10;Description automatically generated">
            <a:extLst>
              <a:ext uri="{FF2B5EF4-FFF2-40B4-BE49-F238E27FC236}">
                <a16:creationId xmlns:a16="http://schemas.microsoft.com/office/drawing/2014/main" id="{59D988CD-AC4C-D60C-F0A9-CBEE385F8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481" y="0"/>
            <a:ext cx="2763519" cy="1554480"/>
          </a:xfrm>
          <a:prstGeom prst="rect">
            <a:avLst/>
          </a:prstGeom>
        </p:spPr>
      </p:pic>
    </p:spTree>
    <p:extLst>
      <p:ext uri="{BB962C8B-B14F-4D97-AF65-F5344CB8AC3E}">
        <p14:creationId xmlns:p14="http://schemas.microsoft.com/office/powerpoint/2010/main" val="371001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62ED8-3B47-5695-BE6A-551613861A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3C901D-C614-D153-C1C4-0921C7BBA5B7}"/>
              </a:ext>
            </a:extLst>
          </p:cNvPr>
          <p:cNvSpPr>
            <a:spLocks noGrp="1"/>
          </p:cNvSpPr>
          <p:nvPr>
            <p:ph type="title"/>
          </p:nvPr>
        </p:nvSpPr>
        <p:spPr/>
        <p:txBody>
          <a:bodyPr>
            <a:normAutofit/>
          </a:bodyPr>
          <a:lstStyle/>
          <a:p>
            <a:r>
              <a:rPr lang="en-US" sz="3200" dirty="0">
                <a:solidFill>
                  <a:srgbClr val="C00000"/>
                </a:solidFill>
                <a:latin typeface="Georgia Pro Semibold" panose="02040702050405020303" pitchFamily="18" charset="0"/>
              </a:rPr>
              <a:t>III.</a:t>
            </a:r>
            <a:r>
              <a:rPr lang="en-US" sz="3200" dirty="0">
                <a:latin typeface="Georgia Pro Semibold" panose="02040702050405020303" pitchFamily="18" charset="0"/>
              </a:rPr>
              <a:t> The Refuge Revisited (</a:t>
            </a:r>
            <a:r>
              <a:rPr lang="en-US" sz="3200" b="1" i="1" dirty="0">
                <a:effectLst/>
                <a:latin typeface="Georgia Pro Semibold" panose="02040702050405020303" pitchFamily="18" charset="0"/>
                <a:ea typeface="Calibri" panose="020F0502020204030204" pitchFamily="34" charset="0"/>
              </a:rPr>
              <a:t>Psalm 36:7-9</a:t>
            </a:r>
            <a:r>
              <a:rPr lang="en-US" sz="3200" i="1" dirty="0">
                <a:latin typeface="Georgia Pro Semibold" panose="02040702050405020303" pitchFamily="18" charset="0"/>
              </a:rPr>
              <a:t>)</a:t>
            </a:r>
            <a:r>
              <a:rPr lang="en-US" sz="32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7B4F0D7F-4238-A486-5603-C759F14E4665}"/>
              </a:ext>
            </a:extLst>
          </p:cNvPr>
          <p:cNvSpPr>
            <a:spLocks noGrp="1"/>
          </p:cNvSpPr>
          <p:nvPr>
            <p:ph idx="1"/>
          </p:nvPr>
        </p:nvSpPr>
        <p:spPr/>
        <p:txBody>
          <a:bodyPr>
            <a:normAutofit/>
          </a:bodyPr>
          <a:lstStyle/>
          <a:p>
            <a:pPr marL="0" indent="0">
              <a:buNone/>
            </a:pPr>
            <a:r>
              <a:rPr lang="en-US" b="1" dirty="0">
                <a:latin typeface="Avenir Next LT Pro" panose="020B0504020202020204" pitchFamily="34" charset="0"/>
              </a:rPr>
              <a:t>We can only be a Refuge if </a:t>
            </a:r>
            <a:r>
              <a:rPr lang="en-US" b="1" i="1" dirty="0">
                <a:latin typeface="Avenir Next LT Pro" panose="020B0504020202020204" pitchFamily="34" charset="0"/>
              </a:rPr>
              <a:t>the children of mankind </a:t>
            </a:r>
            <a:r>
              <a:rPr lang="en-US" b="1" dirty="0">
                <a:latin typeface="Avenir Next LT Pro" panose="020B0504020202020204" pitchFamily="34" charset="0"/>
              </a:rPr>
              <a:t>know to come and </a:t>
            </a:r>
            <a:r>
              <a:rPr lang="en-US" b="1" i="1" dirty="0">
                <a:latin typeface="Avenir Next LT Pro" panose="020B0504020202020204" pitchFamily="34" charset="0"/>
              </a:rPr>
              <a:t>take refuge in the shadow of </a:t>
            </a:r>
            <a:r>
              <a:rPr lang="en-US" b="1" dirty="0">
                <a:latin typeface="Avenir Next LT Pro" panose="020B0504020202020204" pitchFamily="34" charset="0"/>
              </a:rPr>
              <a:t>His</a:t>
            </a:r>
            <a:r>
              <a:rPr lang="en-US" b="1" i="1" dirty="0">
                <a:latin typeface="Avenir Next LT Pro" panose="020B0504020202020204" pitchFamily="34" charset="0"/>
              </a:rPr>
              <a:t> wings</a:t>
            </a:r>
            <a:r>
              <a:rPr lang="en-US" b="1" dirty="0">
                <a:latin typeface="Avenir Next LT Pro" panose="020B0504020202020204" pitchFamily="34" charset="0"/>
              </a:rPr>
              <a:t>. As Paul writes in </a:t>
            </a:r>
            <a:r>
              <a:rPr lang="en-US" b="1" dirty="0">
                <a:solidFill>
                  <a:srgbClr val="C00000"/>
                </a:solidFill>
                <a:latin typeface="Avenir Next LT Pro" panose="020B0504020202020204" pitchFamily="34" charset="0"/>
              </a:rPr>
              <a:t>Romans 10:14-15</a:t>
            </a:r>
            <a:r>
              <a:rPr lang="en-US" b="1" dirty="0">
                <a:latin typeface="Avenir Next LT Pro" panose="020B0504020202020204" pitchFamily="34" charset="0"/>
              </a:rPr>
              <a:t>, “</a:t>
            </a:r>
            <a:r>
              <a:rPr lang="en-US" b="1" i="1" dirty="0">
                <a:latin typeface="Avenir Next LT Pro" panose="020B0504020202020204" pitchFamily="34" charset="0"/>
              </a:rPr>
              <a:t>How then will they call on him in whom they have not believed? And how are they to believe in him of whom they have never heard? And how are they to hear without someone preaching? And </a:t>
            </a:r>
            <a:r>
              <a:rPr lang="en-US" b="1" i="1" dirty="0">
                <a:solidFill>
                  <a:srgbClr val="0070C0"/>
                </a:solidFill>
                <a:latin typeface="Avenir Next LT Pro" panose="020B0504020202020204" pitchFamily="34" charset="0"/>
              </a:rPr>
              <a:t>how are they to preach unless they are sent? </a:t>
            </a:r>
            <a:r>
              <a:rPr lang="en-US" b="1" i="1" dirty="0">
                <a:latin typeface="Avenir Next LT Pro" panose="020B0504020202020204" pitchFamily="34" charset="0"/>
              </a:rPr>
              <a:t>As it is written, “‘How beautiful are the feet of those who preach the good news!’</a:t>
            </a:r>
            <a:r>
              <a:rPr lang="en-US" b="1" dirty="0">
                <a:latin typeface="Avenir Next LT Pro" panose="020B0504020202020204" pitchFamily="34" charset="0"/>
              </a:rPr>
              <a:t>”</a:t>
            </a:r>
            <a:endParaRPr lang="en-US" b="1" dirty="0">
              <a:solidFill>
                <a:srgbClr val="C00000"/>
              </a:solidFill>
              <a:effectLst/>
              <a:latin typeface="Avenir Next LT Pro" panose="020B0504020202020204" pitchFamily="34" charset="0"/>
              <a:ea typeface="Calibri" panose="020F0502020204030204" pitchFamily="34" charset="0"/>
            </a:endParaRPr>
          </a:p>
        </p:txBody>
      </p:sp>
      <p:pic>
        <p:nvPicPr>
          <p:cNvPr id="3" name="Picture 2" descr="A group of chickens feeding on a group of chicks&#10;&#10;Description automatically generated">
            <a:extLst>
              <a:ext uri="{FF2B5EF4-FFF2-40B4-BE49-F238E27FC236}">
                <a16:creationId xmlns:a16="http://schemas.microsoft.com/office/drawing/2014/main" id="{6FF0B9A4-C448-97BA-18E1-74D61D639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481" y="0"/>
            <a:ext cx="2763519" cy="1554480"/>
          </a:xfrm>
          <a:prstGeom prst="rect">
            <a:avLst/>
          </a:prstGeom>
        </p:spPr>
      </p:pic>
    </p:spTree>
    <p:extLst>
      <p:ext uri="{BB962C8B-B14F-4D97-AF65-F5344CB8AC3E}">
        <p14:creationId xmlns:p14="http://schemas.microsoft.com/office/powerpoint/2010/main" val="55925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0BBB3-2B64-3547-6D99-67801EB752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4FC008-D174-8C67-A1A0-2393AB397997}"/>
              </a:ext>
            </a:extLst>
          </p:cNvPr>
          <p:cNvSpPr>
            <a:spLocks noGrp="1"/>
          </p:cNvSpPr>
          <p:nvPr>
            <p:ph type="title"/>
          </p:nvPr>
        </p:nvSpPr>
        <p:spPr/>
        <p:txBody>
          <a:bodyPr>
            <a:normAutofit/>
          </a:bodyPr>
          <a:lstStyle/>
          <a:p>
            <a:r>
              <a:rPr lang="en-US" sz="3200" dirty="0">
                <a:solidFill>
                  <a:srgbClr val="C00000"/>
                </a:solidFill>
                <a:latin typeface="Georgia Pro Semibold" panose="02040702050405020303" pitchFamily="18" charset="0"/>
              </a:rPr>
              <a:t>III.</a:t>
            </a:r>
            <a:r>
              <a:rPr lang="en-US" sz="3200" dirty="0">
                <a:latin typeface="Georgia Pro Semibold" panose="02040702050405020303" pitchFamily="18" charset="0"/>
              </a:rPr>
              <a:t> The Refuge Revisited (</a:t>
            </a:r>
            <a:r>
              <a:rPr lang="en-US" sz="3200" b="1" i="1" dirty="0">
                <a:effectLst/>
                <a:latin typeface="Georgia Pro Semibold" panose="02040702050405020303" pitchFamily="18" charset="0"/>
                <a:ea typeface="Calibri" panose="020F0502020204030204" pitchFamily="34" charset="0"/>
              </a:rPr>
              <a:t>Psalm 36:7-9</a:t>
            </a:r>
            <a:r>
              <a:rPr lang="en-US" sz="3200" i="1" dirty="0">
                <a:latin typeface="Georgia Pro Semibold" panose="02040702050405020303" pitchFamily="18" charset="0"/>
              </a:rPr>
              <a:t>)</a:t>
            </a:r>
            <a:r>
              <a:rPr lang="en-US" sz="32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A49F56A6-93ED-DB4F-1B4A-14DA81C94ECB}"/>
              </a:ext>
            </a:extLst>
          </p:cNvPr>
          <p:cNvSpPr>
            <a:spLocks noGrp="1"/>
          </p:cNvSpPr>
          <p:nvPr>
            <p:ph idx="1"/>
          </p:nvPr>
        </p:nvSpPr>
        <p:spPr/>
        <p:txBody>
          <a:bodyPr>
            <a:normAutofit/>
          </a:bodyPr>
          <a:lstStyle/>
          <a:p>
            <a:pPr marL="0" indent="0">
              <a:buNone/>
            </a:pPr>
            <a:r>
              <a:rPr lang="en-US" b="1" dirty="0">
                <a:latin typeface="Avenir Next LT Pro" panose="020B0504020202020204" pitchFamily="34" charset="0"/>
              </a:rPr>
              <a:t>We strive to be a church whose ministries foster </a:t>
            </a:r>
            <a:r>
              <a:rPr lang="en-US" b="1" dirty="0">
                <a:solidFill>
                  <a:srgbClr val="0070C0"/>
                </a:solidFill>
                <a:latin typeface="Avenir Next LT Pro" panose="020B0504020202020204" pitchFamily="34" charset="0"/>
              </a:rPr>
              <a:t>real</a:t>
            </a:r>
            <a:r>
              <a:rPr lang="en-US" b="1" dirty="0">
                <a:latin typeface="Avenir Next LT Pro" panose="020B0504020202020204" pitchFamily="34" charset="0"/>
              </a:rPr>
              <a:t> </a:t>
            </a:r>
            <a:r>
              <a:rPr lang="en-US" b="1" dirty="0">
                <a:solidFill>
                  <a:srgbClr val="0070C0"/>
                </a:solidFill>
                <a:latin typeface="Avenir Next LT Pro" panose="020B0504020202020204" pitchFamily="34" charset="0"/>
              </a:rPr>
              <a:t>connection</a:t>
            </a:r>
            <a:r>
              <a:rPr lang="en-US" b="1" dirty="0">
                <a:latin typeface="Avenir Next LT Pro" panose="020B0504020202020204" pitchFamily="34" charset="0"/>
              </a:rPr>
              <a:t> in relationship </a:t>
            </a:r>
            <a:r>
              <a:rPr lang="en-US" b="1" dirty="0">
                <a:solidFill>
                  <a:srgbClr val="0070C0"/>
                </a:solidFill>
                <a:latin typeface="Avenir Next LT Pro" panose="020B0504020202020204" pitchFamily="34" charset="0"/>
              </a:rPr>
              <a:t>with God</a:t>
            </a:r>
            <a:r>
              <a:rPr lang="en-US" b="1" dirty="0">
                <a:latin typeface="Avenir Next LT Pro" panose="020B0504020202020204" pitchFamily="34" charset="0"/>
              </a:rPr>
              <a:t>, and by that relationship, </a:t>
            </a:r>
            <a:r>
              <a:rPr lang="en-US" b="1" dirty="0">
                <a:solidFill>
                  <a:srgbClr val="0070C0"/>
                </a:solidFill>
                <a:latin typeface="Avenir Next LT Pro" panose="020B0504020202020204" pitchFamily="34" charset="0"/>
              </a:rPr>
              <a:t>real Christlike connection with one another</a:t>
            </a:r>
            <a:r>
              <a:rPr lang="en-US" b="1" dirty="0">
                <a:latin typeface="Avenir Next LT Pro" panose="020B0504020202020204" pitchFamily="34" charset="0"/>
              </a:rPr>
              <a:t>.</a:t>
            </a:r>
          </a:p>
          <a:p>
            <a:pPr marL="0" indent="0">
              <a:buNone/>
            </a:pPr>
            <a:r>
              <a:rPr lang="en-US" b="1" dirty="0">
                <a:latin typeface="Avenir Next LT Pro" panose="020B0504020202020204" pitchFamily="34" charset="0"/>
              </a:rPr>
              <a:t>We strive to be a church whose ministries bring </a:t>
            </a:r>
            <a:r>
              <a:rPr lang="en-US" b="1" dirty="0">
                <a:solidFill>
                  <a:srgbClr val="0070C0"/>
                </a:solidFill>
                <a:latin typeface="Avenir Next LT Pro" panose="020B0504020202020204" pitchFamily="34" charset="0"/>
              </a:rPr>
              <a:t>care</a:t>
            </a:r>
            <a:r>
              <a:rPr lang="en-US" b="1" dirty="0">
                <a:latin typeface="Avenir Next LT Pro" panose="020B0504020202020204" pitchFamily="34" charset="0"/>
              </a:rPr>
              <a:t> and well-being into one another’s lives, knowing one another’s burdens well and loving well to lift those burdens, all unto our mutual joy in the Lord. </a:t>
            </a:r>
          </a:p>
          <a:p>
            <a:pPr marL="0" indent="0">
              <a:buNone/>
            </a:pPr>
            <a:r>
              <a:rPr lang="en-US" b="1" dirty="0">
                <a:latin typeface="Avenir Next LT Pro" panose="020B0504020202020204" pitchFamily="34" charset="0"/>
              </a:rPr>
              <a:t>We strive to </a:t>
            </a:r>
            <a:r>
              <a:rPr lang="en-US" b="1" dirty="0">
                <a:solidFill>
                  <a:srgbClr val="0070C0"/>
                </a:solidFill>
                <a:latin typeface="Avenir Next LT Pro" panose="020B0504020202020204" pitchFamily="34" charset="0"/>
              </a:rPr>
              <a:t>Reach</a:t>
            </a:r>
            <a:r>
              <a:rPr lang="en-US" b="1" dirty="0">
                <a:latin typeface="Avenir Next LT Pro" panose="020B0504020202020204" pitchFamily="34" charset="0"/>
              </a:rPr>
              <a:t>. We strive to be a church whose ministries accomplish the good end of </a:t>
            </a:r>
            <a:r>
              <a:rPr lang="en-US" b="1" i="1" dirty="0">
                <a:latin typeface="Avenir Next LT Pro" panose="020B0504020202020204" pitchFamily="34" charset="0"/>
              </a:rPr>
              <a:t>carrying the gospel to places near and far</a:t>
            </a:r>
            <a:r>
              <a:rPr lang="en-US" b="1" dirty="0">
                <a:latin typeface="Avenir Next LT Pro" panose="020B0504020202020204" pitchFamily="34" charset="0"/>
              </a:rPr>
              <a:t>. </a:t>
            </a:r>
            <a:endParaRPr lang="en-US" b="1" dirty="0">
              <a:solidFill>
                <a:srgbClr val="C00000"/>
              </a:solidFill>
              <a:effectLst/>
              <a:latin typeface="Avenir Next LT Pro" panose="020B0504020202020204" pitchFamily="34" charset="0"/>
              <a:ea typeface="Calibri" panose="020F0502020204030204" pitchFamily="34" charset="0"/>
            </a:endParaRPr>
          </a:p>
        </p:txBody>
      </p:sp>
      <p:pic>
        <p:nvPicPr>
          <p:cNvPr id="3" name="Picture 2" descr="A group of chickens feeding on a group of chicks&#10;&#10;Description automatically generated">
            <a:extLst>
              <a:ext uri="{FF2B5EF4-FFF2-40B4-BE49-F238E27FC236}">
                <a16:creationId xmlns:a16="http://schemas.microsoft.com/office/drawing/2014/main" id="{7B5CB6BB-6F9F-E3F7-27A6-F27237E56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481" y="0"/>
            <a:ext cx="2763519" cy="1554480"/>
          </a:xfrm>
          <a:prstGeom prst="rect">
            <a:avLst/>
          </a:prstGeom>
        </p:spPr>
      </p:pic>
    </p:spTree>
    <p:extLst>
      <p:ext uri="{BB962C8B-B14F-4D97-AF65-F5344CB8AC3E}">
        <p14:creationId xmlns:p14="http://schemas.microsoft.com/office/powerpoint/2010/main" val="4576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9BED9-809E-47AA-D2F9-CDB9B58951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638B8-DEE1-05C0-176E-8466360C7118}"/>
              </a:ext>
            </a:extLst>
          </p:cNvPr>
          <p:cNvSpPr>
            <a:spLocks noGrp="1"/>
          </p:cNvSpPr>
          <p:nvPr>
            <p:ph type="title"/>
          </p:nvPr>
        </p:nvSpPr>
        <p:spPr/>
        <p:txBody>
          <a:bodyPr>
            <a:normAutofit/>
          </a:bodyPr>
          <a:lstStyle/>
          <a:p>
            <a:r>
              <a:rPr lang="en-US" sz="3200" dirty="0">
                <a:solidFill>
                  <a:srgbClr val="C00000"/>
                </a:solidFill>
                <a:latin typeface="Georgia Pro Semibold" panose="02040702050405020303" pitchFamily="18" charset="0"/>
              </a:rPr>
              <a:t>III.</a:t>
            </a:r>
            <a:r>
              <a:rPr lang="en-US" sz="3200" dirty="0">
                <a:latin typeface="Georgia Pro Semibold" panose="02040702050405020303" pitchFamily="18" charset="0"/>
              </a:rPr>
              <a:t> The Refuge Revisited (</a:t>
            </a:r>
            <a:r>
              <a:rPr lang="en-US" sz="3200" b="1" i="1" dirty="0">
                <a:effectLst/>
                <a:latin typeface="Georgia Pro Semibold" panose="02040702050405020303" pitchFamily="18" charset="0"/>
                <a:ea typeface="Calibri" panose="020F0502020204030204" pitchFamily="34" charset="0"/>
              </a:rPr>
              <a:t>Psalm 36:7-9</a:t>
            </a:r>
            <a:r>
              <a:rPr lang="en-US" sz="3200" i="1" dirty="0">
                <a:latin typeface="Georgia Pro Semibold" panose="02040702050405020303" pitchFamily="18" charset="0"/>
              </a:rPr>
              <a:t>)</a:t>
            </a:r>
            <a:r>
              <a:rPr lang="en-US" sz="32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42C3131C-FF96-2B96-C1F8-8B6844242ABD}"/>
              </a:ext>
            </a:extLst>
          </p:cNvPr>
          <p:cNvSpPr>
            <a:spLocks noGrp="1"/>
          </p:cNvSpPr>
          <p:nvPr>
            <p:ph idx="1"/>
          </p:nvPr>
        </p:nvSpPr>
        <p:spPr/>
        <p:txBody>
          <a:bodyPr>
            <a:normAutofit/>
          </a:bodyPr>
          <a:lstStyle/>
          <a:p>
            <a:pPr marL="0" indent="0">
              <a:buNone/>
            </a:pPr>
            <a:r>
              <a:rPr lang="en-US" b="1" dirty="0">
                <a:latin typeface="Avenir Next LT Pro" panose="020B0504020202020204" pitchFamily="34" charset="0"/>
              </a:rPr>
              <a:t>“God doesn’t call the equipped. </a:t>
            </a:r>
            <a:r>
              <a:rPr lang="en-US" b="1" dirty="0">
                <a:solidFill>
                  <a:srgbClr val="0070C0"/>
                </a:solidFill>
                <a:latin typeface="Avenir Next LT Pro" panose="020B0504020202020204" pitchFamily="34" charset="0"/>
              </a:rPr>
              <a:t>He equips the called</a:t>
            </a:r>
            <a:r>
              <a:rPr lang="en-US" b="1" dirty="0">
                <a:latin typeface="Avenir Next LT Pro" panose="020B0504020202020204" pitchFamily="34" charset="0"/>
              </a:rPr>
              <a:t>.”</a:t>
            </a:r>
          </a:p>
          <a:p>
            <a:pPr marL="0" indent="0">
              <a:buNone/>
            </a:pPr>
            <a:r>
              <a:rPr lang="en-US" b="1" dirty="0">
                <a:latin typeface="Avenir Next LT Pro" panose="020B0504020202020204" pitchFamily="34" charset="0"/>
              </a:rPr>
              <a:t>“</a:t>
            </a:r>
            <a:r>
              <a:rPr lang="en-US" b="1" i="1" dirty="0">
                <a:latin typeface="Avenir Next LT Pro" panose="020B0504020202020204" pitchFamily="34" charset="0"/>
              </a:rPr>
              <a:t>To </a:t>
            </a:r>
            <a:r>
              <a:rPr lang="en-US" b="1" i="1" dirty="0">
                <a:solidFill>
                  <a:srgbClr val="0070C0"/>
                </a:solidFill>
                <a:latin typeface="Avenir Next LT Pro" panose="020B0504020202020204" pitchFamily="34" charset="0"/>
              </a:rPr>
              <a:t>equip</a:t>
            </a:r>
            <a:r>
              <a:rPr lang="en-US" b="1" i="1" dirty="0">
                <a:latin typeface="Avenir Next LT Pro" panose="020B0504020202020204" pitchFamily="34" charset="0"/>
              </a:rPr>
              <a:t> the saints for the work of ministry, for building up the body of Christ, until we all attain to the unity of the faith and of the knowledge of the Son of God, to mature manhood, to the measure of the stature of the fullness of Christ.</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Ephesians 4:12-13</a:t>
            </a:r>
            <a:endParaRPr lang="en-US" b="1" dirty="0">
              <a:solidFill>
                <a:srgbClr val="C00000"/>
              </a:solidFill>
              <a:effectLst/>
              <a:latin typeface="Avenir Next LT Pro" panose="020B0504020202020204" pitchFamily="34" charset="0"/>
              <a:ea typeface="Calibri" panose="020F0502020204030204" pitchFamily="34" charset="0"/>
            </a:endParaRPr>
          </a:p>
        </p:txBody>
      </p:sp>
      <p:pic>
        <p:nvPicPr>
          <p:cNvPr id="3" name="Picture 2" descr="A group of chickens feeding on a group of chicks&#10;&#10;Description automatically generated">
            <a:extLst>
              <a:ext uri="{FF2B5EF4-FFF2-40B4-BE49-F238E27FC236}">
                <a16:creationId xmlns:a16="http://schemas.microsoft.com/office/drawing/2014/main" id="{F9B70FFA-7AD3-26D4-FF46-33B6DA237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481" y="0"/>
            <a:ext cx="2763519" cy="1554480"/>
          </a:xfrm>
          <a:prstGeom prst="rect">
            <a:avLst/>
          </a:prstGeom>
        </p:spPr>
      </p:pic>
    </p:spTree>
    <p:extLst>
      <p:ext uri="{BB962C8B-B14F-4D97-AF65-F5344CB8AC3E}">
        <p14:creationId xmlns:p14="http://schemas.microsoft.com/office/powerpoint/2010/main" val="40104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A6888-52B6-FDEA-8719-25A236B9A0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90323C-166A-1CDA-3D48-92A180561646}"/>
              </a:ext>
            </a:extLst>
          </p:cNvPr>
          <p:cNvSpPr>
            <a:spLocks noGrp="1"/>
          </p:cNvSpPr>
          <p:nvPr>
            <p:ph type="title"/>
          </p:nvPr>
        </p:nvSpPr>
        <p:spPr/>
        <p:txBody>
          <a:bodyPr>
            <a:normAutofit/>
          </a:bodyPr>
          <a:lstStyle/>
          <a:p>
            <a:r>
              <a:rPr lang="en-US" sz="3200" dirty="0">
                <a:solidFill>
                  <a:srgbClr val="C00000"/>
                </a:solidFill>
                <a:latin typeface="Georgia Pro Semibold" panose="02040702050405020303" pitchFamily="18" charset="0"/>
              </a:rPr>
              <a:t>III.</a:t>
            </a:r>
            <a:r>
              <a:rPr lang="en-US" sz="3200" dirty="0">
                <a:latin typeface="Georgia Pro Semibold" panose="02040702050405020303" pitchFamily="18" charset="0"/>
              </a:rPr>
              <a:t> The Refuge Revisited (</a:t>
            </a:r>
            <a:r>
              <a:rPr lang="en-US" sz="3200" b="1" i="1" dirty="0">
                <a:effectLst/>
                <a:latin typeface="Georgia Pro Semibold" panose="02040702050405020303" pitchFamily="18" charset="0"/>
                <a:ea typeface="Calibri" panose="020F0502020204030204" pitchFamily="34" charset="0"/>
              </a:rPr>
              <a:t>Psalm 36:7-9</a:t>
            </a:r>
            <a:r>
              <a:rPr lang="en-US" sz="3200" i="1" dirty="0">
                <a:latin typeface="Georgia Pro Semibold" panose="02040702050405020303" pitchFamily="18" charset="0"/>
              </a:rPr>
              <a:t>)</a:t>
            </a:r>
            <a:r>
              <a:rPr lang="en-US" sz="32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CF093E0F-20A4-10AB-99E2-9434342B8A21}"/>
              </a:ext>
            </a:extLst>
          </p:cNvPr>
          <p:cNvSpPr>
            <a:spLocks noGrp="1"/>
          </p:cNvSpPr>
          <p:nvPr>
            <p:ph idx="1"/>
          </p:nvPr>
        </p:nvSpPr>
        <p:spPr/>
        <p:txBody>
          <a:bodyPr>
            <a:normAutofit/>
          </a:bodyPr>
          <a:lstStyle/>
          <a:p>
            <a:pPr marL="0" indent="0" algn="ctr">
              <a:buNone/>
            </a:pPr>
            <a:endParaRPr lang="en-US" b="1" dirty="0">
              <a:latin typeface="Avenir Next LT Pro" panose="020B0504020202020204" pitchFamily="34" charset="0"/>
            </a:endParaRPr>
          </a:p>
          <a:p>
            <a:pPr marL="0" indent="0" algn="ctr">
              <a:buNone/>
            </a:pPr>
            <a:r>
              <a:rPr lang="en-US" b="1" dirty="0">
                <a:solidFill>
                  <a:srgbClr val="C00000"/>
                </a:solidFill>
                <a:latin typeface="Avenir Next LT Pro" panose="020B0504020202020204" pitchFamily="34" charset="0"/>
              </a:rPr>
              <a:t>We labor as Christ’s co-laborers, doing the work of building disciples who can Connect, Care, Equip, and Reach in obedience to everything Christ has commanded us, all </a:t>
            </a:r>
            <a:r>
              <a:rPr lang="en-US" b="1" i="1" dirty="0">
                <a:solidFill>
                  <a:srgbClr val="C00000"/>
                </a:solidFill>
                <a:latin typeface="Avenir Next LT Pro" panose="020B0504020202020204" pitchFamily="34" charset="0"/>
              </a:rPr>
              <a:t>by the power of the Holy Spirit and to the glory of God. </a:t>
            </a:r>
            <a:endParaRPr lang="en-US" b="1" i="1" dirty="0">
              <a:solidFill>
                <a:srgbClr val="C00000"/>
              </a:solidFill>
              <a:effectLst/>
              <a:latin typeface="Avenir Next LT Pro" panose="020B0504020202020204" pitchFamily="34" charset="0"/>
              <a:ea typeface="Calibri" panose="020F0502020204030204" pitchFamily="34" charset="0"/>
            </a:endParaRPr>
          </a:p>
        </p:txBody>
      </p:sp>
      <p:pic>
        <p:nvPicPr>
          <p:cNvPr id="3" name="Picture 2" descr="A group of chickens feeding on a group of chicks&#10;&#10;Description automatically generated">
            <a:extLst>
              <a:ext uri="{FF2B5EF4-FFF2-40B4-BE49-F238E27FC236}">
                <a16:creationId xmlns:a16="http://schemas.microsoft.com/office/drawing/2014/main" id="{6611AF23-2B73-8BC6-5440-EEF8AFCEB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481" y="0"/>
            <a:ext cx="2763519" cy="1554480"/>
          </a:xfrm>
          <a:prstGeom prst="rect">
            <a:avLst/>
          </a:prstGeom>
        </p:spPr>
      </p:pic>
    </p:spTree>
    <p:extLst>
      <p:ext uri="{BB962C8B-B14F-4D97-AF65-F5344CB8AC3E}">
        <p14:creationId xmlns:p14="http://schemas.microsoft.com/office/powerpoint/2010/main" val="27254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0CD227-BC9F-7AAB-ED8B-B558322B1D90}"/>
              </a:ext>
            </a:extLst>
          </p:cNvPr>
          <p:cNvSpPr txBox="1"/>
          <p:nvPr/>
        </p:nvSpPr>
        <p:spPr>
          <a:xfrm>
            <a:off x="0" y="5042118"/>
            <a:ext cx="12192000" cy="1815882"/>
          </a:xfrm>
          <a:prstGeom prst="rect">
            <a:avLst/>
          </a:prstGeom>
          <a:solidFill>
            <a:schemeClr val="tx1"/>
          </a:solidFill>
          <a:effectLst>
            <a:softEdge rad="127000"/>
          </a:effectLst>
        </p:spPr>
        <p:txBody>
          <a:bodyPr wrap="square" rtlCol="0">
            <a:spAutoFit/>
          </a:bodyPr>
          <a:lstStyle/>
          <a:p>
            <a:r>
              <a:rPr lang="en-US" sz="2800" b="1" dirty="0">
                <a:solidFill>
                  <a:schemeClr val="bg1"/>
                </a:solidFill>
                <a:effectLst/>
                <a:latin typeface="Avenir Next LT Pro" panose="020B0504020202020204" pitchFamily="34" charset="0"/>
                <a:ea typeface="Calibri" panose="020F0502020204030204" pitchFamily="34" charset="0"/>
              </a:rPr>
              <a:t>Such people, Paul writes, are ”</a:t>
            </a:r>
            <a:r>
              <a:rPr lang="en-US" sz="2800" b="1" i="1" dirty="0">
                <a:solidFill>
                  <a:schemeClr val="bg1"/>
                </a:solidFill>
                <a:effectLst/>
                <a:latin typeface="Avenir Next LT Pro" panose="020B0504020202020204" pitchFamily="34" charset="0"/>
                <a:ea typeface="Calibri" panose="020F0502020204030204" pitchFamily="34" charset="0"/>
              </a:rPr>
              <a:t>not holding fast to the Head, from whom the whole body, </a:t>
            </a:r>
            <a:r>
              <a:rPr lang="en-US" sz="2800" b="1" i="1" dirty="0">
                <a:solidFill>
                  <a:schemeClr val="accent4">
                    <a:lumMod val="60000"/>
                    <a:lumOff val="40000"/>
                  </a:schemeClr>
                </a:solidFill>
                <a:effectLst/>
                <a:latin typeface="Avenir Next LT Pro" panose="020B0504020202020204" pitchFamily="34" charset="0"/>
                <a:ea typeface="Calibri" panose="020F0502020204030204" pitchFamily="34" charset="0"/>
              </a:rPr>
              <a:t>nourished and knit together </a:t>
            </a:r>
            <a:r>
              <a:rPr lang="en-US" sz="2800" b="1" i="1" dirty="0">
                <a:solidFill>
                  <a:schemeClr val="bg1"/>
                </a:solidFill>
                <a:effectLst/>
                <a:latin typeface="Avenir Next LT Pro" panose="020B0504020202020204" pitchFamily="34" charset="0"/>
                <a:ea typeface="Calibri" panose="020F0502020204030204" pitchFamily="34" charset="0"/>
              </a:rPr>
              <a:t>through its joints and ligaments, </a:t>
            </a:r>
            <a:r>
              <a:rPr lang="en-US" sz="2800" b="1" i="1" dirty="0">
                <a:solidFill>
                  <a:schemeClr val="accent4">
                    <a:lumMod val="60000"/>
                    <a:lumOff val="40000"/>
                  </a:schemeClr>
                </a:solidFill>
                <a:effectLst/>
                <a:latin typeface="Avenir Next LT Pro" panose="020B0504020202020204" pitchFamily="34" charset="0"/>
                <a:ea typeface="Calibri" panose="020F0502020204030204" pitchFamily="34" charset="0"/>
              </a:rPr>
              <a:t>grows with a growth that is from God</a:t>
            </a:r>
            <a:r>
              <a:rPr lang="en-US" sz="2800" b="1" i="1" dirty="0">
                <a:solidFill>
                  <a:schemeClr val="bg1"/>
                </a:solidFill>
                <a:effectLst/>
                <a:latin typeface="Avenir Next LT Pro" panose="020B0504020202020204" pitchFamily="34" charset="0"/>
                <a:ea typeface="Calibri" panose="020F0502020204030204" pitchFamily="34" charset="0"/>
              </a:rPr>
              <a:t>.</a:t>
            </a:r>
            <a:r>
              <a:rPr lang="en-US" sz="2800" b="1" dirty="0">
                <a:solidFill>
                  <a:schemeClr val="bg1"/>
                </a:solidFill>
                <a:effectLst/>
                <a:latin typeface="Avenir Next LT Pro" panose="020B0504020202020204" pitchFamily="34" charset="0"/>
                <a:ea typeface="Calibri" panose="020F0502020204030204" pitchFamily="34" charset="0"/>
              </a:rPr>
              <a:t>” </a:t>
            </a:r>
            <a:r>
              <a:rPr lang="en-US" sz="2800" b="1" dirty="0">
                <a:solidFill>
                  <a:srgbClr val="FF0000"/>
                </a:solidFill>
                <a:effectLst/>
                <a:latin typeface="Avenir Next LT Pro" panose="020B0504020202020204" pitchFamily="34" charset="0"/>
                <a:ea typeface="Calibri" panose="020F0502020204030204" pitchFamily="34" charset="0"/>
              </a:rPr>
              <a:t>Colossians 2:19</a:t>
            </a:r>
            <a:endParaRPr lang="en-US" sz="2800" b="1" dirty="0">
              <a:solidFill>
                <a:srgbClr val="FF0000"/>
              </a:solidFill>
              <a:latin typeface="Avenir Next LT Pro" panose="020B0504020202020204" pitchFamily="34" charset="0"/>
            </a:endParaRPr>
          </a:p>
        </p:txBody>
      </p:sp>
    </p:spTree>
    <p:extLst>
      <p:ext uri="{BB962C8B-B14F-4D97-AF65-F5344CB8AC3E}">
        <p14:creationId xmlns:p14="http://schemas.microsoft.com/office/powerpoint/2010/main" val="1159154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BF2AC-CE6F-360F-28B8-F6753762A1E5}"/>
              </a:ext>
            </a:extLst>
          </p:cNvPr>
          <p:cNvSpPr>
            <a:spLocks noGrp="1"/>
          </p:cNvSpPr>
          <p:nvPr>
            <p:ph type="title"/>
          </p:nvPr>
        </p:nvSpPr>
        <p:spPr/>
        <p:txBody>
          <a:bodyPr>
            <a:normAutofit/>
          </a:bodyPr>
          <a:lstStyle/>
          <a:p>
            <a:r>
              <a:rPr lang="en-US" sz="3600" dirty="0">
                <a:solidFill>
                  <a:srgbClr val="C00000"/>
                </a:solidFill>
                <a:latin typeface="Georgia Pro Semibold" panose="02040702050405020303" pitchFamily="18" charset="0"/>
              </a:rPr>
              <a:t>I.</a:t>
            </a:r>
            <a:r>
              <a:rPr lang="en-US" sz="3600" dirty="0">
                <a:latin typeface="Georgia Pro Semibold" panose="02040702050405020303" pitchFamily="18" charset="0"/>
              </a:rPr>
              <a:t> Connect (</a:t>
            </a:r>
            <a:r>
              <a:rPr lang="en-US" sz="3600" b="1" i="1" dirty="0">
                <a:effectLst/>
                <a:latin typeface="Georgia Pro Semibold" panose="02040702050405020303" pitchFamily="18" charset="0"/>
                <a:ea typeface="Calibri" panose="020F0502020204030204" pitchFamily="34" charset="0"/>
              </a:rPr>
              <a:t>Hebrews 10:24-25</a:t>
            </a:r>
            <a:r>
              <a:rPr lang="en-US" sz="3600" i="1" dirty="0">
                <a:latin typeface="Georgia Pro Semibold" panose="02040702050405020303" pitchFamily="18" charset="0"/>
              </a:rPr>
              <a:t>)</a:t>
            </a:r>
            <a:r>
              <a:rPr lang="en-US" sz="36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51ED0CCF-D46A-9D67-1218-940C4FA5AF68}"/>
              </a:ext>
            </a:extLst>
          </p:cNvPr>
          <p:cNvSpPr>
            <a:spLocks noGrp="1"/>
          </p:cNvSpPr>
          <p:nvPr>
            <p:ph idx="1"/>
          </p:nvPr>
        </p:nvSpPr>
        <p:spPr>
          <a:xfrm>
            <a:off x="838200" y="1825624"/>
            <a:ext cx="10515600" cy="5032375"/>
          </a:xfrm>
        </p:spPr>
        <p:txBody>
          <a:bodyPr>
            <a:normAutofit/>
          </a:bodyPr>
          <a:lstStyle/>
          <a:p>
            <a:pPr marL="0" indent="0">
              <a:buNone/>
            </a:pPr>
            <a:r>
              <a:rPr lang="en-US" b="1" dirty="0">
                <a:latin typeface="Avenir Next LT Pro" panose="020B0504020202020204" pitchFamily="34" charset="0"/>
              </a:rPr>
              <a:t>“</a:t>
            </a:r>
            <a:r>
              <a:rPr lang="en-US" b="1" i="1" dirty="0">
                <a:solidFill>
                  <a:srgbClr val="0070C0"/>
                </a:solidFill>
                <a:latin typeface="Avenir Next LT Pro" panose="020B0504020202020204" pitchFamily="34" charset="0"/>
              </a:rPr>
              <a:t>When you come together </a:t>
            </a:r>
            <a:r>
              <a:rPr lang="en-US" b="1" i="1" dirty="0">
                <a:latin typeface="Avenir Next LT Pro" panose="020B0504020202020204" pitchFamily="34" charset="0"/>
              </a:rPr>
              <a:t>it is not for the better but </a:t>
            </a:r>
            <a:r>
              <a:rPr lang="en-US" b="1" i="1" dirty="0">
                <a:solidFill>
                  <a:srgbClr val="0070C0"/>
                </a:solidFill>
                <a:latin typeface="Avenir Next LT Pro" panose="020B0504020202020204" pitchFamily="34" charset="0"/>
              </a:rPr>
              <a:t>for the worse</a:t>
            </a:r>
            <a:r>
              <a:rPr lang="en-US" b="1" i="1" dirty="0">
                <a:latin typeface="Avenir Next LT Pro" panose="020B0504020202020204" pitchFamily="34" charset="0"/>
              </a:rPr>
              <a:t>.</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1</a:t>
            </a:r>
            <a:r>
              <a:rPr lang="en-US" b="1" baseline="30000" dirty="0">
                <a:solidFill>
                  <a:srgbClr val="C00000"/>
                </a:solidFill>
                <a:latin typeface="Avenir Next LT Pro" panose="020B0504020202020204" pitchFamily="34" charset="0"/>
              </a:rPr>
              <a:t>st</a:t>
            </a:r>
            <a:r>
              <a:rPr lang="en-US" b="1" dirty="0">
                <a:solidFill>
                  <a:srgbClr val="C00000"/>
                </a:solidFill>
                <a:latin typeface="Avenir Next LT Pro" panose="020B0504020202020204" pitchFamily="34" charset="0"/>
              </a:rPr>
              <a:t> Corinthians 11:17</a:t>
            </a:r>
          </a:p>
          <a:p>
            <a:pPr marL="0" indent="0">
              <a:buNone/>
            </a:pPr>
            <a:r>
              <a:rPr lang="en-US" b="1" dirty="0">
                <a:latin typeface="Avenir Next LT Pro" panose="020B0504020202020204" pitchFamily="34" charset="0"/>
              </a:rPr>
              <a:t>“</a:t>
            </a:r>
            <a:r>
              <a:rPr lang="en-US" b="1" i="1" dirty="0">
                <a:solidFill>
                  <a:srgbClr val="0070C0"/>
                </a:solidFill>
                <a:latin typeface="Avenir Next LT Pro" panose="020B0504020202020204" pitchFamily="34" charset="0"/>
              </a:rPr>
              <a:t>When you come together </a:t>
            </a:r>
            <a:r>
              <a:rPr lang="en-US" b="1" i="1" dirty="0">
                <a:latin typeface="Avenir Next LT Pro" panose="020B0504020202020204" pitchFamily="34" charset="0"/>
              </a:rPr>
              <a:t>as a church, I hear that there are </a:t>
            </a:r>
            <a:r>
              <a:rPr lang="en-US" b="1" i="1" dirty="0">
                <a:solidFill>
                  <a:srgbClr val="0070C0"/>
                </a:solidFill>
                <a:latin typeface="Avenir Next LT Pro" panose="020B0504020202020204" pitchFamily="34" charset="0"/>
              </a:rPr>
              <a:t>divisions among you</a:t>
            </a:r>
            <a:r>
              <a:rPr lang="en-US" b="1" i="1" dirty="0">
                <a:latin typeface="Avenir Next LT Pro" panose="020B0504020202020204" pitchFamily="34" charset="0"/>
              </a:rPr>
              <a:t>.</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1</a:t>
            </a:r>
            <a:r>
              <a:rPr lang="en-US" b="1" baseline="30000" dirty="0">
                <a:solidFill>
                  <a:srgbClr val="C00000"/>
                </a:solidFill>
                <a:latin typeface="Avenir Next LT Pro" panose="020B0504020202020204" pitchFamily="34" charset="0"/>
              </a:rPr>
              <a:t>st</a:t>
            </a:r>
            <a:r>
              <a:rPr lang="en-US" b="1" dirty="0">
                <a:solidFill>
                  <a:srgbClr val="C00000"/>
                </a:solidFill>
                <a:latin typeface="Avenir Next LT Pro" panose="020B0504020202020204" pitchFamily="34" charset="0"/>
              </a:rPr>
              <a:t> Corinthians 11:18</a:t>
            </a:r>
          </a:p>
          <a:p>
            <a:pPr marL="0" indent="0">
              <a:buNone/>
            </a:pPr>
            <a:r>
              <a:rPr lang="en-US" b="1" dirty="0">
                <a:latin typeface="Avenir Next LT Pro" panose="020B0504020202020204" pitchFamily="34" charset="0"/>
              </a:rPr>
              <a:t>“</a:t>
            </a:r>
            <a:r>
              <a:rPr lang="en-US" b="1" i="1" dirty="0">
                <a:latin typeface="Avenir Next LT Pro" panose="020B0504020202020204" pitchFamily="34" charset="0"/>
              </a:rPr>
              <a:t>Do you </a:t>
            </a:r>
            <a:r>
              <a:rPr lang="en-US" b="1" i="1" dirty="0">
                <a:solidFill>
                  <a:srgbClr val="0070C0"/>
                </a:solidFill>
                <a:latin typeface="Avenir Next LT Pro" panose="020B0504020202020204" pitchFamily="34" charset="0"/>
              </a:rPr>
              <a:t>despise</a:t>
            </a:r>
            <a:r>
              <a:rPr lang="en-US" b="1" i="1" dirty="0">
                <a:latin typeface="Avenir Next LT Pro" panose="020B0504020202020204" pitchFamily="34" charset="0"/>
              </a:rPr>
              <a:t> the church of God and </a:t>
            </a:r>
            <a:r>
              <a:rPr lang="en-US" b="1" i="1" dirty="0">
                <a:solidFill>
                  <a:srgbClr val="0070C0"/>
                </a:solidFill>
                <a:latin typeface="Avenir Next LT Pro" panose="020B0504020202020204" pitchFamily="34" charset="0"/>
              </a:rPr>
              <a:t>humiliate</a:t>
            </a:r>
            <a:r>
              <a:rPr lang="en-US" b="1" i="1" dirty="0">
                <a:latin typeface="Avenir Next LT Pro" panose="020B0504020202020204" pitchFamily="34" charset="0"/>
              </a:rPr>
              <a:t> those who have nothing? What shall I say to you?</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1</a:t>
            </a:r>
            <a:r>
              <a:rPr lang="en-US" b="1" baseline="30000" dirty="0">
                <a:solidFill>
                  <a:srgbClr val="C00000"/>
                </a:solidFill>
                <a:latin typeface="Avenir Next LT Pro" panose="020B0504020202020204" pitchFamily="34" charset="0"/>
              </a:rPr>
              <a:t>st</a:t>
            </a:r>
            <a:r>
              <a:rPr lang="en-US" b="1" dirty="0">
                <a:solidFill>
                  <a:srgbClr val="C00000"/>
                </a:solidFill>
                <a:latin typeface="Avenir Next LT Pro" panose="020B0504020202020204" pitchFamily="34" charset="0"/>
              </a:rPr>
              <a:t> Corinthians 11:22</a:t>
            </a:r>
          </a:p>
          <a:p>
            <a:pPr marL="0" indent="0">
              <a:buNone/>
            </a:pPr>
            <a:r>
              <a:rPr lang="en-US" b="1" dirty="0">
                <a:latin typeface="Avenir Next LT Pro" panose="020B0504020202020204" pitchFamily="34" charset="0"/>
              </a:rPr>
              <a:t>“</a:t>
            </a:r>
            <a:r>
              <a:rPr lang="en-US" b="1" i="1" dirty="0">
                <a:latin typeface="Avenir Next LT Pro" panose="020B0504020202020204" pitchFamily="34" charset="0"/>
              </a:rPr>
              <a:t>For anyone who eats and drinks </a:t>
            </a:r>
            <a:r>
              <a:rPr lang="en-US" b="1" i="1" dirty="0">
                <a:solidFill>
                  <a:srgbClr val="0070C0"/>
                </a:solidFill>
                <a:latin typeface="Avenir Next LT Pro" panose="020B0504020202020204" pitchFamily="34" charset="0"/>
              </a:rPr>
              <a:t>without discerning the body </a:t>
            </a:r>
            <a:r>
              <a:rPr lang="en-US" b="1" i="1" dirty="0">
                <a:latin typeface="Avenir Next LT Pro" panose="020B0504020202020204" pitchFamily="34" charset="0"/>
              </a:rPr>
              <a:t>eats and drinks judgment on himself. That is why many of you are </a:t>
            </a:r>
            <a:r>
              <a:rPr lang="en-US" b="1" i="1" dirty="0">
                <a:solidFill>
                  <a:srgbClr val="0070C0"/>
                </a:solidFill>
                <a:latin typeface="Avenir Next LT Pro" panose="020B0504020202020204" pitchFamily="34" charset="0"/>
              </a:rPr>
              <a:t>weak and ill</a:t>
            </a:r>
            <a:r>
              <a:rPr lang="en-US" b="1" i="1" dirty="0">
                <a:latin typeface="Avenir Next LT Pro" panose="020B0504020202020204" pitchFamily="34" charset="0"/>
              </a:rPr>
              <a:t>, and </a:t>
            </a:r>
            <a:r>
              <a:rPr lang="en-US" b="1" i="1" dirty="0">
                <a:solidFill>
                  <a:srgbClr val="0070C0"/>
                </a:solidFill>
                <a:latin typeface="Avenir Next LT Pro" panose="020B0504020202020204" pitchFamily="34" charset="0"/>
              </a:rPr>
              <a:t>some have died</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1</a:t>
            </a:r>
            <a:r>
              <a:rPr lang="en-US" b="1" baseline="30000" dirty="0">
                <a:solidFill>
                  <a:srgbClr val="C00000"/>
                </a:solidFill>
                <a:latin typeface="Avenir Next LT Pro" panose="020B0504020202020204" pitchFamily="34" charset="0"/>
              </a:rPr>
              <a:t>st</a:t>
            </a:r>
            <a:r>
              <a:rPr lang="en-US" b="1" dirty="0">
                <a:solidFill>
                  <a:srgbClr val="C00000"/>
                </a:solidFill>
                <a:latin typeface="Avenir Next LT Pro" panose="020B0504020202020204" pitchFamily="34" charset="0"/>
              </a:rPr>
              <a:t> Corinthians 11:29-30</a:t>
            </a:r>
          </a:p>
          <a:p>
            <a:pPr marL="0" indent="0">
              <a:buNone/>
            </a:pPr>
            <a:endParaRPr lang="en-US" b="1" dirty="0">
              <a:solidFill>
                <a:srgbClr val="C00000"/>
              </a:solidFill>
              <a:latin typeface="Avenir Next LT Pro" panose="020B0504020202020204" pitchFamily="34" charset="0"/>
            </a:endParaRPr>
          </a:p>
        </p:txBody>
      </p:sp>
    </p:spTree>
    <p:extLst>
      <p:ext uri="{BB962C8B-B14F-4D97-AF65-F5344CB8AC3E}">
        <p14:creationId xmlns:p14="http://schemas.microsoft.com/office/powerpoint/2010/main" val="284000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D22FB-77AE-34E3-2FAE-5B048FF02E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35EBCD-9163-1A19-7EF9-37DFE6561789}"/>
              </a:ext>
            </a:extLst>
          </p:cNvPr>
          <p:cNvSpPr>
            <a:spLocks noGrp="1"/>
          </p:cNvSpPr>
          <p:nvPr>
            <p:ph type="title"/>
          </p:nvPr>
        </p:nvSpPr>
        <p:spPr/>
        <p:txBody>
          <a:bodyPr>
            <a:normAutofit/>
          </a:bodyPr>
          <a:lstStyle/>
          <a:p>
            <a:r>
              <a:rPr lang="en-US" sz="3600" dirty="0">
                <a:solidFill>
                  <a:srgbClr val="C00000"/>
                </a:solidFill>
                <a:latin typeface="Georgia Pro Semibold" panose="02040702050405020303" pitchFamily="18" charset="0"/>
              </a:rPr>
              <a:t>I.</a:t>
            </a:r>
            <a:r>
              <a:rPr lang="en-US" sz="3600" dirty="0">
                <a:latin typeface="Georgia Pro Semibold" panose="02040702050405020303" pitchFamily="18" charset="0"/>
              </a:rPr>
              <a:t> Connect (</a:t>
            </a:r>
            <a:r>
              <a:rPr lang="en-US" sz="3600" b="1" i="1" dirty="0">
                <a:effectLst/>
                <a:latin typeface="Georgia Pro Semibold" panose="02040702050405020303" pitchFamily="18" charset="0"/>
                <a:ea typeface="Calibri" panose="020F0502020204030204" pitchFamily="34" charset="0"/>
              </a:rPr>
              <a:t>Hebrews 10:24-25</a:t>
            </a:r>
            <a:r>
              <a:rPr lang="en-US" sz="3600" i="1" dirty="0">
                <a:latin typeface="Georgia Pro Semibold" panose="02040702050405020303" pitchFamily="18" charset="0"/>
              </a:rPr>
              <a:t>)</a:t>
            </a:r>
            <a:r>
              <a:rPr lang="en-US" sz="36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19A63A36-EB4A-1458-5E0E-689F5ACB47D7}"/>
              </a:ext>
            </a:extLst>
          </p:cNvPr>
          <p:cNvSpPr>
            <a:spLocks noGrp="1"/>
          </p:cNvSpPr>
          <p:nvPr>
            <p:ph idx="1"/>
          </p:nvPr>
        </p:nvSpPr>
        <p:spPr/>
        <p:txBody>
          <a:bodyPr>
            <a:normAutofit/>
          </a:bodyPr>
          <a:lstStyle/>
          <a:p>
            <a:pPr marL="0" indent="0">
              <a:buNone/>
            </a:pPr>
            <a:r>
              <a:rPr lang="en-US" b="1" dirty="0">
                <a:latin typeface="Avenir Next LT Pro" panose="020B0504020202020204" pitchFamily="34" charset="0"/>
              </a:rPr>
              <a:t>Through our faith in Christ, God has given us “</a:t>
            </a:r>
            <a:r>
              <a:rPr lang="en-US" b="1" i="1" dirty="0">
                <a:latin typeface="Avenir Next LT Pro" panose="020B0504020202020204" pitchFamily="34" charset="0"/>
              </a:rPr>
              <a:t>the right to become </a:t>
            </a:r>
            <a:r>
              <a:rPr lang="en-US" b="1" i="1" dirty="0">
                <a:solidFill>
                  <a:srgbClr val="0070C0"/>
                </a:solidFill>
                <a:latin typeface="Avenir Next LT Pro" panose="020B0504020202020204" pitchFamily="34" charset="0"/>
              </a:rPr>
              <a:t>children of God</a:t>
            </a:r>
            <a:r>
              <a:rPr lang="en-US" b="1" i="1" dirty="0">
                <a:latin typeface="Avenir Next LT Pro" panose="020B0504020202020204" pitchFamily="34" charset="0"/>
              </a:rPr>
              <a:t>, who were </a:t>
            </a:r>
            <a:r>
              <a:rPr lang="en-US" b="1" i="1" dirty="0">
                <a:solidFill>
                  <a:srgbClr val="0070C0"/>
                </a:solidFill>
                <a:latin typeface="Avenir Next LT Pro" panose="020B0504020202020204" pitchFamily="34" charset="0"/>
              </a:rPr>
              <a:t>born…of God</a:t>
            </a:r>
            <a:r>
              <a:rPr lang="en-US" b="1" i="1" dirty="0">
                <a:latin typeface="Avenir Next LT Pro" panose="020B0504020202020204" pitchFamily="34" charset="0"/>
              </a:rPr>
              <a:t>.</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John 1:12-13</a:t>
            </a:r>
          </a:p>
          <a:p>
            <a:pPr marL="0" indent="0">
              <a:buNone/>
            </a:pPr>
            <a:r>
              <a:rPr lang="en-US" b="1" dirty="0">
                <a:latin typeface="Avenir Next LT Pro" panose="020B0504020202020204" pitchFamily="34" charset="0"/>
              </a:rPr>
              <a:t>“</a:t>
            </a:r>
            <a:r>
              <a:rPr lang="en-US" b="1" i="1" dirty="0">
                <a:latin typeface="Avenir Next LT Pro" panose="020B0504020202020204" pitchFamily="34" charset="0"/>
              </a:rPr>
              <a:t>In Christ we, though many, form one body, and </a:t>
            </a:r>
            <a:r>
              <a:rPr lang="en-US" b="1" i="1" dirty="0">
                <a:solidFill>
                  <a:srgbClr val="0070C0"/>
                </a:solidFill>
                <a:latin typeface="Avenir Next LT Pro" panose="020B0504020202020204" pitchFamily="34" charset="0"/>
              </a:rPr>
              <a:t>each member belongs to all the others</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Romans 12:5, NIV</a:t>
            </a:r>
          </a:p>
          <a:p>
            <a:pPr marL="0" indent="0">
              <a:buNone/>
            </a:pPr>
            <a:r>
              <a:rPr lang="en-US" b="1" dirty="0">
                <a:latin typeface="Avenir Next LT Pro" panose="020B0504020202020204" pitchFamily="34" charset="0"/>
              </a:rPr>
              <a:t>We will one day welcome one another “</a:t>
            </a:r>
            <a:r>
              <a:rPr lang="en-US" b="1" i="1" dirty="0">
                <a:latin typeface="Avenir Next LT Pro" panose="020B0504020202020204" pitchFamily="34" charset="0"/>
              </a:rPr>
              <a:t>into the </a:t>
            </a:r>
            <a:r>
              <a:rPr lang="en-US" b="1" i="1" dirty="0">
                <a:solidFill>
                  <a:srgbClr val="0070C0"/>
                </a:solidFill>
                <a:latin typeface="Avenir Next LT Pro" panose="020B0504020202020204" pitchFamily="34" charset="0"/>
              </a:rPr>
              <a:t>eternal dwellings</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Luke 16:9 </a:t>
            </a:r>
          </a:p>
          <a:p>
            <a:pPr marL="0" indent="0" algn="ctr">
              <a:buNone/>
            </a:pPr>
            <a:r>
              <a:rPr lang="en-US" b="1" dirty="0">
                <a:solidFill>
                  <a:srgbClr val="C00000"/>
                </a:solidFill>
                <a:latin typeface="Avenir Next LT Pro" panose="020B0504020202020204" pitchFamily="34" charset="0"/>
              </a:rPr>
              <a:t>What other interests, passions, or affections should be allowed to compete with my life’s most vital connection?</a:t>
            </a:r>
          </a:p>
        </p:txBody>
      </p:sp>
    </p:spTree>
    <p:extLst>
      <p:ext uri="{BB962C8B-B14F-4D97-AF65-F5344CB8AC3E}">
        <p14:creationId xmlns:p14="http://schemas.microsoft.com/office/powerpoint/2010/main" val="223978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9A01D-BDE8-5E02-EDB9-902514455D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899631-CBD9-1E65-D62E-1EA2C0F31A67}"/>
              </a:ext>
            </a:extLst>
          </p:cNvPr>
          <p:cNvSpPr>
            <a:spLocks noGrp="1"/>
          </p:cNvSpPr>
          <p:nvPr>
            <p:ph type="title"/>
          </p:nvPr>
        </p:nvSpPr>
        <p:spPr/>
        <p:txBody>
          <a:bodyPr>
            <a:normAutofit/>
          </a:bodyPr>
          <a:lstStyle/>
          <a:p>
            <a:r>
              <a:rPr lang="en-US" sz="3600" dirty="0">
                <a:solidFill>
                  <a:srgbClr val="C00000"/>
                </a:solidFill>
                <a:latin typeface="Georgia Pro Semibold" panose="02040702050405020303" pitchFamily="18" charset="0"/>
              </a:rPr>
              <a:t>I.</a:t>
            </a:r>
            <a:r>
              <a:rPr lang="en-US" sz="3600" dirty="0">
                <a:latin typeface="Georgia Pro Semibold" panose="02040702050405020303" pitchFamily="18" charset="0"/>
              </a:rPr>
              <a:t> Connect (</a:t>
            </a:r>
            <a:r>
              <a:rPr lang="en-US" sz="3600" b="1" i="1" dirty="0">
                <a:effectLst/>
                <a:latin typeface="Georgia Pro Semibold" panose="02040702050405020303" pitchFamily="18" charset="0"/>
                <a:ea typeface="Calibri" panose="020F0502020204030204" pitchFamily="34" charset="0"/>
              </a:rPr>
              <a:t>Hebrews 10:24-25</a:t>
            </a:r>
            <a:r>
              <a:rPr lang="en-US" sz="3600" i="1" dirty="0">
                <a:latin typeface="Georgia Pro Semibold" panose="02040702050405020303" pitchFamily="18" charset="0"/>
              </a:rPr>
              <a:t>)</a:t>
            </a:r>
            <a:r>
              <a:rPr lang="en-US" sz="36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3C95E212-E44D-21AE-5CED-012000476228}"/>
              </a:ext>
            </a:extLst>
          </p:cNvPr>
          <p:cNvSpPr>
            <a:spLocks noGrp="1"/>
          </p:cNvSpPr>
          <p:nvPr>
            <p:ph idx="1"/>
          </p:nvPr>
        </p:nvSpPr>
        <p:spPr/>
        <p:txBody>
          <a:bodyPr>
            <a:normAutofit/>
          </a:bodyPr>
          <a:lstStyle/>
          <a:p>
            <a:pPr marL="0" indent="0">
              <a:buNone/>
            </a:pPr>
            <a:r>
              <a:rPr lang="en-US" sz="2400" b="1" dirty="0">
                <a:solidFill>
                  <a:srgbClr val="FF0000"/>
                </a:solidFill>
                <a:latin typeface="Avenir Next LT Pro" panose="020B0504020202020204" pitchFamily="34" charset="0"/>
              </a:rPr>
              <a:t>24</a:t>
            </a:r>
            <a:r>
              <a:rPr lang="en-US" b="1" dirty="0">
                <a:latin typeface="Avenir Next LT Pro" panose="020B0504020202020204" pitchFamily="34" charset="0"/>
              </a:rPr>
              <a:t> </a:t>
            </a:r>
            <a:r>
              <a:rPr lang="en-US" b="1" i="1" dirty="0">
                <a:latin typeface="Avenir Next LT Pro" panose="020B0504020202020204" pitchFamily="34" charset="0"/>
              </a:rPr>
              <a:t>And let us consider how to stir up one another to love and good works</a:t>
            </a:r>
            <a:r>
              <a:rPr lang="en-US" b="1" dirty="0">
                <a:latin typeface="Avenir Next LT Pro" panose="020B0504020202020204" pitchFamily="34" charset="0"/>
              </a:rPr>
              <a:t>, </a:t>
            </a:r>
            <a:r>
              <a:rPr lang="en-US" sz="2400" b="1" dirty="0">
                <a:solidFill>
                  <a:srgbClr val="FF0000"/>
                </a:solidFill>
                <a:latin typeface="Avenir Next LT Pro" panose="020B0504020202020204" pitchFamily="34" charset="0"/>
              </a:rPr>
              <a:t>25</a:t>
            </a:r>
            <a:r>
              <a:rPr lang="en-US" b="1" dirty="0">
                <a:latin typeface="Avenir Next LT Pro" panose="020B0504020202020204" pitchFamily="34" charset="0"/>
              </a:rPr>
              <a:t> </a:t>
            </a:r>
            <a:r>
              <a:rPr lang="en-US" b="1" i="1" dirty="0">
                <a:solidFill>
                  <a:srgbClr val="0070C0"/>
                </a:solidFill>
                <a:latin typeface="Avenir Next LT Pro" panose="020B0504020202020204" pitchFamily="34" charset="0"/>
              </a:rPr>
              <a:t>not neglecting to meet together, as is the habit of some</a:t>
            </a:r>
            <a:r>
              <a:rPr lang="en-US" b="1" i="1" dirty="0">
                <a:latin typeface="Avenir Next LT Pro" panose="020B0504020202020204" pitchFamily="34" charset="0"/>
              </a:rPr>
              <a:t>, but encouraging one another, and all the more as you see the Day drawing near</a:t>
            </a:r>
            <a:r>
              <a:rPr lang="en-US" b="1" dirty="0">
                <a:latin typeface="Avenir Next LT Pro" panose="020B0504020202020204" pitchFamily="34" charset="0"/>
              </a:rPr>
              <a:t>.</a:t>
            </a:r>
            <a:endParaRPr lang="en-US" b="1" dirty="0">
              <a:solidFill>
                <a:srgbClr val="C00000"/>
              </a:solidFill>
              <a:latin typeface="Avenir Next LT Pro" panose="020B0504020202020204" pitchFamily="34" charset="0"/>
            </a:endParaRPr>
          </a:p>
        </p:txBody>
      </p:sp>
    </p:spTree>
    <p:extLst>
      <p:ext uri="{BB962C8B-B14F-4D97-AF65-F5344CB8AC3E}">
        <p14:creationId xmlns:p14="http://schemas.microsoft.com/office/powerpoint/2010/main" val="374684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D4BA7-DF20-1E6D-C51A-5EE7F521FE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92DEE7-4989-3A43-C531-44435D23E433}"/>
              </a:ext>
            </a:extLst>
          </p:cNvPr>
          <p:cNvSpPr>
            <a:spLocks noGrp="1"/>
          </p:cNvSpPr>
          <p:nvPr>
            <p:ph type="title"/>
          </p:nvPr>
        </p:nvSpPr>
        <p:spPr/>
        <p:txBody>
          <a:bodyPr>
            <a:normAutofit/>
          </a:bodyPr>
          <a:lstStyle/>
          <a:p>
            <a:r>
              <a:rPr lang="en-US" sz="3600" dirty="0">
                <a:solidFill>
                  <a:srgbClr val="C00000"/>
                </a:solidFill>
                <a:latin typeface="Georgia Pro Semibold" panose="02040702050405020303" pitchFamily="18" charset="0"/>
              </a:rPr>
              <a:t>I.</a:t>
            </a:r>
            <a:r>
              <a:rPr lang="en-US" sz="3600" dirty="0">
                <a:latin typeface="Georgia Pro Semibold" panose="02040702050405020303" pitchFamily="18" charset="0"/>
              </a:rPr>
              <a:t> Connect (</a:t>
            </a:r>
            <a:r>
              <a:rPr lang="en-US" sz="3600" b="1" i="1" dirty="0">
                <a:effectLst/>
                <a:latin typeface="Georgia Pro Semibold" panose="02040702050405020303" pitchFamily="18" charset="0"/>
                <a:ea typeface="Calibri" panose="020F0502020204030204" pitchFamily="34" charset="0"/>
              </a:rPr>
              <a:t>Hebrews 10:24-25</a:t>
            </a:r>
            <a:r>
              <a:rPr lang="en-US" sz="3600" i="1" dirty="0">
                <a:latin typeface="Georgia Pro Semibold" panose="02040702050405020303" pitchFamily="18" charset="0"/>
              </a:rPr>
              <a:t>)</a:t>
            </a:r>
            <a:r>
              <a:rPr lang="en-US" sz="36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87202D95-E659-6C86-3F5E-4BEDEFD38AAD}"/>
              </a:ext>
            </a:extLst>
          </p:cNvPr>
          <p:cNvSpPr>
            <a:spLocks noGrp="1"/>
          </p:cNvSpPr>
          <p:nvPr>
            <p:ph idx="1"/>
          </p:nvPr>
        </p:nvSpPr>
        <p:spPr/>
        <p:txBody>
          <a:bodyPr>
            <a:normAutofit/>
          </a:bodyPr>
          <a:lstStyle/>
          <a:p>
            <a:pPr marL="0" indent="0">
              <a:buNone/>
            </a:pPr>
            <a:r>
              <a:rPr lang="en-US" sz="2400" b="1" dirty="0">
                <a:solidFill>
                  <a:srgbClr val="FF0000"/>
                </a:solidFill>
                <a:latin typeface="Avenir Next LT Pro" panose="020B0504020202020204" pitchFamily="34" charset="0"/>
              </a:rPr>
              <a:t>24</a:t>
            </a:r>
            <a:r>
              <a:rPr lang="en-US" b="1" dirty="0">
                <a:latin typeface="Avenir Next LT Pro" panose="020B0504020202020204" pitchFamily="34" charset="0"/>
              </a:rPr>
              <a:t> </a:t>
            </a:r>
            <a:r>
              <a:rPr lang="en-US" b="1" i="1" dirty="0">
                <a:latin typeface="Avenir Next LT Pro" panose="020B0504020202020204" pitchFamily="34" charset="0"/>
              </a:rPr>
              <a:t>And let us consider how to </a:t>
            </a:r>
            <a:r>
              <a:rPr lang="en-US" b="1" i="1" dirty="0">
                <a:solidFill>
                  <a:srgbClr val="00B050"/>
                </a:solidFill>
                <a:latin typeface="Avenir Next LT Pro" panose="020B0504020202020204" pitchFamily="34" charset="0"/>
              </a:rPr>
              <a:t>stir up one another to love and good works</a:t>
            </a:r>
            <a:r>
              <a:rPr lang="en-US" b="1" dirty="0">
                <a:latin typeface="Avenir Next LT Pro" panose="020B0504020202020204" pitchFamily="34" charset="0"/>
              </a:rPr>
              <a:t>, </a:t>
            </a:r>
            <a:r>
              <a:rPr lang="en-US" sz="2400" b="1" dirty="0">
                <a:solidFill>
                  <a:srgbClr val="FF0000"/>
                </a:solidFill>
                <a:latin typeface="Avenir Next LT Pro" panose="020B0504020202020204" pitchFamily="34" charset="0"/>
              </a:rPr>
              <a:t>25</a:t>
            </a:r>
            <a:r>
              <a:rPr lang="en-US" b="1" dirty="0">
                <a:latin typeface="Avenir Next LT Pro" panose="020B0504020202020204" pitchFamily="34" charset="0"/>
              </a:rPr>
              <a:t> </a:t>
            </a:r>
            <a:r>
              <a:rPr lang="en-US" b="1" i="1" dirty="0">
                <a:solidFill>
                  <a:srgbClr val="0070C0"/>
                </a:solidFill>
                <a:latin typeface="Avenir Next LT Pro" panose="020B0504020202020204" pitchFamily="34" charset="0"/>
              </a:rPr>
              <a:t>not neglecting to meet together, as is the habit of some</a:t>
            </a:r>
            <a:r>
              <a:rPr lang="en-US" b="1" i="1" dirty="0">
                <a:latin typeface="Avenir Next LT Pro" panose="020B0504020202020204" pitchFamily="34" charset="0"/>
              </a:rPr>
              <a:t>, but </a:t>
            </a:r>
            <a:r>
              <a:rPr lang="en-US" b="1" i="1" dirty="0">
                <a:solidFill>
                  <a:srgbClr val="00B050"/>
                </a:solidFill>
                <a:latin typeface="Avenir Next LT Pro" panose="020B0504020202020204" pitchFamily="34" charset="0"/>
              </a:rPr>
              <a:t>encouraging one another, and all the more as you see the Day drawing near</a:t>
            </a:r>
            <a:r>
              <a:rPr lang="en-US" b="1" dirty="0">
                <a:latin typeface="Avenir Next LT Pro" panose="020B0504020202020204" pitchFamily="34" charset="0"/>
              </a:rPr>
              <a:t>.</a:t>
            </a:r>
          </a:p>
          <a:p>
            <a:pPr marL="0" indent="0">
              <a:buNone/>
            </a:pPr>
            <a:r>
              <a:rPr lang="en-US" b="1" dirty="0">
                <a:latin typeface="Avenir Next LT Pro" panose="020B0504020202020204" pitchFamily="34" charset="0"/>
              </a:rPr>
              <a:t>We “</a:t>
            </a:r>
            <a:r>
              <a:rPr lang="en-US" b="1" i="1" dirty="0">
                <a:solidFill>
                  <a:srgbClr val="0070C0"/>
                </a:solidFill>
                <a:latin typeface="Avenir Next LT Pro" panose="020B0504020202020204" pitchFamily="34" charset="0"/>
              </a:rPr>
              <a:t>wrestle…against </a:t>
            </a:r>
            <a:r>
              <a:rPr lang="en-US" b="1" i="1" dirty="0">
                <a:latin typeface="Avenir Next LT Pro" panose="020B0504020202020204" pitchFamily="34" charset="0"/>
              </a:rPr>
              <a:t>the rulers, against the authorities, against the cosmic powers over this present darkness, against the spiritual forces of evil in the heavenly places.</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Ephesians 6:12</a:t>
            </a:r>
          </a:p>
          <a:p>
            <a:pPr marL="0" indent="0">
              <a:buNone/>
            </a:pPr>
            <a:r>
              <a:rPr lang="en-US" b="1" dirty="0">
                <a:latin typeface="Avenir Next LT Pro" panose="020B0504020202020204" pitchFamily="34" charset="0"/>
              </a:rPr>
              <a:t>“</a:t>
            </a:r>
            <a:r>
              <a:rPr lang="en-US" b="1" i="1" dirty="0">
                <a:solidFill>
                  <a:srgbClr val="0070C0"/>
                </a:solidFill>
                <a:latin typeface="Avenir Next LT Pro" panose="020B0504020202020204" pitchFamily="34" charset="0"/>
              </a:rPr>
              <a:t>Preserve me</a:t>
            </a:r>
            <a:r>
              <a:rPr lang="en-US" b="1" i="1" dirty="0">
                <a:latin typeface="Avenir Next LT Pro" panose="020B0504020202020204" pitchFamily="34" charset="0"/>
              </a:rPr>
              <a:t>, O God, for in you I take </a:t>
            </a:r>
            <a:r>
              <a:rPr lang="en-US" b="1" i="1" dirty="0">
                <a:solidFill>
                  <a:srgbClr val="0070C0"/>
                </a:solidFill>
                <a:latin typeface="Avenir Next LT Pro" panose="020B0504020202020204" pitchFamily="34" charset="0"/>
              </a:rPr>
              <a:t>refuge</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Psalm 16:1 </a:t>
            </a:r>
          </a:p>
        </p:txBody>
      </p:sp>
    </p:spTree>
    <p:extLst>
      <p:ext uri="{BB962C8B-B14F-4D97-AF65-F5344CB8AC3E}">
        <p14:creationId xmlns:p14="http://schemas.microsoft.com/office/powerpoint/2010/main" val="269099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97BC4-C64E-3565-CC0D-254394F86F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0D1817-90A9-B962-38D1-9EC155EBF104}"/>
              </a:ext>
            </a:extLst>
          </p:cNvPr>
          <p:cNvSpPr>
            <a:spLocks noGrp="1"/>
          </p:cNvSpPr>
          <p:nvPr>
            <p:ph type="title"/>
          </p:nvPr>
        </p:nvSpPr>
        <p:spPr/>
        <p:txBody>
          <a:bodyPr>
            <a:normAutofit/>
          </a:bodyPr>
          <a:lstStyle/>
          <a:p>
            <a:r>
              <a:rPr lang="en-US" sz="3600" dirty="0">
                <a:solidFill>
                  <a:srgbClr val="C00000"/>
                </a:solidFill>
                <a:latin typeface="Georgia Pro Semibold" panose="02040702050405020303" pitchFamily="18" charset="0"/>
              </a:rPr>
              <a:t>I.</a:t>
            </a:r>
            <a:r>
              <a:rPr lang="en-US" sz="3600" dirty="0">
                <a:latin typeface="Georgia Pro Semibold" panose="02040702050405020303" pitchFamily="18" charset="0"/>
              </a:rPr>
              <a:t> Connect (</a:t>
            </a:r>
            <a:r>
              <a:rPr lang="en-US" sz="3600" b="1" i="1" dirty="0">
                <a:effectLst/>
                <a:latin typeface="Georgia Pro Semibold" panose="02040702050405020303" pitchFamily="18" charset="0"/>
                <a:ea typeface="Calibri" panose="020F0502020204030204" pitchFamily="34" charset="0"/>
              </a:rPr>
              <a:t>Hebrews 10:24-25</a:t>
            </a:r>
            <a:r>
              <a:rPr lang="en-US" sz="3600" i="1" dirty="0">
                <a:latin typeface="Georgia Pro Semibold" panose="02040702050405020303" pitchFamily="18" charset="0"/>
              </a:rPr>
              <a:t>)</a:t>
            </a:r>
            <a:r>
              <a:rPr lang="en-US" sz="3600" dirty="0">
                <a:latin typeface="Georgia Pro Semibold" panose="02040702050405020303" pitchFamily="18" charset="0"/>
              </a:rPr>
              <a:t> </a:t>
            </a:r>
          </a:p>
        </p:txBody>
      </p:sp>
      <p:sp>
        <p:nvSpPr>
          <p:cNvPr id="5" name="Content Placeholder 4">
            <a:extLst>
              <a:ext uri="{FF2B5EF4-FFF2-40B4-BE49-F238E27FC236}">
                <a16:creationId xmlns:a16="http://schemas.microsoft.com/office/drawing/2014/main" id="{773C4BBB-0C71-B0D0-7DB0-717578AED93C}"/>
              </a:ext>
            </a:extLst>
          </p:cNvPr>
          <p:cNvSpPr>
            <a:spLocks noGrp="1"/>
          </p:cNvSpPr>
          <p:nvPr>
            <p:ph idx="1"/>
          </p:nvPr>
        </p:nvSpPr>
        <p:spPr/>
        <p:txBody>
          <a:bodyPr>
            <a:normAutofit/>
          </a:bodyPr>
          <a:lstStyle/>
          <a:p>
            <a:pPr marL="0" indent="0">
              <a:buNone/>
            </a:pPr>
            <a:r>
              <a:rPr lang="en-US" sz="2400" b="1" dirty="0">
                <a:solidFill>
                  <a:srgbClr val="FF0000"/>
                </a:solidFill>
                <a:latin typeface="Avenir Next LT Pro" panose="020B0504020202020204" pitchFamily="34" charset="0"/>
              </a:rPr>
              <a:t>24</a:t>
            </a:r>
            <a:r>
              <a:rPr lang="en-US" b="1" dirty="0">
                <a:latin typeface="Avenir Next LT Pro" panose="020B0504020202020204" pitchFamily="34" charset="0"/>
              </a:rPr>
              <a:t> </a:t>
            </a:r>
            <a:r>
              <a:rPr lang="en-US" b="1" i="1" dirty="0">
                <a:latin typeface="Avenir Next LT Pro" panose="020B0504020202020204" pitchFamily="34" charset="0"/>
              </a:rPr>
              <a:t>And let us consider how to stir up one another to love and good works</a:t>
            </a:r>
            <a:r>
              <a:rPr lang="en-US" b="1" dirty="0">
                <a:latin typeface="Avenir Next LT Pro" panose="020B0504020202020204" pitchFamily="34" charset="0"/>
              </a:rPr>
              <a:t>, </a:t>
            </a:r>
            <a:r>
              <a:rPr lang="en-US" sz="2400" b="1" dirty="0">
                <a:solidFill>
                  <a:srgbClr val="FF0000"/>
                </a:solidFill>
                <a:latin typeface="Avenir Next LT Pro" panose="020B0504020202020204" pitchFamily="34" charset="0"/>
              </a:rPr>
              <a:t>25</a:t>
            </a:r>
            <a:r>
              <a:rPr lang="en-US" b="1" dirty="0">
                <a:latin typeface="Avenir Next LT Pro" panose="020B0504020202020204" pitchFamily="34" charset="0"/>
              </a:rPr>
              <a:t> </a:t>
            </a:r>
            <a:r>
              <a:rPr lang="en-US" b="1" i="1" dirty="0">
                <a:solidFill>
                  <a:srgbClr val="0070C0"/>
                </a:solidFill>
                <a:latin typeface="Avenir Next LT Pro" panose="020B0504020202020204" pitchFamily="34" charset="0"/>
              </a:rPr>
              <a:t>not neglecting to meet together, as is the habit of some</a:t>
            </a:r>
            <a:r>
              <a:rPr lang="en-US" b="1" i="1" dirty="0">
                <a:latin typeface="Avenir Next LT Pro" panose="020B0504020202020204" pitchFamily="34" charset="0"/>
              </a:rPr>
              <a:t>, but encouraging one another, and all the more as you see the Day drawing near</a:t>
            </a:r>
            <a:r>
              <a:rPr lang="en-US" b="1" dirty="0">
                <a:latin typeface="Avenir Next LT Pro" panose="020B0504020202020204" pitchFamily="34" charset="0"/>
              </a:rPr>
              <a:t>.</a:t>
            </a:r>
          </a:p>
          <a:p>
            <a:pPr marL="0" indent="0">
              <a:buNone/>
            </a:pPr>
            <a:endParaRPr lang="en-US" b="1" dirty="0">
              <a:latin typeface="Avenir Next LT Pro" panose="020B0504020202020204" pitchFamily="34" charset="0"/>
            </a:endParaRPr>
          </a:p>
          <a:p>
            <a:pPr marL="0" indent="0" algn="ctr">
              <a:buNone/>
            </a:pPr>
            <a:r>
              <a:rPr lang="en-US" b="1" dirty="0">
                <a:solidFill>
                  <a:srgbClr val="C00000"/>
                </a:solidFill>
                <a:latin typeface="Avenir Next LT Pro" panose="020B0504020202020204" pitchFamily="34" charset="0"/>
              </a:rPr>
              <a:t>We need one another and that need is as much a life sustaining necessity for our souls as food and water are for our bodies.</a:t>
            </a:r>
          </a:p>
        </p:txBody>
      </p:sp>
    </p:spTree>
    <p:extLst>
      <p:ext uri="{BB962C8B-B14F-4D97-AF65-F5344CB8AC3E}">
        <p14:creationId xmlns:p14="http://schemas.microsoft.com/office/powerpoint/2010/main" val="21310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48799-9D5F-4491-F883-693BF7F934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142DA6-51DD-59FB-D71E-655E914B2C99}"/>
              </a:ext>
            </a:extLst>
          </p:cNvPr>
          <p:cNvSpPr>
            <a:spLocks noGrp="1"/>
          </p:cNvSpPr>
          <p:nvPr>
            <p:ph type="title"/>
          </p:nvPr>
        </p:nvSpPr>
        <p:spPr/>
        <p:txBody>
          <a:bodyPr>
            <a:normAutofit/>
          </a:bodyPr>
          <a:lstStyle/>
          <a:p>
            <a:r>
              <a:rPr lang="en-US" sz="3600" dirty="0">
                <a:solidFill>
                  <a:srgbClr val="C00000"/>
                </a:solidFill>
                <a:latin typeface="Georgia Pro Cond Semibold" panose="02040706050405020303" pitchFamily="18" charset="0"/>
              </a:rPr>
              <a:t>II.</a:t>
            </a:r>
            <a:r>
              <a:rPr lang="en-US" sz="3600" dirty="0">
                <a:latin typeface="Georgia Pro Cond Semibold" panose="02040706050405020303" pitchFamily="18" charset="0"/>
              </a:rPr>
              <a:t> Care (</a:t>
            </a:r>
            <a:r>
              <a:rPr lang="en-US" sz="3600" i="1" dirty="0">
                <a:latin typeface="Georgia Pro Cond Semibold" panose="02040706050405020303" pitchFamily="18" charset="0"/>
              </a:rPr>
              <a:t>Galatians 6:2)</a:t>
            </a:r>
            <a:r>
              <a:rPr lang="en-US" sz="3600" dirty="0">
                <a:latin typeface="Georgia Pro Cond Semibold" panose="02040706050405020303" pitchFamily="18" charset="0"/>
              </a:rPr>
              <a:t> </a:t>
            </a:r>
          </a:p>
        </p:txBody>
      </p:sp>
      <p:sp>
        <p:nvSpPr>
          <p:cNvPr id="5" name="Content Placeholder 4">
            <a:extLst>
              <a:ext uri="{FF2B5EF4-FFF2-40B4-BE49-F238E27FC236}">
                <a16:creationId xmlns:a16="http://schemas.microsoft.com/office/drawing/2014/main" id="{32ADF070-4093-6872-8BF3-131684990828}"/>
              </a:ext>
            </a:extLst>
          </p:cNvPr>
          <p:cNvSpPr>
            <a:spLocks noGrp="1"/>
          </p:cNvSpPr>
          <p:nvPr>
            <p:ph idx="1"/>
          </p:nvPr>
        </p:nvSpPr>
        <p:spPr>
          <a:xfrm>
            <a:off x="838200" y="1825624"/>
            <a:ext cx="6731000" cy="4798695"/>
          </a:xfrm>
        </p:spPr>
        <p:txBody>
          <a:bodyPr>
            <a:normAutofit/>
          </a:bodyPr>
          <a:lstStyle/>
          <a:p>
            <a:pPr marL="0" indent="0">
              <a:buNone/>
            </a:pPr>
            <a:r>
              <a:rPr lang="en-US" b="1" dirty="0">
                <a:latin typeface="Avenir Next LT Pro" panose="020B0504020202020204" pitchFamily="34" charset="0"/>
              </a:rPr>
              <a:t>“</a:t>
            </a:r>
            <a:r>
              <a:rPr lang="en-US" b="1" i="1" dirty="0">
                <a:latin typeface="Avenir Next LT Pro" panose="020B0504020202020204" pitchFamily="34" charset="0"/>
              </a:rPr>
              <a:t>If anyone has the world’s goods and sees his brother in need, yet closes his heart against him, how does God’s love abide in him? Little children, </a:t>
            </a:r>
            <a:r>
              <a:rPr lang="en-US" b="1" i="1" dirty="0">
                <a:solidFill>
                  <a:srgbClr val="0070C0"/>
                </a:solidFill>
                <a:latin typeface="Avenir Next LT Pro" panose="020B0504020202020204" pitchFamily="34" charset="0"/>
              </a:rPr>
              <a:t>let us not love in word or talk but in deed and in truth</a:t>
            </a:r>
            <a:r>
              <a:rPr lang="en-US" b="1" i="1" dirty="0">
                <a:latin typeface="Avenir Next LT Pro" panose="020B0504020202020204" pitchFamily="34" charset="0"/>
              </a:rPr>
              <a:t>.</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1</a:t>
            </a:r>
            <a:r>
              <a:rPr lang="en-US" b="1" baseline="30000" dirty="0">
                <a:solidFill>
                  <a:srgbClr val="C00000"/>
                </a:solidFill>
                <a:latin typeface="Avenir Next LT Pro" panose="020B0504020202020204" pitchFamily="34" charset="0"/>
              </a:rPr>
              <a:t>st</a:t>
            </a:r>
            <a:r>
              <a:rPr lang="en-US" b="1" dirty="0">
                <a:solidFill>
                  <a:srgbClr val="C00000"/>
                </a:solidFill>
                <a:latin typeface="Avenir Next LT Pro" panose="020B0504020202020204" pitchFamily="34" charset="0"/>
              </a:rPr>
              <a:t> John 3:17-18</a:t>
            </a:r>
          </a:p>
          <a:p>
            <a:pPr marL="0" indent="0">
              <a:buNone/>
            </a:pPr>
            <a:r>
              <a:rPr lang="en-US" b="1" dirty="0">
                <a:latin typeface="Avenir Next LT Pro" panose="020B0504020202020204" pitchFamily="34" charset="0"/>
              </a:rPr>
              <a:t>“</a:t>
            </a:r>
            <a:r>
              <a:rPr lang="en-US" b="1" i="1" dirty="0">
                <a:latin typeface="Avenir Next LT Pro" panose="020B0504020202020204" pitchFamily="34" charset="0"/>
              </a:rPr>
              <a:t>Bear one another’s </a:t>
            </a:r>
            <a:r>
              <a:rPr lang="en-US" b="1" i="1" dirty="0">
                <a:solidFill>
                  <a:srgbClr val="0070C0"/>
                </a:solidFill>
                <a:latin typeface="Avenir Next LT Pro" panose="020B0504020202020204" pitchFamily="34" charset="0"/>
              </a:rPr>
              <a:t>burdens</a:t>
            </a:r>
            <a:r>
              <a:rPr lang="en-US" b="1" i="1" dirty="0">
                <a:latin typeface="Avenir Next LT Pro" panose="020B0504020202020204" pitchFamily="34" charset="0"/>
              </a:rPr>
              <a:t>, and so fulfill the </a:t>
            </a:r>
            <a:r>
              <a:rPr lang="en-US" b="1" i="1" dirty="0">
                <a:solidFill>
                  <a:srgbClr val="0070C0"/>
                </a:solidFill>
                <a:latin typeface="Avenir Next LT Pro" panose="020B0504020202020204" pitchFamily="34" charset="0"/>
              </a:rPr>
              <a:t>law of Christ</a:t>
            </a:r>
            <a:r>
              <a:rPr lang="en-US" b="1" i="1" dirty="0">
                <a:latin typeface="Avenir Next LT Pro" panose="020B0504020202020204" pitchFamily="34" charset="0"/>
              </a:rPr>
              <a:t>.</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Galatians 6:2 </a:t>
            </a:r>
          </a:p>
          <a:p>
            <a:pPr marL="0" indent="0">
              <a:buNone/>
            </a:pPr>
            <a:r>
              <a:rPr lang="en-US" b="1" dirty="0">
                <a:latin typeface="Avenir Next LT Pro" panose="020B0504020202020204" pitchFamily="34" charset="0"/>
              </a:rPr>
              <a:t>“</a:t>
            </a:r>
            <a:r>
              <a:rPr lang="en-US" b="1" i="1" dirty="0">
                <a:latin typeface="Avenir Next LT Pro" panose="020B0504020202020204" pitchFamily="34" charset="0"/>
              </a:rPr>
              <a:t>Count it all </a:t>
            </a:r>
            <a:r>
              <a:rPr lang="en-US" b="1" i="1" dirty="0">
                <a:solidFill>
                  <a:srgbClr val="0070C0"/>
                </a:solidFill>
                <a:latin typeface="Avenir Next LT Pro" panose="020B0504020202020204" pitchFamily="34" charset="0"/>
              </a:rPr>
              <a:t>joy</a:t>
            </a:r>
            <a:r>
              <a:rPr lang="en-US" b="1" i="1" dirty="0">
                <a:latin typeface="Avenir Next LT Pro" panose="020B0504020202020204" pitchFamily="34" charset="0"/>
              </a:rPr>
              <a:t>, my brothers, when you meet </a:t>
            </a:r>
            <a:r>
              <a:rPr lang="en-US" b="1" i="1" dirty="0">
                <a:solidFill>
                  <a:srgbClr val="0070C0"/>
                </a:solidFill>
                <a:latin typeface="Avenir Next LT Pro" panose="020B0504020202020204" pitchFamily="34" charset="0"/>
              </a:rPr>
              <a:t>trials</a:t>
            </a:r>
            <a:r>
              <a:rPr lang="en-US" b="1" i="1" dirty="0">
                <a:latin typeface="Avenir Next LT Pro" panose="020B0504020202020204" pitchFamily="34" charset="0"/>
              </a:rPr>
              <a:t> of various kinds</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James 1:2</a:t>
            </a:r>
            <a:endParaRPr lang="en-US" b="1" dirty="0">
              <a:solidFill>
                <a:srgbClr val="C00000"/>
              </a:solidFill>
              <a:effectLst/>
              <a:latin typeface="Avenir Next LT Pro" panose="020B0504020202020204" pitchFamily="34" charset="0"/>
              <a:ea typeface="Calibri" panose="020F0502020204030204" pitchFamily="34" charset="0"/>
            </a:endParaRPr>
          </a:p>
        </p:txBody>
      </p:sp>
      <p:pic>
        <p:nvPicPr>
          <p:cNvPr id="1026" name="Picture 2" descr="It's a Wonderful Life – IFC Center">
            <a:extLst>
              <a:ext uri="{FF2B5EF4-FFF2-40B4-BE49-F238E27FC236}">
                <a16:creationId xmlns:a16="http://schemas.microsoft.com/office/drawing/2014/main" id="{AE148CB9-5231-0CBC-EB95-49149BE6D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640" y="2844800"/>
            <a:ext cx="4352996" cy="244856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3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ircle(in)">
                                      <p:cBhvr>
                                        <p:cTn id="2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FFD49-1763-6A30-2222-12F636BC44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3F73A7-EEAE-9800-548B-6CF53E7574DB}"/>
              </a:ext>
            </a:extLst>
          </p:cNvPr>
          <p:cNvSpPr>
            <a:spLocks noGrp="1"/>
          </p:cNvSpPr>
          <p:nvPr>
            <p:ph type="title"/>
          </p:nvPr>
        </p:nvSpPr>
        <p:spPr/>
        <p:txBody>
          <a:bodyPr>
            <a:normAutofit/>
          </a:bodyPr>
          <a:lstStyle/>
          <a:p>
            <a:r>
              <a:rPr lang="en-US" sz="3600" dirty="0">
                <a:solidFill>
                  <a:srgbClr val="C00000"/>
                </a:solidFill>
                <a:latin typeface="Georgia Pro Cond Semibold" panose="02040706050405020303" pitchFamily="18" charset="0"/>
              </a:rPr>
              <a:t>II.</a:t>
            </a:r>
            <a:r>
              <a:rPr lang="en-US" sz="3600" dirty="0">
                <a:latin typeface="Georgia Pro Cond Semibold" panose="02040706050405020303" pitchFamily="18" charset="0"/>
              </a:rPr>
              <a:t> Care (</a:t>
            </a:r>
            <a:r>
              <a:rPr lang="en-US" sz="3600" i="1" dirty="0">
                <a:latin typeface="Georgia Pro Cond Semibold" panose="02040706050405020303" pitchFamily="18" charset="0"/>
              </a:rPr>
              <a:t>Galatians 6:2)</a:t>
            </a:r>
            <a:r>
              <a:rPr lang="en-US" sz="3600" dirty="0">
                <a:latin typeface="Georgia Pro Cond Semibold" panose="02040706050405020303" pitchFamily="18" charset="0"/>
              </a:rPr>
              <a:t> </a:t>
            </a:r>
          </a:p>
        </p:txBody>
      </p:sp>
      <p:sp>
        <p:nvSpPr>
          <p:cNvPr id="5" name="Content Placeholder 4">
            <a:extLst>
              <a:ext uri="{FF2B5EF4-FFF2-40B4-BE49-F238E27FC236}">
                <a16:creationId xmlns:a16="http://schemas.microsoft.com/office/drawing/2014/main" id="{8655BC63-F91B-E2F2-5584-9A9366BD20CF}"/>
              </a:ext>
            </a:extLst>
          </p:cNvPr>
          <p:cNvSpPr>
            <a:spLocks noGrp="1"/>
          </p:cNvSpPr>
          <p:nvPr>
            <p:ph idx="1"/>
          </p:nvPr>
        </p:nvSpPr>
        <p:spPr/>
        <p:txBody>
          <a:bodyPr>
            <a:normAutofit/>
          </a:bodyPr>
          <a:lstStyle/>
          <a:p>
            <a:pPr marL="0" indent="0">
              <a:buNone/>
            </a:pPr>
            <a:r>
              <a:rPr lang="en-US" b="1" dirty="0">
                <a:latin typeface="Avenir Next LT Pro" panose="020B0504020202020204" pitchFamily="34" charset="0"/>
              </a:rPr>
              <a:t>“</a:t>
            </a:r>
            <a:r>
              <a:rPr lang="en-US" b="1" i="1" dirty="0">
                <a:latin typeface="Avenir Next LT Pro" panose="020B0504020202020204" pitchFamily="34" charset="0"/>
              </a:rPr>
              <a:t>Like cold water to </a:t>
            </a:r>
            <a:r>
              <a:rPr lang="en-US" b="1" i="1" dirty="0">
                <a:solidFill>
                  <a:srgbClr val="0070C0"/>
                </a:solidFill>
                <a:latin typeface="Avenir Next LT Pro" panose="020B0504020202020204" pitchFamily="34" charset="0"/>
              </a:rPr>
              <a:t>a thirsty soul</a:t>
            </a:r>
            <a:r>
              <a:rPr lang="en-US" b="1" i="1" dirty="0">
                <a:latin typeface="Avenir Next LT Pro" panose="020B0504020202020204" pitchFamily="34" charset="0"/>
              </a:rPr>
              <a:t>, so is </a:t>
            </a:r>
            <a:r>
              <a:rPr lang="en-US" b="1" i="1" dirty="0">
                <a:solidFill>
                  <a:srgbClr val="0070C0"/>
                </a:solidFill>
                <a:latin typeface="Avenir Next LT Pro" panose="020B0504020202020204" pitchFamily="34" charset="0"/>
              </a:rPr>
              <a:t>good news </a:t>
            </a:r>
            <a:r>
              <a:rPr lang="en-US" b="1" i="1" dirty="0">
                <a:latin typeface="Avenir Next LT Pro" panose="020B0504020202020204" pitchFamily="34" charset="0"/>
              </a:rPr>
              <a:t>from a far country</a:t>
            </a:r>
            <a:r>
              <a:rPr lang="en-US" b="1" dirty="0">
                <a:latin typeface="Avenir Next LT Pro" panose="020B0504020202020204" pitchFamily="34" charset="0"/>
              </a:rPr>
              <a:t>” </a:t>
            </a:r>
            <a:r>
              <a:rPr lang="en-US" b="1" dirty="0">
                <a:solidFill>
                  <a:srgbClr val="C00000"/>
                </a:solidFill>
                <a:latin typeface="Avenir Next LT Pro" panose="020B0504020202020204" pitchFamily="34" charset="0"/>
              </a:rPr>
              <a:t>Proverbs 25:25 </a:t>
            </a:r>
          </a:p>
          <a:p>
            <a:pPr marL="0" indent="0">
              <a:buNone/>
            </a:pPr>
            <a:r>
              <a:rPr lang="en-US" b="1" dirty="0">
                <a:latin typeface="Avenir Next LT Pro" panose="020B0504020202020204" pitchFamily="34" charset="0"/>
              </a:rPr>
              <a:t>“</a:t>
            </a:r>
            <a:r>
              <a:rPr lang="en-US" b="1" i="1" dirty="0">
                <a:latin typeface="Avenir Next LT Pro" panose="020B0504020202020204" pitchFamily="34" charset="0"/>
              </a:rPr>
              <a:t>How </a:t>
            </a:r>
            <a:r>
              <a:rPr lang="en-US" b="1" i="1" dirty="0">
                <a:solidFill>
                  <a:srgbClr val="0070C0"/>
                </a:solidFill>
                <a:latin typeface="Avenir Next LT Pro" panose="020B0504020202020204" pitchFamily="34" charset="0"/>
              </a:rPr>
              <a:t>beautiful</a:t>
            </a:r>
            <a:r>
              <a:rPr lang="en-US" b="1" i="1" dirty="0">
                <a:latin typeface="Avenir Next LT Pro" panose="020B0504020202020204" pitchFamily="34" charset="0"/>
              </a:rPr>
              <a:t> upon the mountains are the </a:t>
            </a:r>
            <a:r>
              <a:rPr lang="en-US" b="1" i="1" dirty="0">
                <a:solidFill>
                  <a:srgbClr val="0070C0"/>
                </a:solidFill>
                <a:latin typeface="Avenir Next LT Pro" panose="020B0504020202020204" pitchFamily="34" charset="0"/>
              </a:rPr>
              <a:t>feet</a:t>
            </a:r>
            <a:r>
              <a:rPr lang="en-US" b="1" i="1" dirty="0">
                <a:latin typeface="Avenir Next LT Pro" panose="020B0504020202020204" pitchFamily="34" charset="0"/>
              </a:rPr>
              <a:t> of him who brings </a:t>
            </a:r>
            <a:r>
              <a:rPr lang="en-US" b="1" i="1" dirty="0">
                <a:solidFill>
                  <a:srgbClr val="0070C0"/>
                </a:solidFill>
                <a:latin typeface="Avenir Next LT Pro" panose="020B0504020202020204" pitchFamily="34" charset="0"/>
              </a:rPr>
              <a:t>good news</a:t>
            </a:r>
            <a:r>
              <a:rPr lang="en-US" b="1" dirty="0">
                <a:latin typeface="Avenir Next LT Pro" panose="020B0504020202020204" pitchFamily="34" charset="0"/>
              </a:rPr>
              <a:t>.” Isaiah 52:7 </a:t>
            </a:r>
            <a:endParaRPr lang="en-US" b="1" dirty="0">
              <a:solidFill>
                <a:srgbClr val="C00000"/>
              </a:solidFill>
              <a:effectLst/>
              <a:latin typeface="Avenir Next LT Pro" panose="020B0504020202020204" pitchFamily="34" charset="0"/>
              <a:ea typeface="Calibri" panose="020F0502020204030204" pitchFamily="34" charset="0"/>
            </a:endParaRPr>
          </a:p>
        </p:txBody>
      </p:sp>
    </p:spTree>
    <p:extLst>
      <p:ext uri="{BB962C8B-B14F-4D97-AF65-F5344CB8AC3E}">
        <p14:creationId xmlns:p14="http://schemas.microsoft.com/office/powerpoint/2010/main" val="29368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1066</TotalTime>
  <Words>1222</Words>
  <Application>Microsoft Office PowerPoint</Application>
  <PresentationFormat>Widescreen</PresentationFormat>
  <Paragraphs>48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Avenir Next LT Pro</vt:lpstr>
      <vt:lpstr>Georgia Pro Cond Semibold</vt:lpstr>
      <vt:lpstr>Georgia Pro Semibold</vt:lpstr>
      <vt:lpstr>Office Theme</vt:lpstr>
      <vt:lpstr>PowerPoint Presentation</vt:lpstr>
      <vt:lpstr>PowerPoint Presentation</vt:lpstr>
      <vt:lpstr>I. Connect (Hebrews 10:24-25) </vt:lpstr>
      <vt:lpstr>I. Connect (Hebrews 10:24-25) </vt:lpstr>
      <vt:lpstr>I. Connect (Hebrews 10:24-25) </vt:lpstr>
      <vt:lpstr>I. Connect (Hebrews 10:24-25) </vt:lpstr>
      <vt:lpstr>I. Connect (Hebrews 10:24-25) </vt:lpstr>
      <vt:lpstr>II. Care (Galatians 6:2) </vt:lpstr>
      <vt:lpstr>II. Care (Galatians 6:2) </vt:lpstr>
      <vt:lpstr>III. The Refuge Revisited (Psalm 36:7-9) </vt:lpstr>
      <vt:lpstr>III. The Refuge Revisited (Psalm 36:7-9) </vt:lpstr>
      <vt:lpstr>III. The Refuge Revisited (Psalm 36:7-9) </vt:lpstr>
      <vt:lpstr>III. The Refuge Revisited (Psalm 36:7-9) </vt:lpstr>
      <vt:lpstr>III. The Refuge Revisited (Psalm 36:7-9) </vt:lpstr>
      <vt:lpstr>III. The Refuge Revisited (Psalm 36:7-9) </vt:lpstr>
      <vt:lpstr>III. The Refuge Revisited (Psalm 36:7-9)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O'Dowd</dc:creator>
  <cp:lastModifiedBy>Michael O'Dowd</cp:lastModifiedBy>
  <cp:revision>2</cp:revision>
  <dcterms:created xsi:type="dcterms:W3CDTF">2024-12-23T13:21:14Z</dcterms:created>
  <dcterms:modified xsi:type="dcterms:W3CDTF">2025-01-02T15:59:07Z</dcterms:modified>
</cp:coreProperties>
</file>