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Lst>
  <p:notesMasterIdLst>
    <p:notesMasterId r:id="rId24"/>
  </p:notesMasterIdLst>
  <p:sldIdLst>
    <p:sldId id="545" r:id="rId3"/>
    <p:sldId id="258" r:id="rId4"/>
    <p:sldId id="257" r:id="rId5"/>
    <p:sldId id="273" r:id="rId6"/>
    <p:sldId id="261" r:id="rId7"/>
    <p:sldId id="274" r:id="rId8"/>
    <p:sldId id="267" r:id="rId9"/>
    <p:sldId id="275" r:id="rId10"/>
    <p:sldId id="276" r:id="rId11"/>
    <p:sldId id="277" r:id="rId12"/>
    <p:sldId id="272" r:id="rId13"/>
    <p:sldId id="279" r:id="rId14"/>
    <p:sldId id="278" r:id="rId15"/>
    <p:sldId id="280" r:id="rId16"/>
    <p:sldId id="271" r:id="rId17"/>
    <p:sldId id="281" r:id="rId18"/>
    <p:sldId id="282" r:id="rId19"/>
    <p:sldId id="283" r:id="rId20"/>
    <p:sldId id="284" r:id="rId21"/>
    <p:sldId id="285" r:id="rId22"/>
    <p:sldId id="53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0066"/>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4B1D41-805A-4E86-89D9-B4A27AEF2B52}" v="5" dt="2024-05-01T18:00:46.3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40" d="100"/>
          <a:sy n="40" d="100"/>
        </p:scale>
        <p:origin x="77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O'Dowd" userId="722580d4ac8858fa" providerId="LiveId" clId="{EE4B1D41-805A-4E86-89D9-B4A27AEF2B52}"/>
    <pc:docChg chg="undo custSel delSld modSld">
      <pc:chgData name="Michael O'Dowd" userId="722580d4ac8858fa" providerId="LiveId" clId="{EE4B1D41-805A-4E86-89D9-B4A27AEF2B52}" dt="2024-05-01T18:01:14.031" v="148" actId="20577"/>
      <pc:docMkLst>
        <pc:docMk/>
      </pc:docMkLst>
      <pc:sldChg chg="del">
        <pc:chgData name="Michael O'Dowd" userId="722580d4ac8858fa" providerId="LiveId" clId="{EE4B1D41-805A-4E86-89D9-B4A27AEF2B52}" dt="2024-05-01T17:53:52.998" v="41" actId="47"/>
        <pc:sldMkLst>
          <pc:docMk/>
          <pc:sldMk cId="4016277034" sldId="530"/>
        </pc:sldMkLst>
      </pc:sldChg>
      <pc:sldChg chg="del">
        <pc:chgData name="Michael O'Dowd" userId="722580d4ac8858fa" providerId="LiveId" clId="{EE4B1D41-805A-4E86-89D9-B4A27AEF2B52}" dt="2024-05-01T17:52:51.874" v="40" actId="47"/>
        <pc:sldMkLst>
          <pc:docMk/>
          <pc:sldMk cId="3575454007" sldId="531"/>
        </pc:sldMkLst>
      </pc:sldChg>
      <pc:sldChg chg="modSp mod">
        <pc:chgData name="Michael O'Dowd" userId="722580d4ac8858fa" providerId="LiveId" clId="{EE4B1D41-805A-4E86-89D9-B4A27AEF2B52}" dt="2024-05-01T17:49:32.505" v="9" actId="20577"/>
        <pc:sldMkLst>
          <pc:docMk/>
          <pc:sldMk cId="3623895837" sldId="533"/>
        </pc:sldMkLst>
        <pc:spChg chg="mod">
          <ac:chgData name="Michael O'Dowd" userId="722580d4ac8858fa" providerId="LiveId" clId="{EE4B1D41-805A-4E86-89D9-B4A27AEF2B52}" dt="2024-05-01T17:49:32.505" v="9" actId="20577"/>
          <ac:spMkLst>
            <pc:docMk/>
            <pc:sldMk cId="3623895837" sldId="533"/>
            <ac:spMk id="3" creationId="{5D6A8E7D-724C-4ED6-8B95-17903A4D3681}"/>
          </ac:spMkLst>
        </pc:spChg>
      </pc:sldChg>
      <pc:sldChg chg="del">
        <pc:chgData name="Michael O'Dowd" userId="722580d4ac8858fa" providerId="LiveId" clId="{EE4B1D41-805A-4E86-89D9-B4A27AEF2B52}" dt="2024-05-01T17:55:15.467" v="42" actId="47"/>
        <pc:sldMkLst>
          <pc:docMk/>
          <pc:sldMk cId="1286187693" sldId="534"/>
        </pc:sldMkLst>
      </pc:sldChg>
      <pc:sldChg chg="addSp delSp modSp mod modClrScheme chgLayout">
        <pc:chgData name="Michael O'Dowd" userId="722580d4ac8858fa" providerId="LiveId" clId="{EE4B1D41-805A-4E86-89D9-B4A27AEF2B52}" dt="2024-05-01T18:01:14.031" v="148" actId="20577"/>
        <pc:sldMkLst>
          <pc:docMk/>
          <pc:sldMk cId="1131919911" sldId="535"/>
        </pc:sldMkLst>
        <pc:spChg chg="add del mod">
          <ac:chgData name="Michael O'Dowd" userId="722580d4ac8858fa" providerId="LiveId" clId="{EE4B1D41-805A-4E86-89D9-B4A27AEF2B52}" dt="2024-05-01T17:58:08.998" v="54" actId="478"/>
          <ac:spMkLst>
            <pc:docMk/>
            <pc:sldMk cId="1131919911" sldId="535"/>
            <ac:spMk id="2" creationId="{E7154379-6F92-B71C-ACC4-92A972F81A47}"/>
          </ac:spMkLst>
        </pc:spChg>
        <pc:spChg chg="add mod">
          <ac:chgData name="Michael O'Dowd" userId="722580d4ac8858fa" providerId="LiveId" clId="{EE4B1D41-805A-4E86-89D9-B4A27AEF2B52}" dt="2024-05-01T18:01:14.031" v="148" actId="20577"/>
          <ac:spMkLst>
            <pc:docMk/>
            <pc:sldMk cId="1131919911" sldId="535"/>
            <ac:spMk id="3" creationId="{E5CCF662-EAA2-009A-CC25-E52DBCC4FED6}"/>
          </ac:spMkLst>
        </pc:spChg>
      </pc:sldChg>
      <pc:sldChg chg="modSp mod">
        <pc:chgData name="Michael O'Dowd" userId="722580d4ac8858fa" providerId="LiveId" clId="{EE4B1D41-805A-4E86-89D9-B4A27AEF2B52}" dt="2024-05-01T17:59:58.043" v="141" actId="20577"/>
        <pc:sldMkLst>
          <pc:docMk/>
          <pc:sldMk cId="2738601484" sldId="538"/>
        </pc:sldMkLst>
        <pc:spChg chg="mod">
          <ac:chgData name="Michael O'Dowd" userId="722580d4ac8858fa" providerId="LiveId" clId="{EE4B1D41-805A-4E86-89D9-B4A27AEF2B52}" dt="2024-05-01T17:59:58.043" v="141" actId="20577"/>
          <ac:spMkLst>
            <pc:docMk/>
            <pc:sldMk cId="2738601484" sldId="538"/>
            <ac:spMk id="3" creationId="{5D6A8E7D-724C-4ED6-8B95-17903A4D3681}"/>
          </ac:spMkLst>
        </pc:spChg>
      </pc:sldChg>
      <pc:sldChg chg="modSp mod">
        <pc:chgData name="Michael O'Dowd" userId="722580d4ac8858fa" providerId="LiveId" clId="{EE4B1D41-805A-4E86-89D9-B4A27AEF2B52}" dt="2024-05-01T17:51:51.592" v="39" actId="403"/>
        <pc:sldMkLst>
          <pc:docMk/>
          <pc:sldMk cId="3375875291" sldId="545"/>
        </pc:sldMkLst>
        <pc:spChg chg="mod">
          <ac:chgData name="Michael O'Dowd" userId="722580d4ac8858fa" providerId="LiveId" clId="{EE4B1D41-805A-4E86-89D9-B4A27AEF2B52}" dt="2024-05-01T17:51:51.592" v="39" actId="403"/>
          <ac:spMkLst>
            <pc:docMk/>
            <pc:sldMk cId="3375875291" sldId="545"/>
            <ac:spMk id="3" creationId="{5D6A8E7D-724C-4ED6-8B95-17903A4D3681}"/>
          </ac:spMkLst>
        </pc:spChg>
      </pc:sldChg>
      <pc:sldChg chg="del">
        <pc:chgData name="Michael O'Dowd" userId="722580d4ac8858fa" providerId="LiveId" clId="{EE4B1D41-805A-4E86-89D9-B4A27AEF2B52}" dt="2024-05-01T18:00:56.016" v="142" actId="47"/>
        <pc:sldMkLst>
          <pc:docMk/>
          <pc:sldMk cId="911311454" sldId="5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5/6/2024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530352" y="1122363"/>
            <a:ext cx="10072922" cy="1978346"/>
          </a:xfrm>
        </p:spPr>
        <p:txBody>
          <a:bodyPr anchor="b">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530352" y="3509963"/>
            <a:ext cx="10072922" cy="1747837"/>
          </a:xfrm>
        </p:spPr>
        <p:txBody>
          <a:bodyPr>
            <a:normAutofit/>
          </a:bodyPr>
          <a:lstStyle>
            <a:lvl1pPr marL="0" indent="0" algn="l">
              <a:buNone/>
              <a:defRPr sz="20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530352" y="136525"/>
            <a:ext cx="2743200" cy="365125"/>
          </a:xfrm>
        </p:spPr>
        <p:txBody>
          <a:bodyPr/>
          <a:lstStyle>
            <a:lvl1pPr algn="l">
              <a:defRPr/>
            </a:lvl1pPr>
          </a:lstStyle>
          <a:p>
            <a:fld id="{524C6359-9BB8-4148-8114-537E698DA205}" type="datetime1">
              <a:rPr lang="en-US" smtClean="0"/>
              <a:t>5/6/2024</a:t>
            </a:fld>
            <a:endParaRPr lang="en-US" dirty="0"/>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530352" y="6356350"/>
            <a:ext cx="4114800" cy="365125"/>
          </a:xfrm>
        </p:spPr>
        <p:txBody>
          <a:bodyPr/>
          <a:lstStyle>
            <a:lvl1pPr algn="l">
              <a:defRPr/>
            </a:lvl1pPr>
          </a:lstStyle>
          <a:p>
            <a:endParaRPr lang="en-US"/>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5E279D86-4533-45F1-B0AA-D237399A5ED5}"/>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764FD722-CB31-4326-ADD8-CBA52FD1FF59}"/>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24E4BCEC-8B0A-444E-8509-1B3BB0449E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9DB36622-1DC7-4B17-8984-588BA8999FF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51B97AF0-1974-42B9-B5FC-A332C52E827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5A298AD-BE5D-4BE1-8CDF-DBFB42D63FE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257526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a:xfrm>
            <a:off x="530352" y="136525"/>
            <a:ext cx="2743200" cy="365125"/>
          </a:xfrm>
        </p:spPr>
        <p:txBody>
          <a:bodyPr/>
          <a:lstStyle/>
          <a:p>
            <a:fld id="{9376191F-481E-48E9-BB9A-369A67A7362D}" type="datetime1">
              <a:rPr lang="en-US" smtClean="0"/>
              <a:t>5/6/2024</a:t>
            </a:fld>
            <a:endParaRPr lang="en-US" dirty="0"/>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AC552FEA-472E-4E74-B31D-531852C1908D}"/>
              </a:ext>
              <a:ext uri="{C183D7F6-B498-43B3-948B-1728B52AA6E4}">
                <adec:decorative xmlns:adec="http://schemas.microsoft.com/office/drawing/2017/decorative" val="1"/>
              </a:ext>
            </a:extLst>
          </p:cNvPr>
          <p:cNvGrpSpPr/>
          <p:nvPr/>
        </p:nvGrpSpPr>
        <p:grpSpPr>
          <a:xfrm>
            <a:off x="530225" y="2310597"/>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41DF3078-C636-4776-A616-D5BF3BC280C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0D1A27FA-1310-4BC3-A071-1566746B2FB1}"/>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99ACB9EB-84FE-4B33-9EF9-4EC7DAC25DD5}"/>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826E5EFB-0EF9-4DB8-99CB-5DD72009DB2C}"/>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86238E12-0689-4123-8B2E-E1CCFCC4C88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8538CF67-A00E-4955-A447-001BE02E771A}"/>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181998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530352" y="787068"/>
            <a:ext cx="10072922" cy="2313641"/>
          </a:xfrm>
        </p:spPr>
        <p:txBody>
          <a:bodyPr anchor="b">
            <a:normAutofit/>
          </a:bodyPr>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530352" y="3509963"/>
            <a:ext cx="10072922" cy="25796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6C5677DE-DD04-48CC-9C18-7BE9FF2DEB6B}" type="datetime1">
              <a:rPr lang="en-US" smtClean="0"/>
              <a:t>5/6/2024</a:t>
            </a:fld>
            <a:endParaRPr lang="en-US"/>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37B4CDD2-E09A-418A-9131-FBDEE440A1F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8852E5FB-B268-4CCA-8E55-803038F7A00D}"/>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A1C9CBB3-97C0-4A35-9088-C69233F5CEE7}"/>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1610871-AEE9-46EB-9D27-BA1D9D688124}"/>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27478059-2A11-484D-A2D7-199F74778E50}"/>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0EC0886-DDB9-47F1-9414-C121C1D3F954}"/>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66A10427-DF20-4284-B215-EABA4D366E20}"/>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871365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525717" y="2521885"/>
            <a:ext cx="4645152"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5992136" y="2521885"/>
            <a:ext cx="4611138"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463255ED-7101-4D18-A8AE-3B5E4CB87EA5}" type="datetime1">
              <a:rPr lang="en-US" smtClean="0"/>
              <a:t>5/6/2024</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0CB61A83-9419-49FC-8074-2AB3D34FA88B}"/>
              </a:ext>
              <a:ext uri="{C183D7F6-B498-43B3-948B-1728B52AA6E4}">
                <adec:decorative xmlns:adec="http://schemas.microsoft.com/office/drawing/2017/decorative" val="1"/>
              </a:ext>
            </a:extLst>
          </p:cNvPr>
          <p:cNvGrpSpPr/>
          <p:nvPr/>
        </p:nvGrpSpPr>
        <p:grpSpPr>
          <a:xfrm>
            <a:off x="530225" y="2319637"/>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BCD12E57-97FB-48D8-81CC-7C37E8947CB4}"/>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E487641C-E83B-4134-88C9-1D23D5FA1836}"/>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B99AB7A6-A88C-44E1-A9DE-4126B957F88A}"/>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FF0D518-1D17-44C7-BF73-7C980481DB5B}"/>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A7A3E12-61E8-41A0-A459-15BF375FA945}"/>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9E5E4A56-9100-4D60-8A34-0FE116F41FF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05203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530352" y="787067"/>
            <a:ext cx="1007292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530352" y="2521884"/>
            <a:ext cx="4845387"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530352" y="3366390"/>
            <a:ext cx="4845387"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5734025" y="2521884"/>
            <a:ext cx="4869249"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5734025" y="3366390"/>
            <a:ext cx="4869249"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CD52F23D-51F6-4C94-8CD5-B9ABBF67EE23}" type="datetime1">
              <a:rPr lang="en-US" smtClean="0"/>
              <a:t>5/6/2024</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757754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525718" y="787068"/>
            <a:ext cx="10077556"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D51A702F-6367-4FD1-89A8-3744BE6BA9A2}" type="datetime1">
              <a:rPr lang="en-US" smtClean="0"/>
              <a:t>5/6/2024</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6" name="Graphic 78">
            <a:extLst>
              <a:ext uri="{FF2B5EF4-FFF2-40B4-BE49-F238E27FC236}">
                <a16:creationId xmlns:a16="http://schemas.microsoft.com/office/drawing/2014/main" id="{AC45ECC6-E29C-40EF-A7C9-5A17DAFD4299}"/>
              </a:ext>
              <a:ext uri="{C183D7F6-B498-43B3-948B-1728B52AA6E4}">
                <adec:decorative xmlns:adec="http://schemas.microsoft.com/office/drawing/2017/decorative" val="1"/>
              </a:ext>
            </a:extLst>
          </p:cNvPr>
          <p:cNvGrpSpPr/>
          <p:nvPr/>
        </p:nvGrpSpPr>
        <p:grpSpPr>
          <a:xfrm>
            <a:off x="530225" y="2352330"/>
            <a:ext cx="972241" cy="45719"/>
            <a:chOff x="4886325" y="3371754"/>
            <a:chExt cx="2418492" cy="113728"/>
          </a:xfrm>
          <a:solidFill>
            <a:schemeClr val="accent1"/>
          </a:solidFill>
        </p:grpSpPr>
        <p:sp>
          <p:nvSpPr>
            <p:cNvPr id="7" name="Graphic 78">
              <a:extLst>
                <a:ext uri="{FF2B5EF4-FFF2-40B4-BE49-F238E27FC236}">
                  <a16:creationId xmlns:a16="http://schemas.microsoft.com/office/drawing/2014/main" id="{8DA0D497-8E8F-426A-8172-894BE03F70F6}"/>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8" name="Graphic 78">
              <a:extLst>
                <a:ext uri="{FF2B5EF4-FFF2-40B4-BE49-F238E27FC236}">
                  <a16:creationId xmlns:a16="http://schemas.microsoft.com/office/drawing/2014/main" id="{8C0459EF-3B70-4083-8845-3A9AF847E805}"/>
                </a:ext>
              </a:extLst>
            </p:cNvPr>
            <p:cNvGrpSpPr/>
            <p:nvPr/>
          </p:nvGrpSpPr>
          <p:grpSpPr>
            <a:xfrm>
              <a:off x="4886709" y="3371754"/>
              <a:ext cx="2418108" cy="113728"/>
              <a:chOff x="4886709" y="3371754"/>
              <a:chExt cx="2418108" cy="113728"/>
            </a:xfrm>
            <a:grpFill/>
          </p:grpSpPr>
          <p:sp>
            <p:nvSpPr>
              <p:cNvPr id="9" name="Graphic 78">
                <a:extLst>
                  <a:ext uri="{FF2B5EF4-FFF2-40B4-BE49-F238E27FC236}">
                    <a16:creationId xmlns:a16="http://schemas.microsoft.com/office/drawing/2014/main" id="{53BF2B58-70F8-4288-85AB-CBDA723CDFCC}"/>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0" name="Graphic 78">
                <a:extLst>
                  <a:ext uri="{FF2B5EF4-FFF2-40B4-BE49-F238E27FC236}">
                    <a16:creationId xmlns:a16="http://schemas.microsoft.com/office/drawing/2014/main" id="{A569E551-A5A0-4A8F-B999-3A6D104814A2}"/>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0FB69EB5-D9AC-46E7-934E-32999C39B2E6}"/>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6EABC49A-B4ED-44E4-ADB7-E432734A7C9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617184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4A6E99BD-4B4F-4460-B452-0E8146ACCF8F}" type="datetime1">
              <a:rPr lang="en-US" smtClean="0"/>
              <a:t>5/6/2024</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22639459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530352" y="787068"/>
            <a:ext cx="4315386" cy="2223152"/>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987425"/>
            <a:ext cx="5420086"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530352" y="3429000"/>
            <a:ext cx="4315386"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EB6FD34C-1867-42A9-AC54-D15ADD8A65E7}" type="datetime1">
              <a:rPr lang="en-US" smtClean="0"/>
              <a:t>5/6/2024</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839DB371-B90D-44CB-A4AF-C7BDBFD0A87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0C845011-2FC2-40F7-B0C6-49CBBA72B9C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2BC78B8-5139-436F-AD47-3CC03903FDDC}"/>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F9DC17BA-1278-45C9-B1BF-B9F1518E1F29}"/>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9637B9F-CC26-4669-81F0-A942B4F72D61}"/>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2BB8F115-0030-47B4-BAF4-C15D1EA27B11}"/>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662F9949-4F1A-4708-824B-E876E9BEDA1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926707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530352" y="787068"/>
            <a:ext cx="3932237" cy="2223152"/>
          </a:xfrm>
        </p:spPr>
        <p:txBody>
          <a:bodyPr anchor="b">
            <a:no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987425"/>
            <a:ext cx="54200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530352"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336133E9-A654-4C17-8C3C-DDCAC83D6EBF}" type="datetime1">
              <a:rPr lang="en-US" smtClean="0"/>
              <a:t>5/6/2024</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7627CBC2-9DC2-4EE8-A2D5-849E30F2201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9FB4AEFC-63AB-4831-8EC1-E8145604D8D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11E1337-D5DA-408D-91F3-A6A35FCDD0B9}"/>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1E473FA4-FD80-4D04-AAC5-63B9A4D80778}"/>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FCB457B9-48DE-4921-8C3F-996598075B1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53C9DB95-9A61-4553-8D82-D2BE26FCBC6E}"/>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0EAE371F-24C9-4738-834F-FAF5A5C9ACE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9834417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A4649BD0-10DB-43E7-8F22-40B3D51B8FC3}" type="datetime1">
              <a:rPr lang="en-US" smtClean="0"/>
              <a:t>5/6/2024</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12EF7969-DB38-4989-A65C-9D190A245515}"/>
              </a:ext>
              <a:ext uri="{C183D7F6-B498-43B3-948B-1728B52AA6E4}">
                <adec:decorative xmlns:adec="http://schemas.microsoft.com/office/drawing/2017/decorative" val="1"/>
              </a:ext>
            </a:extLst>
          </p:cNvPr>
          <p:cNvGrpSpPr/>
          <p:nvPr/>
        </p:nvGrpSpPr>
        <p:grpSpPr>
          <a:xfrm>
            <a:off x="530225" y="2333456"/>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2145BE25-C437-45FE-A3D3-BBAAF108CC9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4A9D0FA0-682C-4076-B779-D865AEEFC66C}"/>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AB60163C-1A2D-4F00-BC61-8A3C11E2D2BE}"/>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3FF8D873-9CF9-4A0A-A7B8-875C0B8233D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2B645470-F624-4417-A8A4-FC242E43C9DB}"/>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ECC7EFEF-6B2A-4210-9275-0077ACF2827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925268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7974374" y="787067"/>
            <a:ext cx="2628900" cy="538989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525719" y="787067"/>
            <a:ext cx="7039402" cy="53898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0A16C79C-F566-427A-93F6-434A4E613134}" type="datetime1">
              <a:rPr lang="en-US" smtClean="0"/>
              <a:t>5/6/2024</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88F505F-2957-41FC-9AAA-962853A6719E}"/>
              </a:ext>
              <a:ext uri="{C183D7F6-B498-43B3-948B-1728B52AA6E4}">
                <adec:decorative xmlns:adec="http://schemas.microsoft.com/office/drawing/2017/decorative" val="1"/>
              </a:ext>
            </a:extLst>
          </p:cNvPr>
          <p:cNvGrpSpPr/>
          <p:nvPr/>
        </p:nvGrpSpPr>
        <p:grpSpPr>
          <a:xfrm rot="5400000">
            <a:off x="7283627" y="1250328"/>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091A36EB-8545-4EFE-B619-165D36D644D1}"/>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8D075D29-6706-486B-A55A-13866882BA88}"/>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FAE751A-10F0-48F2-BBC3-D2FE499B34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52289CAF-683C-4BCC-8AA5-95A3BF799B0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BC8403A-C46F-4DA1-A015-00A80215F289}"/>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A797D957-3A2C-42DF-B73E-CBB47BE036B7}"/>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99512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5/6/2024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5/6/2024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5/6/2024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5/6/2024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35959F4-53DA-47FF-BC24-1E5B75C69876}"/>
              </a:ext>
            </a:extLst>
          </p:cNvPr>
          <p:cNvSpPr/>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0" name="Group 19">
            <a:extLst>
              <a:ext uri="{FF2B5EF4-FFF2-40B4-BE49-F238E27FC236}">
                <a16:creationId xmlns:a16="http://schemas.microsoft.com/office/drawing/2014/main" id="{A7CF83E8-F6F0-41E3-B580-7412A04DDFB5}"/>
              </a:ext>
            </a:extLst>
          </p:cNvPr>
          <p:cNvGrpSpPr/>
          <p:nvPr/>
        </p:nvGrpSpPr>
        <p:grpSpPr>
          <a:xfrm>
            <a:off x="10776050" y="5204030"/>
            <a:ext cx="886141" cy="802497"/>
            <a:chOff x="10948005" y="3272152"/>
            <a:chExt cx="868640" cy="786648"/>
          </a:xfrm>
          <a:solidFill>
            <a:schemeClr val="accent1"/>
          </a:solidFill>
        </p:grpSpPr>
        <p:sp>
          <p:nvSpPr>
            <p:cNvPr id="21" name="Freeform: Shape 20">
              <a:extLst>
                <a:ext uri="{FF2B5EF4-FFF2-40B4-BE49-F238E27FC236}">
                  <a16:creationId xmlns:a16="http://schemas.microsoft.com/office/drawing/2014/main" id="{1A0B6DBB-705D-48D0-842C-F9DFA7684D19}"/>
                </a:ext>
              </a:extLst>
            </p:cNvPr>
            <p:cNvSpPr/>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2" name="Freeform: Shape 21">
              <a:extLst>
                <a:ext uri="{FF2B5EF4-FFF2-40B4-BE49-F238E27FC236}">
                  <a16:creationId xmlns:a16="http://schemas.microsoft.com/office/drawing/2014/main" id="{C194A764-16E1-4D0D-9357-76F80E6086C0}"/>
                </a:ext>
              </a:extLst>
            </p:cNvPr>
            <p:cNvSpPr/>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a:extLst>
                <a:ext uri="{FF2B5EF4-FFF2-40B4-BE49-F238E27FC236}">
                  <a16:creationId xmlns:a16="http://schemas.microsoft.com/office/drawing/2014/main" id="{115B7F3F-A40D-4F24-8536-E2420B433211}"/>
                </a:ext>
              </a:extLst>
            </p:cNvPr>
            <p:cNvSpPr/>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Graphic 12">
              <a:extLst>
                <a:ext uri="{FF2B5EF4-FFF2-40B4-BE49-F238E27FC236}">
                  <a16:creationId xmlns:a16="http://schemas.microsoft.com/office/drawing/2014/main" id="{CEF42844-A829-4ED2-A360-63BB2A7C45EE}"/>
                </a:ext>
              </a:extLst>
            </p:cNvPr>
            <p:cNvSpPr/>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 name="Graphic 15">
              <a:extLst>
                <a:ext uri="{FF2B5EF4-FFF2-40B4-BE49-F238E27FC236}">
                  <a16:creationId xmlns:a16="http://schemas.microsoft.com/office/drawing/2014/main" id="{57B23B52-A1C3-44EF-BC11-9094A0DA11AB}"/>
                </a:ext>
              </a:extLst>
            </p:cNvPr>
            <p:cNvSpPr/>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6" name="Graphic 15">
              <a:extLst>
                <a:ext uri="{FF2B5EF4-FFF2-40B4-BE49-F238E27FC236}">
                  <a16:creationId xmlns:a16="http://schemas.microsoft.com/office/drawing/2014/main" id="{064E08E5-DA92-4CF2-A0BF-E341800227B2}"/>
                </a:ext>
              </a:extLst>
            </p:cNvPr>
            <p:cNvSpPr/>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7A222560-E657-4CAE-B667-7BE9E224B244}"/>
                </a:ext>
              </a:extLst>
            </p:cNvPr>
            <p:cNvSpPr/>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Freeform: Shape 7">
            <a:extLst>
              <a:ext uri="{FF2B5EF4-FFF2-40B4-BE49-F238E27FC236}">
                <a16:creationId xmlns:a16="http://schemas.microsoft.com/office/drawing/2014/main" id="{59226104-0061-4319-8237-9C001BF85D49}"/>
              </a:ext>
            </a:extLst>
          </p:cNvPr>
          <p:cNvSpPr/>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525717" y="787068"/>
            <a:ext cx="1007755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525717" y="2521885"/>
            <a:ext cx="10077557" cy="35490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525718" y="136525"/>
            <a:ext cx="2743200"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fld id="{8769D389-4C4C-4FD7-9E6B-9F44477F0EB8}" type="datetime1">
              <a:rPr lang="en-US" smtClean="0"/>
              <a:t>5/6/2024</a:t>
            </a:fld>
            <a:endParaRPr lang="en-US" dirty="0"/>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525718" y="6356350"/>
            <a:ext cx="3450659"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endParaRPr lang="en-US"/>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655367" y="6356350"/>
            <a:ext cx="529809" cy="365125"/>
          </a:xfrm>
          <a:prstGeom prst="rect">
            <a:avLst/>
          </a:prstGeom>
        </p:spPr>
        <p:txBody>
          <a:bodyPr vert="horz" lIns="91440" tIns="45720" rIns="91440" bIns="45720" rtlCol="0" anchor="ctr"/>
          <a:lstStyle>
            <a:lvl1pPr algn="ctr">
              <a:defRPr sz="900" cap="none" spc="110" baseline="0">
                <a:solidFill>
                  <a:schemeClr val="tx1">
                    <a:lumMod val="65000"/>
                    <a:lumOff val="35000"/>
                  </a:schemeClr>
                </a:solidFill>
              </a:defRPr>
            </a:lvl1pPr>
          </a:lstStyle>
          <a:p>
            <a:fld id="{E1076ED0-0DB3-4879-AAE5-5C20D22C1DF4}" type="slidenum">
              <a:rPr lang="en-US" smtClean="0"/>
              <a:t>‹#›</a:t>
            </a:fld>
            <a:endParaRPr lang="en-US"/>
          </a:p>
        </p:txBody>
      </p:sp>
    </p:spTree>
    <p:extLst>
      <p:ext uri="{BB962C8B-B14F-4D97-AF65-F5344CB8AC3E}">
        <p14:creationId xmlns:p14="http://schemas.microsoft.com/office/powerpoint/2010/main" val="3144724297"/>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100000"/>
        </a:lnSpc>
        <a:spcBef>
          <a:spcPct val="0"/>
        </a:spcBef>
        <a:buNone/>
        <a:defRPr sz="3600" i="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3pPr>
      <a:lvl4pPr marL="6858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6000" b="1" dirty="0">
                <a:solidFill>
                  <a:schemeClr val="bg1"/>
                </a:solidFill>
              </a:rPr>
              <a:t>Scripture Reading</a:t>
            </a:r>
          </a:p>
          <a:p>
            <a:pPr marL="0" indent="0" algn="ctr">
              <a:buNone/>
            </a:pPr>
            <a:r>
              <a:rPr lang="en-US" sz="4800" b="1" i="1" dirty="0">
                <a:solidFill>
                  <a:schemeClr val="accent4">
                    <a:lumMod val="60000"/>
                    <a:lumOff val="40000"/>
                  </a:schemeClr>
                </a:solidFill>
              </a:rPr>
              <a:t>2</a:t>
            </a:r>
            <a:r>
              <a:rPr lang="en-US" sz="4800" b="1" i="1" baseline="30000" dirty="0">
                <a:solidFill>
                  <a:schemeClr val="accent4">
                    <a:lumMod val="60000"/>
                    <a:lumOff val="40000"/>
                  </a:schemeClr>
                </a:solidFill>
              </a:rPr>
              <a:t>nd</a:t>
            </a:r>
            <a:r>
              <a:rPr lang="en-US" sz="4800" b="1" i="1" dirty="0">
                <a:solidFill>
                  <a:schemeClr val="accent4">
                    <a:lumMod val="60000"/>
                    <a:lumOff val="40000"/>
                  </a:schemeClr>
                </a:solidFill>
              </a:rPr>
              <a:t> Chronicles 34:1-7</a:t>
            </a:r>
          </a:p>
          <a:p>
            <a:pPr marL="0" indent="0" algn="ctr">
              <a:buNone/>
            </a:pPr>
            <a:endParaRPr lang="en-US" sz="4800" b="1" dirty="0">
              <a:solidFill>
                <a:srgbClr val="FF3300"/>
              </a:solidFill>
            </a:endParaRPr>
          </a:p>
          <a:p>
            <a:pPr marL="0" indent="0" algn="ctr">
              <a:buNone/>
            </a:pPr>
            <a:r>
              <a:rPr lang="en-US" sz="4800" b="1" dirty="0">
                <a:solidFill>
                  <a:srgbClr val="FF3300"/>
                </a:solidFill>
              </a:rPr>
              <a:t>Page </a:t>
            </a:r>
            <a:r>
              <a:rPr lang="en-US" sz="5400" b="1" dirty="0">
                <a:solidFill>
                  <a:srgbClr val="FF9966"/>
                </a:solidFill>
              </a:rPr>
              <a:t>453</a:t>
            </a:r>
            <a:r>
              <a:rPr lang="en-US" sz="4800" b="1" dirty="0">
                <a:solidFill>
                  <a:srgbClr val="FF3300"/>
                </a:solidFill>
              </a:rPr>
              <a:t>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II. </a:t>
            </a:r>
            <a:r>
              <a:rPr lang="en-US" sz="3200" b="1" i="0" dirty="0"/>
              <a:t>The young man Josiah did the Lord’s will (</a:t>
            </a:r>
            <a:r>
              <a:rPr lang="en-US" sz="3200" b="1" dirty="0"/>
              <a:t>verses 3b-7</a:t>
            </a:r>
            <a:r>
              <a:rPr lang="en-US" sz="3200" b="1" i="0" dirty="0"/>
              <a:t>)</a:t>
            </a:r>
            <a:endParaRPr lang="en-US" sz="3200" i="0" dirty="0"/>
          </a:p>
        </p:txBody>
      </p:sp>
      <p:sp>
        <p:nvSpPr>
          <p:cNvPr id="3" name="Content Placeholder 2">
            <a:extLst>
              <a:ext uri="{FF2B5EF4-FFF2-40B4-BE49-F238E27FC236}">
                <a16:creationId xmlns:a16="http://schemas.microsoft.com/office/drawing/2014/main" id="{1979E3D1-6E1D-1804-3362-9CA69373BBAF}"/>
              </a:ext>
            </a:extLst>
          </p:cNvPr>
          <p:cNvSpPr>
            <a:spLocks noGrp="1"/>
          </p:cNvSpPr>
          <p:nvPr>
            <p:ph idx="1"/>
          </p:nvPr>
        </p:nvSpPr>
        <p:spPr>
          <a:xfrm>
            <a:off x="525717" y="2331385"/>
            <a:ext cx="10077557" cy="3549045"/>
          </a:xfrm>
        </p:spPr>
        <p:txBody>
          <a:bodyPr>
            <a:noAutofit/>
          </a:bodyPr>
          <a:lstStyle/>
          <a:p>
            <a:pPr algn="ctr"/>
            <a:r>
              <a:rPr lang="en-US" sz="3200" b="1" dirty="0">
                <a:solidFill>
                  <a:srgbClr val="C00000"/>
                </a:solidFill>
              </a:rPr>
              <a:t>Josiah turned to the Lord while he was still a youth and sought the Lord’s direction in his life, and as a very young man (just out of high school by our standards), Josiah’s life became laser focused on doing what God had called him to do</a:t>
            </a:r>
            <a:endParaRPr lang="en-US" sz="4000" b="1" dirty="0">
              <a:solidFill>
                <a:srgbClr val="C00000"/>
              </a:solidFill>
            </a:endParaRPr>
          </a:p>
        </p:txBody>
      </p:sp>
    </p:spTree>
    <p:extLst>
      <p:ext uri="{BB962C8B-B14F-4D97-AF65-F5344CB8AC3E}">
        <p14:creationId xmlns:p14="http://schemas.microsoft.com/office/powerpoint/2010/main" val="77432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57" name="Freeform: Shape 2056">
            <a:extLst>
              <a:ext uri="{FF2B5EF4-FFF2-40B4-BE49-F238E27FC236}">
                <a16:creationId xmlns:a16="http://schemas.microsoft.com/office/drawing/2014/main" id="{435959F4-53DA-47FF-BC24-1E5B75C69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grpSp>
        <p:nvGrpSpPr>
          <p:cNvPr id="2059" name="Group 2058">
            <a:extLst>
              <a:ext uri="{FF2B5EF4-FFF2-40B4-BE49-F238E27FC236}">
                <a16:creationId xmlns:a16="http://schemas.microsoft.com/office/drawing/2014/main" id="{A7CF83E8-F6F0-41E3-B580-7412A04DDF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2060" name="Freeform: Shape 2059">
              <a:extLst>
                <a:ext uri="{FF2B5EF4-FFF2-40B4-BE49-F238E27FC236}">
                  <a16:creationId xmlns:a16="http://schemas.microsoft.com/office/drawing/2014/main" id="{1A0B6DBB-705D-48D0-842C-F9DFA7684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061" name="Freeform: Shape 2060">
              <a:extLst>
                <a:ext uri="{FF2B5EF4-FFF2-40B4-BE49-F238E27FC236}">
                  <a16:creationId xmlns:a16="http://schemas.microsoft.com/office/drawing/2014/main" id="{C194A764-16E1-4D0D-9357-76F80E60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062" name="Freeform: Shape 2061">
              <a:extLst>
                <a:ext uri="{FF2B5EF4-FFF2-40B4-BE49-F238E27FC236}">
                  <a16:creationId xmlns:a16="http://schemas.microsoft.com/office/drawing/2014/main" id="{115B7F3F-A40D-4F24-8536-E2420B4332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063" name="Graphic 12">
              <a:extLst>
                <a:ext uri="{FF2B5EF4-FFF2-40B4-BE49-F238E27FC236}">
                  <a16:creationId xmlns:a16="http://schemas.microsoft.com/office/drawing/2014/main" id="{CEF42844-A829-4ED2-A360-63BB2A7C4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64" name="Graphic 15">
              <a:extLst>
                <a:ext uri="{FF2B5EF4-FFF2-40B4-BE49-F238E27FC236}">
                  <a16:creationId xmlns:a16="http://schemas.microsoft.com/office/drawing/2014/main" id="{57B23B52-A1C3-44EF-BC11-9094A0DA1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65" name="Graphic 15">
              <a:extLst>
                <a:ext uri="{FF2B5EF4-FFF2-40B4-BE49-F238E27FC236}">
                  <a16:creationId xmlns:a16="http://schemas.microsoft.com/office/drawing/2014/main" id="{064E08E5-DA92-4CF2-A0BF-E34180022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66" name="Freeform: Shape 2065">
              <a:extLst>
                <a:ext uri="{FF2B5EF4-FFF2-40B4-BE49-F238E27FC236}">
                  <a16:creationId xmlns:a16="http://schemas.microsoft.com/office/drawing/2014/main" id="{7A222560-E657-4CAE-B667-7BE9E224B2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grpSp>
      <p:sp>
        <p:nvSpPr>
          <p:cNvPr id="2068" name="Freeform: Shape 2067">
            <a:extLst>
              <a:ext uri="{FF2B5EF4-FFF2-40B4-BE49-F238E27FC236}">
                <a16:creationId xmlns:a16="http://schemas.microsoft.com/office/drawing/2014/main" id="{59226104-0061-4319-8237-9C001BF85D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grpSp>
        <p:nvGrpSpPr>
          <p:cNvPr id="2070"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3267662"/>
            <a:ext cx="972241" cy="45718"/>
            <a:chOff x="4886325" y="3371754"/>
            <a:chExt cx="2418492" cy="113728"/>
          </a:xfrm>
          <a:solidFill>
            <a:schemeClr val="accent1"/>
          </a:solidFill>
        </p:grpSpPr>
        <p:sp>
          <p:nvSpPr>
            <p:cNvPr id="2071" name="Graphic 78">
              <a:extLst>
                <a:ext uri="{FF2B5EF4-FFF2-40B4-BE49-F238E27FC236}">
                  <a16:creationId xmlns:a16="http://schemas.microsoft.com/office/drawing/2014/main" id="{5E279D86-4533-45F1-B0AA-D237399A5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grpSp>
          <p:nvGrpSpPr>
            <p:cNvPr id="2072" name="Graphic 78">
              <a:extLst>
                <a:ext uri="{FF2B5EF4-FFF2-40B4-BE49-F238E27FC236}">
                  <a16:creationId xmlns:a16="http://schemas.microsoft.com/office/drawing/2014/main" id="{764FD722-CB31-4326-ADD8-CBA52FD1FF5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2073" name="Graphic 78">
                <a:extLst>
                  <a:ext uri="{FF2B5EF4-FFF2-40B4-BE49-F238E27FC236}">
                    <a16:creationId xmlns:a16="http://schemas.microsoft.com/office/drawing/2014/main" id="{24E4BCEC-8B0A-444E-8509-1B3BB0449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74" name="Graphic 78">
                <a:extLst>
                  <a:ext uri="{FF2B5EF4-FFF2-40B4-BE49-F238E27FC236}">
                    <a16:creationId xmlns:a16="http://schemas.microsoft.com/office/drawing/2014/main" id="{9DB36622-1DC7-4B17-8984-588BA8999F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75" name="Graphic 78">
                <a:extLst>
                  <a:ext uri="{FF2B5EF4-FFF2-40B4-BE49-F238E27FC236}">
                    <a16:creationId xmlns:a16="http://schemas.microsoft.com/office/drawing/2014/main" id="{51B97AF0-1974-42B9-B5FC-A332C52E82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76" name="Graphic 78">
                <a:extLst>
                  <a:ext uri="{FF2B5EF4-FFF2-40B4-BE49-F238E27FC236}">
                    <a16:creationId xmlns:a16="http://schemas.microsoft.com/office/drawing/2014/main" id="{95A298AD-BE5D-4BE1-8CDF-DBFB42D63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grpSp>
      </p:grpSp>
      <p:sp useBgFill="1">
        <p:nvSpPr>
          <p:cNvPr id="2078" name="Rectangle 2077">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a:xfrm>
            <a:off x="530352" y="885557"/>
            <a:ext cx="4114800" cy="2215152"/>
          </a:xfrm>
        </p:spPr>
        <p:txBody>
          <a:bodyPr vert="horz" lIns="91440" tIns="45720" rIns="91440" bIns="45720" rtlCol="0" anchor="b">
            <a:normAutofit/>
          </a:bodyPr>
          <a:lstStyle/>
          <a:p>
            <a:pPr>
              <a:lnSpc>
                <a:spcPct val="90000"/>
              </a:lnSpc>
            </a:pPr>
            <a:r>
              <a:rPr lang="en-US" sz="3700" b="1" i="0" dirty="0">
                <a:solidFill>
                  <a:srgbClr val="C00000"/>
                </a:solidFill>
                <a:effectLst/>
              </a:rPr>
              <a:t>II.</a:t>
            </a:r>
            <a:r>
              <a:rPr lang="en-US" sz="3700" b="1" i="0" dirty="0">
                <a:effectLst/>
              </a:rPr>
              <a:t> </a:t>
            </a:r>
            <a:r>
              <a:rPr lang="en-US" sz="3700" b="1" i="0" dirty="0"/>
              <a:t>The young man Josiah did the Lord’s will </a:t>
            </a:r>
            <a:r>
              <a:rPr lang="en-US" sz="3700" b="1" dirty="0"/>
              <a:t>(verses 3b-7)</a:t>
            </a:r>
            <a:endParaRPr lang="en-US" sz="3700" dirty="0"/>
          </a:p>
        </p:txBody>
      </p:sp>
      <p:sp>
        <p:nvSpPr>
          <p:cNvPr id="3" name="Content Placeholder 2">
            <a:extLst>
              <a:ext uri="{FF2B5EF4-FFF2-40B4-BE49-F238E27FC236}">
                <a16:creationId xmlns:a16="http://schemas.microsoft.com/office/drawing/2014/main" id="{1979E3D1-6E1D-1804-3362-9CA69373BBAF}"/>
              </a:ext>
            </a:extLst>
          </p:cNvPr>
          <p:cNvSpPr>
            <a:spLocks noGrp="1"/>
          </p:cNvSpPr>
          <p:nvPr>
            <p:ph idx="1"/>
          </p:nvPr>
        </p:nvSpPr>
        <p:spPr>
          <a:xfrm>
            <a:off x="530351" y="3509963"/>
            <a:ext cx="4518649" cy="2215152"/>
          </a:xfrm>
        </p:spPr>
        <p:txBody>
          <a:bodyPr vert="horz" lIns="91440" tIns="45720" rIns="91440" bIns="45720" rtlCol="0">
            <a:noAutofit/>
          </a:bodyPr>
          <a:lstStyle/>
          <a:p>
            <a:pPr marL="514350" indent="-514350">
              <a:buFont typeface="+mj-lt"/>
              <a:buAutoNum type="alphaUcPeriod" startAt="2"/>
            </a:pPr>
            <a:r>
              <a:rPr lang="en-US" sz="2800" b="1" dirty="0">
                <a:effectLst/>
              </a:rPr>
              <a:t>Josiah went above and beyond to remove idolatry from God’s people (</a:t>
            </a:r>
            <a:r>
              <a:rPr lang="en-US" sz="2800" b="1" i="1" dirty="0">
                <a:effectLst/>
              </a:rPr>
              <a:t>6-7</a:t>
            </a:r>
            <a:r>
              <a:rPr lang="en-US" sz="2800" b="1" dirty="0">
                <a:effectLst/>
              </a:rPr>
              <a:t>)</a:t>
            </a:r>
          </a:p>
        </p:txBody>
      </p:sp>
      <p:sp>
        <p:nvSpPr>
          <p:cNvPr id="2080" name="Freeform: Shape 2079">
            <a:extLst>
              <a:ext uri="{FF2B5EF4-FFF2-40B4-BE49-F238E27FC236}">
                <a16:creationId xmlns:a16="http://schemas.microsoft.com/office/drawing/2014/main" id="{752C2BA4-3BBE-4D22-A0D9-8D2A7B8F1C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918708"/>
            <a:ext cx="4187283" cy="93929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pic>
        <p:nvPicPr>
          <p:cNvPr id="2052" name="Picture 4" descr="Israelite history.">
            <a:extLst>
              <a:ext uri="{FF2B5EF4-FFF2-40B4-BE49-F238E27FC236}">
                <a16:creationId xmlns:a16="http://schemas.microsoft.com/office/drawing/2014/main" id="{EF96C57F-9C51-3FE8-2261-0CB66008CAC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745" r="1" b="8782"/>
          <a:stretch/>
        </p:blipFill>
        <p:spPr bwMode="auto">
          <a:xfrm>
            <a:off x="5334000" y="10"/>
            <a:ext cx="6858000" cy="6855654"/>
          </a:xfrm>
          <a:prstGeom prst="rect">
            <a:avLst/>
          </a:prstGeom>
          <a:noFill/>
          <a:extLst>
            <a:ext uri="{909E8E84-426E-40DD-AFC4-6F175D3DCCD1}">
              <a14:hiddenFill xmlns:a14="http://schemas.microsoft.com/office/drawing/2010/main">
                <a:solidFill>
                  <a:srgbClr val="FFFFFF"/>
                </a:solidFill>
              </a14:hiddenFill>
            </a:ext>
          </a:extLst>
        </p:spPr>
      </p:pic>
      <p:sp>
        <p:nvSpPr>
          <p:cNvPr id="2082" name="Freeform: Shape 2081">
            <a:extLst>
              <a:ext uri="{FF2B5EF4-FFF2-40B4-BE49-F238E27FC236}">
                <a16:creationId xmlns:a16="http://schemas.microsoft.com/office/drawing/2014/main" id="{82AA7049-B18D-49D6-AD7D-DBB9E19FB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713190" y="-534982"/>
            <a:ext cx="943826" cy="2013794"/>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grpSp>
        <p:nvGrpSpPr>
          <p:cNvPr id="2084" name="Group 2083">
            <a:extLst>
              <a:ext uri="{FF2B5EF4-FFF2-40B4-BE49-F238E27FC236}">
                <a16:creationId xmlns:a16="http://schemas.microsoft.com/office/drawing/2014/main" id="{3850DB66-16D1-4953-A6E3-FCA3DC5F27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35690" y="328232"/>
            <a:ext cx="886142" cy="693398"/>
            <a:chOff x="10948005" y="3379098"/>
            <a:chExt cx="868640" cy="679702"/>
          </a:xfrm>
          <a:solidFill>
            <a:schemeClr val="accent6"/>
          </a:solidFill>
        </p:grpSpPr>
        <p:sp>
          <p:nvSpPr>
            <p:cNvPr id="2085" name="Freeform: Shape 2084">
              <a:extLst>
                <a:ext uri="{FF2B5EF4-FFF2-40B4-BE49-F238E27FC236}">
                  <a16:creationId xmlns:a16="http://schemas.microsoft.com/office/drawing/2014/main" id="{D698AB2F-1D17-4249-81CB-9A41D46B8E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086" name="Freeform: Shape 2085">
              <a:extLst>
                <a:ext uri="{FF2B5EF4-FFF2-40B4-BE49-F238E27FC236}">
                  <a16:creationId xmlns:a16="http://schemas.microsoft.com/office/drawing/2014/main" id="{F5301961-8687-4ADB-8043-4065F470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087" name="Graphic 15">
              <a:extLst>
                <a:ext uri="{FF2B5EF4-FFF2-40B4-BE49-F238E27FC236}">
                  <a16:creationId xmlns:a16="http://schemas.microsoft.com/office/drawing/2014/main" id="{9DC20816-893A-4201-AA91-22F71E46F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88" name="Graphic 15">
              <a:extLst>
                <a:ext uri="{FF2B5EF4-FFF2-40B4-BE49-F238E27FC236}">
                  <a16:creationId xmlns:a16="http://schemas.microsoft.com/office/drawing/2014/main" id="{866D1F4E-BA21-44F3-A97A-E979C5FE78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89" name="Freeform: Shape 2088">
              <a:extLst>
                <a:ext uri="{FF2B5EF4-FFF2-40B4-BE49-F238E27FC236}">
                  <a16:creationId xmlns:a16="http://schemas.microsoft.com/office/drawing/2014/main" id="{B35EADCB-1DB5-4B69-892B-14567F5280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grpSp>
      <p:grpSp>
        <p:nvGrpSpPr>
          <p:cNvPr id="2091" name="Graphic 78">
            <a:extLst>
              <a:ext uri="{FF2B5EF4-FFF2-40B4-BE49-F238E27FC236}">
                <a16:creationId xmlns:a16="http://schemas.microsoft.com/office/drawing/2014/main" id="{06B4C967-D337-479B-87CA-7587B7FCFF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352" y="3267662"/>
            <a:ext cx="972241" cy="45718"/>
            <a:chOff x="4886325" y="3371754"/>
            <a:chExt cx="2418492" cy="113728"/>
          </a:xfrm>
          <a:solidFill>
            <a:schemeClr val="accent1"/>
          </a:solidFill>
        </p:grpSpPr>
        <p:sp>
          <p:nvSpPr>
            <p:cNvPr id="2092" name="Graphic 78">
              <a:extLst>
                <a:ext uri="{FF2B5EF4-FFF2-40B4-BE49-F238E27FC236}">
                  <a16:creationId xmlns:a16="http://schemas.microsoft.com/office/drawing/2014/main" id="{6EF1A9DB-7052-4254-8534-9AAED6F6B6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grpSp>
          <p:nvGrpSpPr>
            <p:cNvPr id="2093" name="Graphic 78">
              <a:extLst>
                <a:ext uri="{FF2B5EF4-FFF2-40B4-BE49-F238E27FC236}">
                  <a16:creationId xmlns:a16="http://schemas.microsoft.com/office/drawing/2014/main" id="{55D44775-F9E3-4142-8CDB-277AEF2F388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2094" name="Graphic 78">
                <a:extLst>
                  <a:ext uri="{FF2B5EF4-FFF2-40B4-BE49-F238E27FC236}">
                    <a16:creationId xmlns:a16="http://schemas.microsoft.com/office/drawing/2014/main" id="{93BB9C83-6DC3-450C-BFAD-0CB5EAD294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95" name="Graphic 78">
                <a:extLst>
                  <a:ext uri="{FF2B5EF4-FFF2-40B4-BE49-F238E27FC236}">
                    <a16:creationId xmlns:a16="http://schemas.microsoft.com/office/drawing/2014/main" id="{4E01AF91-A65B-4AE1-96C9-4168BD8F90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96" name="Graphic 78">
                <a:extLst>
                  <a:ext uri="{FF2B5EF4-FFF2-40B4-BE49-F238E27FC236}">
                    <a16:creationId xmlns:a16="http://schemas.microsoft.com/office/drawing/2014/main" id="{0AD45C08-DFB9-441F-A901-BCB9B0305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97" name="Graphic 78">
                <a:extLst>
                  <a:ext uri="{FF2B5EF4-FFF2-40B4-BE49-F238E27FC236}">
                    <a16:creationId xmlns:a16="http://schemas.microsoft.com/office/drawing/2014/main" id="{E05BEC0E-4EE4-42C4-BF0B-15F9AC5181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grpSp>
      </p:grpSp>
      <p:sp>
        <p:nvSpPr>
          <p:cNvPr id="4" name="Right Brace 3">
            <a:extLst>
              <a:ext uri="{FF2B5EF4-FFF2-40B4-BE49-F238E27FC236}">
                <a16:creationId xmlns:a16="http://schemas.microsoft.com/office/drawing/2014/main" id="{7468B2F9-9BE0-137E-BF28-49337C100EC3}"/>
              </a:ext>
            </a:extLst>
          </p:cNvPr>
          <p:cNvSpPr/>
          <p:nvPr/>
        </p:nvSpPr>
        <p:spPr>
          <a:xfrm rot="728896">
            <a:off x="9104035" y="3799544"/>
            <a:ext cx="653363" cy="2970987"/>
          </a:xfrm>
          <a:prstGeom prst="rightBrace">
            <a:avLst/>
          </a:prstGeom>
          <a:noFill/>
          <a:ln w="76200">
            <a:solidFill>
              <a:srgbClr val="CCFFFF"/>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EB641898-8283-7690-349A-92B6AB5250B0}"/>
              </a:ext>
            </a:extLst>
          </p:cNvPr>
          <p:cNvSpPr txBox="1"/>
          <p:nvPr/>
        </p:nvSpPr>
        <p:spPr>
          <a:xfrm>
            <a:off x="9877387" y="4895655"/>
            <a:ext cx="1748307" cy="954107"/>
          </a:xfrm>
          <a:prstGeom prst="rect">
            <a:avLst/>
          </a:prstGeom>
          <a:solidFill>
            <a:srgbClr val="CCFFFF"/>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venir Next LT Pro"/>
                <a:ea typeface="+mn-ea"/>
                <a:cs typeface="+mn-cs"/>
              </a:rPr>
              <a:t>Josiah’s kingdom</a:t>
            </a:r>
          </a:p>
        </p:txBody>
      </p:sp>
      <p:sp>
        <p:nvSpPr>
          <p:cNvPr id="6" name="TextBox 5">
            <a:extLst>
              <a:ext uri="{FF2B5EF4-FFF2-40B4-BE49-F238E27FC236}">
                <a16:creationId xmlns:a16="http://schemas.microsoft.com/office/drawing/2014/main" id="{A3EBA46E-8472-4BCD-DA99-BDC54346FFAA}"/>
              </a:ext>
            </a:extLst>
          </p:cNvPr>
          <p:cNvSpPr txBox="1"/>
          <p:nvPr/>
        </p:nvSpPr>
        <p:spPr>
          <a:xfrm rot="20708205">
            <a:off x="8457509" y="2100989"/>
            <a:ext cx="1748307" cy="954107"/>
          </a:xfrm>
          <a:custGeom>
            <a:avLst/>
            <a:gdLst>
              <a:gd name="connsiteX0" fmla="*/ 0 w 1748307"/>
              <a:gd name="connsiteY0" fmla="*/ 0 h 954107"/>
              <a:gd name="connsiteX1" fmla="*/ 617735 w 1748307"/>
              <a:gd name="connsiteY1" fmla="*/ 0 h 954107"/>
              <a:gd name="connsiteX2" fmla="*/ 1183021 w 1748307"/>
              <a:gd name="connsiteY2" fmla="*/ 0 h 954107"/>
              <a:gd name="connsiteX3" fmla="*/ 1748307 w 1748307"/>
              <a:gd name="connsiteY3" fmla="*/ 0 h 954107"/>
              <a:gd name="connsiteX4" fmla="*/ 1748307 w 1748307"/>
              <a:gd name="connsiteY4" fmla="*/ 486595 h 954107"/>
              <a:gd name="connsiteX5" fmla="*/ 1748307 w 1748307"/>
              <a:gd name="connsiteY5" fmla="*/ 954107 h 954107"/>
              <a:gd name="connsiteX6" fmla="*/ 1165538 w 1748307"/>
              <a:gd name="connsiteY6" fmla="*/ 954107 h 954107"/>
              <a:gd name="connsiteX7" fmla="*/ 600252 w 1748307"/>
              <a:gd name="connsiteY7" fmla="*/ 954107 h 954107"/>
              <a:gd name="connsiteX8" fmla="*/ 0 w 1748307"/>
              <a:gd name="connsiteY8" fmla="*/ 954107 h 954107"/>
              <a:gd name="connsiteX9" fmla="*/ 0 w 1748307"/>
              <a:gd name="connsiteY9" fmla="*/ 496136 h 954107"/>
              <a:gd name="connsiteX10" fmla="*/ 0 w 1748307"/>
              <a:gd name="connsiteY10" fmla="*/ 0 h 95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48307" h="954107" fill="none" extrusionOk="0">
                <a:moveTo>
                  <a:pt x="0" y="0"/>
                </a:moveTo>
                <a:cubicBezTo>
                  <a:pt x="195767" y="-65420"/>
                  <a:pt x="489808" y="4520"/>
                  <a:pt x="617735" y="0"/>
                </a:cubicBezTo>
                <a:cubicBezTo>
                  <a:pt x="745662" y="-4520"/>
                  <a:pt x="901941" y="64214"/>
                  <a:pt x="1183021" y="0"/>
                </a:cubicBezTo>
                <a:cubicBezTo>
                  <a:pt x="1464101" y="-64214"/>
                  <a:pt x="1478779" y="21372"/>
                  <a:pt x="1748307" y="0"/>
                </a:cubicBezTo>
                <a:cubicBezTo>
                  <a:pt x="1763704" y="200227"/>
                  <a:pt x="1708539" y="380328"/>
                  <a:pt x="1748307" y="486595"/>
                </a:cubicBezTo>
                <a:cubicBezTo>
                  <a:pt x="1788075" y="592863"/>
                  <a:pt x="1696657" y="752612"/>
                  <a:pt x="1748307" y="954107"/>
                </a:cubicBezTo>
                <a:cubicBezTo>
                  <a:pt x="1588499" y="1013365"/>
                  <a:pt x="1418206" y="929531"/>
                  <a:pt x="1165538" y="954107"/>
                </a:cubicBezTo>
                <a:cubicBezTo>
                  <a:pt x="912870" y="978683"/>
                  <a:pt x="879141" y="944156"/>
                  <a:pt x="600252" y="954107"/>
                </a:cubicBezTo>
                <a:cubicBezTo>
                  <a:pt x="321363" y="964058"/>
                  <a:pt x="239919" y="882795"/>
                  <a:pt x="0" y="954107"/>
                </a:cubicBezTo>
                <a:cubicBezTo>
                  <a:pt x="-17651" y="763434"/>
                  <a:pt x="18421" y="661832"/>
                  <a:pt x="0" y="496136"/>
                </a:cubicBezTo>
                <a:cubicBezTo>
                  <a:pt x="-18421" y="330440"/>
                  <a:pt x="51431" y="180884"/>
                  <a:pt x="0" y="0"/>
                </a:cubicBezTo>
                <a:close/>
              </a:path>
              <a:path w="1748307" h="954107" stroke="0" extrusionOk="0">
                <a:moveTo>
                  <a:pt x="0" y="0"/>
                </a:moveTo>
                <a:cubicBezTo>
                  <a:pt x="250794" y="-63717"/>
                  <a:pt x="312479" y="19947"/>
                  <a:pt x="547803" y="0"/>
                </a:cubicBezTo>
                <a:cubicBezTo>
                  <a:pt x="783127" y="-19947"/>
                  <a:pt x="957542" y="30993"/>
                  <a:pt x="1165538" y="0"/>
                </a:cubicBezTo>
                <a:cubicBezTo>
                  <a:pt x="1373535" y="-30993"/>
                  <a:pt x="1540179" y="56672"/>
                  <a:pt x="1748307" y="0"/>
                </a:cubicBezTo>
                <a:cubicBezTo>
                  <a:pt x="1781350" y="101204"/>
                  <a:pt x="1699238" y="290480"/>
                  <a:pt x="1748307" y="457971"/>
                </a:cubicBezTo>
                <a:cubicBezTo>
                  <a:pt x="1797376" y="625462"/>
                  <a:pt x="1690946" y="784776"/>
                  <a:pt x="1748307" y="954107"/>
                </a:cubicBezTo>
                <a:cubicBezTo>
                  <a:pt x="1520540" y="955033"/>
                  <a:pt x="1400543" y="880137"/>
                  <a:pt x="1130572" y="954107"/>
                </a:cubicBezTo>
                <a:cubicBezTo>
                  <a:pt x="860601" y="1028077"/>
                  <a:pt x="747454" y="896113"/>
                  <a:pt x="600252" y="954107"/>
                </a:cubicBezTo>
                <a:cubicBezTo>
                  <a:pt x="453050" y="1012101"/>
                  <a:pt x="264908" y="928168"/>
                  <a:pt x="0" y="954107"/>
                </a:cubicBezTo>
                <a:cubicBezTo>
                  <a:pt x="-52722" y="730054"/>
                  <a:pt x="21824" y="605794"/>
                  <a:pt x="0" y="467512"/>
                </a:cubicBezTo>
                <a:cubicBezTo>
                  <a:pt x="-21824" y="329230"/>
                  <a:pt x="4245" y="160741"/>
                  <a:pt x="0" y="0"/>
                </a:cubicBezTo>
                <a:close/>
              </a:path>
            </a:pathLst>
          </a:custGeom>
          <a:solidFill>
            <a:srgbClr val="FF0000"/>
          </a:solidFill>
          <a:ln>
            <a:solidFill>
              <a:schemeClr val="tx1"/>
            </a:solidFill>
            <a:extLst>
              <a:ext uri="{C807C97D-BFC1-408E-A445-0C87EB9F89A2}">
                <ask:lineSketchStyleProps xmlns:ask="http://schemas.microsoft.com/office/drawing/2018/sketchyshapes" sd="4266259988">
                  <a:prstGeom prst="rect">
                    <a:avLst/>
                  </a:prstGeom>
                  <ask:type>
                    <ask:lineSketchScribble/>
                  </ask:type>
                </ask:lineSketchStyleProps>
              </a:ext>
            </a:extLst>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venir Next LT Pro"/>
                <a:ea typeface="+mn-ea"/>
                <a:cs typeface="+mn-cs"/>
              </a:rPr>
              <a:t>Exiled kingdom</a:t>
            </a:r>
          </a:p>
        </p:txBody>
      </p:sp>
    </p:spTree>
    <p:extLst>
      <p:ext uri="{BB962C8B-B14F-4D97-AF65-F5344CB8AC3E}">
        <p14:creationId xmlns:p14="http://schemas.microsoft.com/office/powerpoint/2010/main" val="224675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par>
                                <p:cTn id="12" presetID="6" presetClass="entr" presetSubtype="16"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par>
                          <p:cTn id="15" fill="hold">
                            <p:stCondLst>
                              <p:cond delay="4000"/>
                            </p:stCondLst>
                            <p:childTnLst>
                              <p:par>
                                <p:cTn id="16" presetID="31"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ppt_w</p:attrName>
                                        </p:attrNameLst>
                                      </p:cBhvr>
                                      <p:tavLst>
                                        <p:tav tm="0">
                                          <p:val>
                                            <p:fltVal val="0"/>
                                          </p:val>
                                        </p:tav>
                                        <p:tav tm="100000">
                                          <p:val>
                                            <p:strVal val="#ppt_w"/>
                                          </p:val>
                                        </p:tav>
                                      </p:tavLst>
                                    </p:anim>
                                    <p:anim calcmode="lin" valueType="num">
                                      <p:cBhvr>
                                        <p:cTn id="19" dur="1000" fill="hold"/>
                                        <p:tgtEl>
                                          <p:spTgt spid="6"/>
                                        </p:tgtEl>
                                        <p:attrNameLst>
                                          <p:attrName>ppt_h</p:attrName>
                                        </p:attrNameLst>
                                      </p:cBhvr>
                                      <p:tavLst>
                                        <p:tav tm="0">
                                          <p:val>
                                            <p:fltVal val="0"/>
                                          </p:val>
                                        </p:tav>
                                        <p:tav tm="100000">
                                          <p:val>
                                            <p:strVal val="#ppt_h"/>
                                          </p:val>
                                        </p:tav>
                                      </p:tavLst>
                                    </p:anim>
                                    <p:anim calcmode="lin" valueType="num">
                                      <p:cBhvr>
                                        <p:cTn id="20" dur="1000" fill="hold"/>
                                        <p:tgtEl>
                                          <p:spTgt spid="6"/>
                                        </p:tgtEl>
                                        <p:attrNameLst>
                                          <p:attrName>style.rotation</p:attrName>
                                        </p:attrNameLst>
                                      </p:cBhvr>
                                      <p:tavLst>
                                        <p:tav tm="0">
                                          <p:val>
                                            <p:fltVal val="90"/>
                                          </p:val>
                                        </p:tav>
                                        <p:tav tm="100000">
                                          <p:val>
                                            <p:fltVal val="0"/>
                                          </p:val>
                                        </p:tav>
                                      </p:tavLst>
                                    </p:anim>
                                    <p:animEffect transition="in" filter="fade">
                                      <p:cBhvr>
                                        <p:cTn id="2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57" name="Freeform: Shape 2056">
            <a:extLst>
              <a:ext uri="{FF2B5EF4-FFF2-40B4-BE49-F238E27FC236}">
                <a16:creationId xmlns:a16="http://schemas.microsoft.com/office/drawing/2014/main" id="{435959F4-53DA-47FF-BC24-1E5B75C69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grpSp>
        <p:nvGrpSpPr>
          <p:cNvPr id="2059" name="Group 2058">
            <a:extLst>
              <a:ext uri="{FF2B5EF4-FFF2-40B4-BE49-F238E27FC236}">
                <a16:creationId xmlns:a16="http://schemas.microsoft.com/office/drawing/2014/main" id="{A7CF83E8-F6F0-41E3-B580-7412A04DDF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2060" name="Freeform: Shape 2059">
              <a:extLst>
                <a:ext uri="{FF2B5EF4-FFF2-40B4-BE49-F238E27FC236}">
                  <a16:creationId xmlns:a16="http://schemas.microsoft.com/office/drawing/2014/main" id="{1A0B6DBB-705D-48D0-842C-F9DFA7684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061" name="Freeform: Shape 2060">
              <a:extLst>
                <a:ext uri="{FF2B5EF4-FFF2-40B4-BE49-F238E27FC236}">
                  <a16:creationId xmlns:a16="http://schemas.microsoft.com/office/drawing/2014/main" id="{C194A764-16E1-4D0D-9357-76F80E60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062" name="Freeform: Shape 2061">
              <a:extLst>
                <a:ext uri="{FF2B5EF4-FFF2-40B4-BE49-F238E27FC236}">
                  <a16:creationId xmlns:a16="http://schemas.microsoft.com/office/drawing/2014/main" id="{115B7F3F-A40D-4F24-8536-E2420B4332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063" name="Graphic 12">
              <a:extLst>
                <a:ext uri="{FF2B5EF4-FFF2-40B4-BE49-F238E27FC236}">
                  <a16:creationId xmlns:a16="http://schemas.microsoft.com/office/drawing/2014/main" id="{CEF42844-A829-4ED2-A360-63BB2A7C4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64" name="Graphic 15">
              <a:extLst>
                <a:ext uri="{FF2B5EF4-FFF2-40B4-BE49-F238E27FC236}">
                  <a16:creationId xmlns:a16="http://schemas.microsoft.com/office/drawing/2014/main" id="{57B23B52-A1C3-44EF-BC11-9094A0DA1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65" name="Graphic 15">
              <a:extLst>
                <a:ext uri="{FF2B5EF4-FFF2-40B4-BE49-F238E27FC236}">
                  <a16:creationId xmlns:a16="http://schemas.microsoft.com/office/drawing/2014/main" id="{064E08E5-DA92-4CF2-A0BF-E34180022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66" name="Freeform: Shape 2065">
              <a:extLst>
                <a:ext uri="{FF2B5EF4-FFF2-40B4-BE49-F238E27FC236}">
                  <a16:creationId xmlns:a16="http://schemas.microsoft.com/office/drawing/2014/main" id="{7A222560-E657-4CAE-B667-7BE9E224B2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grpSp>
      <p:sp>
        <p:nvSpPr>
          <p:cNvPr id="2068" name="Freeform: Shape 2067">
            <a:extLst>
              <a:ext uri="{FF2B5EF4-FFF2-40B4-BE49-F238E27FC236}">
                <a16:creationId xmlns:a16="http://schemas.microsoft.com/office/drawing/2014/main" id="{59226104-0061-4319-8237-9C001BF85D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grpSp>
        <p:nvGrpSpPr>
          <p:cNvPr id="2070"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3267662"/>
            <a:ext cx="972241" cy="45718"/>
            <a:chOff x="4886325" y="3371754"/>
            <a:chExt cx="2418492" cy="113728"/>
          </a:xfrm>
          <a:solidFill>
            <a:schemeClr val="accent1"/>
          </a:solidFill>
        </p:grpSpPr>
        <p:sp>
          <p:nvSpPr>
            <p:cNvPr id="2071" name="Graphic 78">
              <a:extLst>
                <a:ext uri="{FF2B5EF4-FFF2-40B4-BE49-F238E27FC236}">
                  <a16:creationId xmlns:a16="http://schemas.microsoft.com/office/drawing/2014/main" id="{5E279D86-4533-45F1-B0AA-D237399A5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grpSp>
          <p:nvGrpSpPr>
            <p:cNvPr id="2072" name="Graphic 78">
              <a:extLst>
                <a:ext uri="{FF2B5EF4-FFF2-40B4-BE49-F238E27FC236}">
                  <a16:creationId xmlns:a16="http://schemas.microsoft.com/office/drawing/2014/main" id="{764FD722-CB31-4326-ADD8-CBA52FD1FF5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2073" name="Graphic 78">
                <a:extLst>
                  <a:ext uri="{FF2B5EF4-FFF2-40B4-BE49-F238E27FC236}">
                    <a16:creationId xmlns:a16="http://schemas.microsoft.com/office/drawing/2014/main" id="{24E4BCEC-8B0A-444E-8509-1B3BB0449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74" name="Graphic 78">
                <a:extLst>
                  <a:ext uri="{FF2B5EF4-FFF2-40B4-BE49-F238E27FC236}">
                    <a16:creationId xmlns:a16="http://schemas.microsoft.com/office/drawing/2014/main" id="{9DB36622-1DC7-4B17-8984-588BA8999F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75" name="Graphic 78">
                <a:extLst>
                  <a:ext uri="{FF2B5EF4-FFF2-40B4-BE49-F238E27FC236}">
                    <a16:creationId xmlns:a16="http://schemas.microsoft.com/office/drawing/2014/main" id="{51B97AF0-1974-42B9-B5FC-A332C52E82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76" name="Graphic 78">
                <a:extLst>
                  <a:ext uri="{FF2B5EF4-FFF2-40B4-BE49-F238E27FC236}">
                    <a16:creationId xmlns:a16="http://schemas.microsoft.com/office/drawing/2014/main" id="{95A298AD-BE5D-4BE1-8CDF-DBFB42D63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grpSp>
      </p:grpSp>
      <p:sp useBgFill="1">
        <p:nvSpPr>
          <p:cNvPr id="2078" name="Rectangle 2077">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a:xfrm>
            <a:off x="530352" y="885557"/>
            <a:ext cx="4114800" cy="2215152"/>
          </a:xfrm>
        </p:spPr>
        <p:txBody>
          <a:bodyPr vert="horz" lIns="91440" tIns="45720" rIns="91440" bIns="45720" rtlCol="0" anchor="b">
            <a:normAutofit/>
          </a:bodyPr>
          <a:lstStyle/>
          <a:p>
            <a:pPr>
              <a:lnSpc>
                <a:spcPct val="90000"/>
              </a:lnSpc>
            </a:pPr>
            <a:r>
              <a:rPr lang="en-US" sz="3700" b="1" i="0" dirty="0">
                <a:solidFill>
                  <a:srgbClr val="C00000"/>
                </a:solidFill>
                <a:effectLst/>
              </a:rPr>
              <a:t>II.</a:t>
            </a:r>
            <a:r>
              <a:rPr lang="en-US" sz="3700" b="1" i="0" dirty="0">
                <a:effectLst/>
              </a:rPr>
              <a:t> </a:t>
            </a:r>
            <a:r>
              <a:rPr lang="en-US" sz="3700" b="1" i="0" dirty="0"/>
              <a:t>The young man Josiah did the Lord’s will </a:t>
            </a:r>
            <a:r>
              <a:rPr lang="en-US" sz="3700" b="1" dirty="0"/>
              <a:t>(verses 3b-7)</a:t>
            </a:r>
            <a:endParaRPr lang="en-US" sz="3700" dirty="0"/>
          </a:p>
        </p:txBody>
      </p:sp>
      <p:sp>
        <p:nvSpPr>
          <p:cNvPr id="3" name="Content Placeholder 2">
            <a:extLst>
              <a:ext uri="{FF2B5EF4-FFF2-40B4-BE49-F238E27FC236}">
                <a16:creationId xmlns:a16="http://schemas.microsoft.com/office/drawing/2014/main" id="{1979E3D1-6E1D-1804-3362-9CA69373BBAF}"/>
              </a:ext>
            </a:extLst>
          </p:cNvPr>
          <p:cNvSpPr>
            <a:spLocks noGrp="1"/>
          </p:cNvSpPr>
          <p:nvPr>
            <p:ph idx="1"/>
          </p:nvPr>
        </p:nvSpPr>
        <p:spPr>
          <a:xfrm>
            <a:off x="530351" y="3509963"/>
            <a:ext cx="4518649" cy="2215152"/>
          </a:xfrm>
        </p:spPr>
        <p:txBody>
          <a:bodyPr vert="horz" lIns="91440" tIns="45720" rIns="91440" bIns="45720" rtlCol="0">
            <a:noAutofit/>
          </a:bodyPr>
          <a:lstStyle/>
          <a:p>
            <a:pPr marL="514350" indent="-514350">
              <a:buFont typeface="+mj-lt"/>
              <a:buAutoNum type="alphaUcPeriod" startAt="2"/>
            </a:pPr>
            <a:r>
              <a:rPr lang="en-US" sz="2800" b="1" dirty="0">
                <a:effectLst/>
              </a:rPr>
              <a:t>Josiah went above and beyond to remove idolatry from God’s people (</a:t>
            </a:r>
            <a:r>
              <a:rPr lang="en-US" sz="2800" b="1" i="1" dirty="0">
                <a:effectLst/>
              </a:rPr>
              <a:t>6-7</a:t>
            </a:r>
            <a:r>
              <a:rPr lang="en-US" sz="2800" b="1" dirty="0">
                <a:effectLst/>
              </a:rPr>
              <a:t>)</a:t>
            </a:r>
          </a:p>
        </p:txBody>
      </p:sp>
      <p:sp>
        <p:nvSpPr>
          <p:cNvPr id="2080" name="Freeform: Shape 2079">
            <a:extLst>
              <a:ext uri="{FF2B5EF4-FFF2-40B4-BE49-F238E27FC236}">
                <a16:creationId xmlns:a16="http://schemas.microsoft.com/office/drawing/2014/main" id="{752C2BA4-3BBE-4D22-A0D9-8D2A7B8F1C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918708"/>
            <a:ext cx="4187283" cy="93929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pic>
        <p:nvPicPr>
          <p:cNvPr id="2052" name="Picture 4" descr="Israelite history.">
            <a:extLst>
              <a:ext uri="{FF2B5EF4-FFF2-40B4-BE49-F238E27FC236}">
                <a16:creationId xmlns:a16="http://schemas.microsoft.com/office/drawing/2014/main" id="{EF96C57F-9C51-3FE8-2261-0CB66008CAC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745" r="1" b="8782"/>
          <a:stretch/>
        </p:blipFill>
        <p:spPr bwMode="auto">
          <a:xfrm>
            <a:off x="5334000" y="10"/>
            <a:ext cx="6858000" cy="6855654"/>
          </a:xfrm>
          <a:prstGeom prst="rect">
            <a:avLst/>
          </a:prstGeom>
          <a:noFill/>
          <a:extLst>
            <a:ext uri="{909E8E84-426E-40DD-AFC4-6F175D3DCCD1}">
              <a14:hiddenFill xmlns:a14="http://schemas.microsoft.com/office/drawing/2010/main">
                <a:solidFill>
                  <a:srgbClr val="FFFFFF"/>
                </a:solidFill>
              </a14:hiddenFill>
            </a:ext>
          </a:extLst>
        </p:spPr>
      </p:pic>
      <p:sp>
        <p:nvSpPr>
          <p:cNvPr id="2082" name="Freeform: Shape 2081">
            <a:extLst>
              <a:ext uri="{FF2B5EF4-FFF2-40B4-BE49-F238E27FC236}">
                <a16:creationId xmlns:a16="http://schemas.microsoft.com/office/drawing/2014/main" id="{82AA7049-B18D-49D6-AD7D-DBB9E19FB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713190" y="-534982"/>
            <a:ext cx="943826" cy="2013794"/>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grpSp>
        <p:nvGrpSpPr>
          <p:cNvPr id="2084" name="Group 2083">
            <a:extLst>
              <a:ext uri="{FF2B5EF4-FFF2-40B4-BE49-F238E27FC236}">
                <a16:creationId xmlns:a16="http://schemas.microsoft.com/office/drawing/2014/main" id="{3850DB66-16D1-4953-A6E3-FCA3DC5F27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35690" y="328232"/>
            <a:ext cx="886142" cy="693398"/>
            <a:chOff x="10948005" y="3379098"/>
            <a:chExt cx="868640" cy="679702"/>
          </a:xfrm>
          <a:solidFill>
            <a:schemeClr val="accent6"/>
          </a:solidFill>
        </p:grpSpPr>
        <p:sp>
          <p:nvSpPr>
            <p:cNvPr id="2085" name="Freeform: Shape 2084">
              <a:extLst>
                <a:ext uri="{FF2B5EF4-FFF2-40B4-BE49-F238E27FC236}">
                  <a16:creationId xmlns:a16="http://schemas.microsoft.com/office/drawing/2014/main" id="{D698AB2F-1D17-4249-81CB-9A41D46B8E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086" name="Freeform: Shape 2085">
              <a:extLst>
                <a:ext uri="{FF2B5EF4-FFF2-40B4-BE49-F238E27FC236}">
                  <a16:creationId xmlns:a16="http://schemas.microsoft.com/office/drawing/2014/main" id="{F5301961-8687-4ADB-8043-4065F470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087" name="Graphic 15">
              <a:extLst>
                <a:ext uri="{FF2B5EF4-FFF2-40B4-BE49-F238E27FC236}">
                  <a16:creationId xmlns:a16="http://schemas.microsoft.com/office/drawing/2014/main" id="{9DC20816-893A-4201-AA91-22F71E46F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88" name="Graphic 15">
              <a:extLst>
                <a:ext uri="{FF2B5EF4-FFF2-40B4-BE49-F238E27FC236}">
                  <a16:creationId xmlns:a16="http://schemas.microsoft.com/office/drawing/2014/main" id="{866D1F4E-BA21-44F3-A97A-E979C5FE78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89" name="Freeform: Shape 2088">
              <a:extLst>
                <a:ext uri="{FF2B5EF4-FFF2-40B4-BE49-F238E27FC236}">
                  <a16:creationId xmlns:a16="http://schemas.microsoft.com/office/drawing/2014/main" id="{B35EADCB-1DB5-4B69-892B-14567F5280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grpSp>
      <p:grpSp>
        <p:nvGrpSpPr>
          <p:cNvPr id="2091" name="Graphic 78">
            <a:extLst>
              <a:ext uri="{FF2B5EF4-FFF2-40B4-BE49-F238E27FC236}">
                <a16:creationId xmlns:a16="http://schemas.microsoft.com/office/drawing/2014/main" id="{06B4C967-D337-479B-87CA-7587B7FCFF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352" y="3267662"/>
            <a:ext cx="972241" cy="45718"/>
            <a:chOff x="4886325" y="3371754"/>
            <a:chExt cx="2418492" cy="113728"/>
          </a:xfrm>
          <a:solidFill>
            <a:schemeClr val="accent1"/>
          </a:solidFill>
        </p:grpSpPr>
        <p:sp>
          <p:nvSpPr>
            <p:cNvPr id="2092" name="Graphic 78">
              <a:extLst>
                <a:ext uri="{FF2B5EF4-FFF2-40B4-BE49-F238E27FC236}">
                  <a16:creationId xmlns:a16="http://schemas.microsoft.com/office/drawing/2014/main" id="{6EF1A9DB-7052-4254-8534-9AAED6F6B6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grpSp>
          <p:nvGrpSpPr>
            <p:cNvPr id="2093" name="Graphic 78">
              <a:extLst>
                <a:ext uri="{FF2B5EF4-FFF2-40B4-BE49-F238E27FC236}">
                  <a16:creationId xmlns:a16="http://schemas.microsoft.com/office/drawing/2014/main" id="{55D44775-F9E3-4142-8CDB-277AEF2F388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2094" name="Graphic 78">
                <a:extLst>
                  <a:ext uri="{FF2B5EF4-FFF2-40B4-BE49-F238E27FC236}">
                    <a16:creationId xmlns:a16="http://schemas.microsoft.com/office/drawing/2014/main" id="{93BB9C83-6DC3-450C-BFAD-0CB5EAD294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95" name="Graphic 78">
                <a:extLst>
                  <a:ext uri="{FF2B5EF4-FFF2-40B4-BE49-F238E27FC236}">
                    <a16:creationId xmlns:a16="http://schemas.microsoft.com/office/drawing/2014/main" id="{4E01AF91-A65B-4AE1-96C9-4168BD8F90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96" name="Graphic 78">
                <a:extLst>
                  <a:ext uri="{FF2B5EF4-FFF2-40B4-BE49-F238E27FC236}">
                    <a16:creationId xmlns:a16="http://schemas.microsoft.com/office/drawing/2014/main" id="{0AD45C08-DFB9-441F-A901-BCB9B0305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2097" name="Graphic 78">
                <a:extLst>
                  <a:ext uri="{FF2B5EF4-FFF2-40B4-BE49-F238E27FC236}">
                    <a16:creationId xmlns:a16="http://schemas.microsoft.com/office/drawing/2014/main" id="{E05BEC0E-4EE4-42C4-BF0B-15F9AC5181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grpSp>
      </p:grpSp>
      <p:sp>
        <p:nvSpPr>
          <p:cNvPr id="4" name="Right Brace 3">
            <a:extLst>
              <a:ext uri="{FF2B5EF4-FFF2-40B4-BE49-F238E27FC236}">
                <a16:creationId xmlns:a16="http://schemas.microsoft.com/office/drawing/2014/main" id="{7468B2F9-9BE0-137E-BF28-49337C100EC3}"/>
              </a:ext>
            </a:extLst>
          </p:cNvPr>
          <p:cNvSpPr/>
          <p:nvPr/>
        </p:nvSpPr>
        <p:spPr>
          <a:xfrm rot="728896">
            <a:off x="9104035" y="3799544"/>
            <a:ext cx="653363" cy="2970987"/>
          </a:xfrm>
          <a:prstGeom prst="rightBrace">
            <a:avLst/>
          </a:prstGeom>
          <a:noFill/>
          <a:ln w="76200">
            <a:solidFill>
              <a:srgbClr val="CCFFFF"/>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EB641898-8283-7690-349A-92B6AB5250B0}"/>
              </a:ext>
            </a:extLst>
          </p:cNvPr>
          <p:cNvSpPr txBox="1"/>
          <p:nvPr/>
        </p:nvSpPr>
        <p:spPr>
          <a:xfrm>
            <a:off x="9877387" y="4895655"/>
            <a:ext cx="1748307" cy="954107"/>
          </a:xfrm>
          <a:prstGeom prst="rect">
            <a:avLst/>
          </a:prstGeom>
          <a:solidFill>
            <a:srgbClr val="CCFFFF"/>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venir Next LT Pro"/>
                <a:ea typeface="+mn-ea"/>
                <a:cs typeface="+mn-cs"/>
              </a:rPr>
              <a:t>Josiah’s kingdom</a:t>
            </a:r>
          </a:p>
        </p:txBody>
      </p:sp>
      <p:cxnSp>
        <p:nvCxnSpPr>
          <p:cNvPr id="10" name="Straight Arrow Connector 9">
            <a:extLst>
              <a:ext uri="{FF2B5EF4-FFF2-40B4-BE49-F238E27FC236}">
                <a16:creationId xmlns:a16="http://schemas.microsoft.com/office/drawing/2014/main" id="{5DAF2B0F-88BC-C9D7-7623-F80BD0E3E96E}"/>
              </a:ext>
            </a:extLst>
          </p:cNvPr>
          <p:cNvCxnSpPr/>
          <p:nvPr/>
        </p:nvCxnSpPr>
        <p:spPr>
          <a:xfrm flipH="1" flipV="1">
            <a:off x="8385048" y="2596896"/>
            <a:ext cx="347472" cy="1773936"/>
          </a:xfrm>
          <a:prstGeom prst="straightConnector1">
            <a:avLst/>
          </a:prstGeom>
          <a:ln w="76200">
            <a:solidFill>
              <a:srgbClr val="5A50E2"/>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2FB24F1-0B26-D43E-BCAC-8B653925187A}"/>
              </a:ext>
            </a:extLst>
          </p:cNvPr>
          <p:cNvCxnSpPr>
            <a:cxnSpLocks/>
          </p:cNvCxnSpPr>
          <p:nvPr/>
        </p:nvCxnSpPr>
        <p:spPr>
          <a:xfrm flipV="1">
            <a:off x="8775092" y="1021630"/>
            <a:ext cx="655624" cy="3347287"/>
          </a:xfrm>
          <a:prstGeom prst="straightConnector1">
            <a:avLst/>
          </a:prstGeom>
          <a:ln w="76200">
            <a:solidFill>
              <a:srgbClr val="5A50E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170EC86-85C5-1ED3-3259-A10967D48C23}"/>
              </a:ext>
            </a:extLst>
          </p:cNvPr>
          <p:cNvCxnSpPr>
            <a:cxnSpLocks/>
          </p:cNvCxnSpPr>
          <p:nvPr/>
        </p:nvCxnSpPr>
        <p:spPr>
          <a:xfrm flipV="1">
            <a:off x="8796462" y="2148840"/>
            <a:ext cx="1289339" cy="2244902"/>
          </a:xfrm>
          <a:prstGeom prst="straightConnector1">
            <a:avLst/>
          </a:prstGeom>
          <a:ln w="76200">
            <a:solidFill>
              <a:srgbClr val="5A50E2"/>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E5933F4-47F2-1F95-B2C9-D26CEC039773}"/>
              </a:ext>
            </a:extLst>
          </p:cNvPr>
          <p:cNvCxnSpPr>
            <a:cxnSpLocks/>
          </p:cNvCxnSpPr>
          <p:nvPr/>
        </p:nvCxnSpPr>
        <p:spPr>
          <a:xfrm flipV="1">
            <a:off x="8768722" y="1645920"/>
            <a:ext cx="77244" cy="2710166"/>
          </a:xfrm>
          <a:prstGeom prst="straightConnector1">
            <a:avLst/>
          </a:prstGeom>
          <a:ln w="76200">
            <a:solidFill>
              <a:srgbClr val="5A50E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9023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par>
                                <p:cTn id="8" presetID="6" presetClass="entr" presetSubtype="16"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circle(in)">
                                      <p:cBhvr>
                                        <p:cTn id="10" dur="2000"/>
                                        <p:tgtEl>
                                          <p:spTgt spid="13"/>
                                        </p:tgtEl>
                                      </p:cBhvr>
                                    </p:animEffect>
                                  </p:childTnLst>
                                </p:cTn>
                              </p:par>
                              <p:par>
                                <p:cTn id="11" presetID="6" presetClass="entr" presetSubtype="16"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ircle(in)">
                                      <p:cBhvr>
                                        <p:cTn id="13" dur="2000"/>
                                        <p:tgtEl>
                                          <p:spTgt spid="11"/>
                                        </p:tgtEl>
                                      </p:cBhvr>
                                    </p:animEffect>
                                  </p:childTnLst>
                                </p:cTn>
                              </p:par>
                              <p:par>
                                <p:cTn id="14" presetID="6" presetClass="entr" presetSubtype="16"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ircle(in)">
                                      <p:cBhvr>
                                        <p:cTn id="1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II. </a:t>
            </a:r>
            <a:r>
              <a:rPr lang="en-US" sz="3200" b="1" i="0" dirty="0"/>
              <a:t>The young man Josiah did the Lord’s will (</a:t>
            </a:r>
            <a:r>
              <a:rPr lang="en-US" sz="3200" b="1" dirty="0"/>
              <a:t>verses 3b-7</a:t>
            </a:r>
            <a:r>
              <a:rPr lang="en-US" sz="3200" b="1" i="0" dirty="0"/>
              <a:t>)</a:t>
            </a:r>
            <a:endParaRPr lang="en-US" sz="3200" i="0" dirty="0"/>
          </a:p>
        </p:txBody>
      </p:sp>
      <p:sp>
        <p:nvSpPr>
          <p:cNvPr id="3" name="Content Placeholder 2">
            <a:extLst>
              <a:ext uri="{FF2B5EF4-FFF2-40B4-BE49-F238E27FC236}">
                <a16:creationId xmlns:a16="http://schemas.microsoft.com/office/drawing/2014/main" id="{1979E3D1-6E1D-1804-3362-9CA69373BBAF}"/>
              </a:ext>
            </a:extLst>
          </p:cNvPr>
          <p:cNvSpPr>
            <a:spLocks noGrp="1"/>
          </p:cNvSpPr>
          <p:nvPr>
            <p:ph idx="1"/>
          </p:nvPr>
        </p:nvSpPr>
        <p:spPr>
          <a:xfrm>
            <a:off x="525717" y="2339005"/>
            <a:ext cx="10077557" cy="3549045"/>
          </a:xfrm>
        </p:spPr>
        <p:txBody>
          <a:bodyPr>
            <a:noAutofit/>
          </a:bodyPr>
          <a:lstStyle/>
          <a:p>
            <a:pPr marL="742950" indent="-742950">
              <a:buFont typeface="+mj-lt"/>
              <a:buAutoNum type="alphaUcPeriod" startAt="2"/>
            </a:pPr>
            <a:r>
              <a:rPr lang="en-US" sz="2800" b="1" kern="0" dirty="0">
                <a:effectLst/>
                <a:ea typeface="Aptos" panose="020B0004020202020204" pitchFamily="34" charset="0"/>
              </a:rPr>
              <a:t>Josiah went above and beyond to remove idolatry from God’s people (</a:t>
            </a:r>
            <a:r>
              <a:rPr lang="en-US" sz="2800" b="1" i="1" kern="0" dirty="0">
                <a:effectLst/>
                <a:ea typeface="Aptos" panose="020B0004020202020204" pitchFamily="34" charset="0"/>
              </a:rPr>
              <a:t>6-7</a:t>
            </a:r>
            <a:r>
              <a:rPr lang="en-US" sz="2800" b="1" kern="0" dirty="0">
                <a:effectLst/>
                <a:ea typeface="Aptos" panose="020B0004020202020204" pitchFamily="34" charset="0"/>
              </a:rPr>
              <a:t>)</a:t>
            </a:r>
          </a:p>
          <a:p>
            <a:r>
              <a:rPr lang="en-US" sz="2400" b="1" dirty="0">
                <a:solidFill>
                  <a:srgbClr val="FF0000"/>
                </a:solidFill>
                <a:effectLst/>
                <a:ea typeface="Aptos" panose="020B0004020202020204" pitchFamily="34" charset="0"/>
                <a:cs typeface="Times New Roman" panose="02020603050405020304" pitchFamily="18" charset="0"/>
              </a:rPr>
              <a:t>6</a:t>
            </a:r>
            <a:r>
              <a:rPr lang="en-US" sz="2800" b="1" dirty="0">
                <a:effectLst/>
                <a:ea typeface="Aptos" panose="020B0004020202020204" pitchFamily="34" charset="0"/>
                <a:cs typeface="Times New Roman" panose="02020603050405020304" pitchFamily="18" charset="0"/>
              </a:rPr>
              <a:t> </a:t>
            </a:r>
            <a:r>
              <a:rPr lang="en-US" sz="2800" b="1" i="1" dirty="0">
                <a:effectLst/>
                <a:ea typeface="Aptos" panose="020B0004020202020204" pitchFamily="34" charset="0"/>
                <a:cs typeface="Times New Roman" panose="02020603050405020304" pitchFamily="18" charset="0"/>
              </a:rPr>
              <a:t>And in the cities of </a:t>
            </a:r>
            <a:r>
              <a:rPr lang="en-US" sz="2800" b="1" i="1" dirty="0">
                <a:solidFill>
                  <a:srgbClr val="0070C0"/>
                </a:solidFill>
                <a:effectLst/>
                <a:ea typeface="Aptos" panose="020B0004020202020204" pitchFamily="34" charset="0"/>
                <a:cs typeface="Times New Roman" panose="02020603050405020304" pitchFamily="18" charset="0"/>
              </a:rPr>
              <a:t>Manasseh</a:t>
            </a:r>
            <a:r>
              <a:rPr lang="en-US" sz="2800" b="1" i="1" dirty="0">
                <a:effectLst/>
                <a:ea typeface="Aptos" panose="020B0004020202020204" pitchFamily="34" charset="0"/>
                <a:cs typeface="Times New Roman" panose="02020603050405020304" pitchFamily="18" charset="0"/>
              </a:rPr>
              <a:t>, </a:t>
            </a:r>
            <a:r>
              <a:rPr lang="en-US" sz="2800" b="1" i="1" dirty="0">
                <a:solidFill>
                  <a:srgbClr val="0070C0"/>
                </a:solidFill>
                <a:effectLst/>
                <a:ea typeface="Aptos" panose="020B0004020202020204" pitchFamily="34" charset="0"/>
                <a:cs typeface="Times New Roman" panose="02020603050405020304" pitchFamily="18" charset="0"/>
              </a:rPr>
              <a:t>Ephraim</a:t>
            </a:r>
            <a:r>
              <a:rPr lang="en-US" sz="2800" b="1" i="1" dirty="0">
                <a:effectLst/>
                <a:ea typeface="Aptos" panose="020B0004020202020204" pitchFamily="34" charset="0"/>
                <a:cs typeface="Times New Roman" panose="02020603050405020304" pitchFamily="18" charset="0"/>
              </a:rPr>
              <a:t>, and </a:t>
            </a:r>
            <a:r>
              <a:rPr lang="en-US" sz="2800" b="1" i="1" dirty="0">
                <a:solidFill>
                  <a:srgbClr val="0070C0"/>
                </a:solidFill>
                <a:effectLst/>
                <a:ea typeface="Aptos" panose="020B0004020202020204" pitchFamily="34" charset="0"/>
                <a:cs typeface="Times New Roman" panose="02020603050405020304" pitchFamily="18" charset="0"/>
              </a:rPr>
              <a:t>Simeon</a:t>
            </a:r>
            <a:r>
              <a:rPr lang="en-US" sz="2800" b="1" i="1" dirty="0">
                <a:effectLst/>
                <a:ea typeface="Aptos" panose="020B0004020202020204" pitchFamily="34" charset="0"/>
                <a:cs typeface="Times New Roman" panose="02020603050405020304" pitchFamily="18" charset="0"/>
              </a:rPr>
              <a:t>, and as far as </a:t>
            </a:r>
            <a:r>
              <a:rPr lang="en-US" sz="2800" b="1" i="1" dirty="0">
                <a:solidFill>
                  <a:srgbClr val="0070C0"/>
                </a:solidFill>
                <a:effectLst/>
                <a:ea typeface="Aptos" panose="020B0004020202020204" pitchFamily="34" charset="0"/>
                <a:cs typeface="Times New Roman" panose="02020603050405020304" pitchFamily="18" charset="0"/>
              </a:rPr>
              <a:t>Naphtali</a:t>
            </a:r>
            <a:r>
              <a:rPr lang="en-US" sz="2800" b="1" i="1" dirty="0">
                <a:effectLst/>
                <a:ea typeface="Aptos" panose="020B0004020202020204" pitchFamily="34" charset="0"/>
                <a:cs typeface="Times New Roman" panose="02020603050405020304" pitchFamily="18" charset="0"/>
              </a:rPr>
              <a:t>, in their ruins all around</a:t>
            </a:r>
            <a:r>
              <a:rPr lang="en-US" sz="2800" b="1" dirty="0">
                <a:effectLst/>
                <a:ea typeface="Aptos" panose="020B0004020202020204" pitchFamily="34" charset="0"/>
                <a:cs typeface="Times New Roman" panose="02020603050405020304" pitchFamily="18" charset="0"/>
              </a:rPr>
              <a:t>, </a:t>
            </a:r>
            <a:r>
              <a:rPr lang="en-US" sz="2400" b="1" dirty="0">
                <a:solidFill>
                  <a:srgbClr val="FF0000"/>
                </a:solidFill>
                <a:effectLst/>
                <a:ea typeface="Aptos" panose="020B0004020202020204" pitchFamily="34" charset="0"/>
                <a:cs typeface="Times New Roman" panose="02020603050405020304" pitchFamily="18" charset="0"/>
              </a:rPr>
              <a:t>7</a:t>
            </a:r>
            <a:r>
              <a:rPr lang="en-US" sz="2800" b="1" dirty="0">
                <a:effectLst/>
                <a:ea typeface="Aptos" panose="020B0004020202020204" pitchFamily="34" charset="0"/>
                <a:cs typeface="Times New Roman" panose="02020603050405020304" pitchFamily="18" charset="0"/>
              </a:rPr>
              <a:t> </a:t>
            </a:r>
            <a:r>
              <a:rPr lang="en-US" sz="2800" b="1" i="1" dirty="0">
                <a:effectLst/>
                <a:ea typeface="Aptos" panose="020B0004020202020204" pitchFamily="34" charset="0"/>
                <a:cs typeface="Times New Roman" panose="02020603050405020304" pitchFamily="18" charset="0"/>
              </a:rPr>
              <a:t>he broke down the altars and beat the </a:t>
            </a:r>
            <a:r>
              <a:rPr lang="en-US" sz="2800" b="1" i="1" dirty="0" err="1">
                <a:effectLst/>
                <a:ea typeface="Aptos" panose="020B0004020202020204" pitchFamily="34" charset="0"/>
                <a:cs typeface="Times New Roman" panose="02020603050405020304" pitchFamily="18" charset="0"/>
              </a:rPr>
              <a:t>Asherim</a:t>
            </a:r>
            <a:r>
              <a:rPr lang="en-US" sz="2800" b="1" i="1" dirty="0">
                <a:effectLst/>
                <a:ea typeface="Aptos" panose="020B0004020202020204" pitchFamily="34" charset="0"/>
                <a:cs typeface="Times New Roman" panose="02020603050405020304" pitchFamily="18" charset="0"/>
              </a:rPr>
              <a:t> and the images into powder and cut down all the incense altars </a:t>
            </a:r>
            <a:r>
              <a:rPr lang="en-US" sz="2800" b="1" i="1" dirty="0">
                <a:solidFill>
                  <a:srgbClr val="0070C0"/>
                </a:solidFill>
                <a:effectLst/>
                <a:ea typeface="Aptos" panose="020B0004020202020204" pitchFamily="34" charset="0"/>
                <a:cs typeface="Times New Roman" panose="02020603050405020304" pitchFamily="18" charset="0"/>
              </a:rPr>
              <a:t>throughout all the land of Israel</a:t>
            </a:r>
            <a:r>
              <a:rPr lang="en-US" sz="2800" b="1" i="1" dirty="0">
                <a:effectLst/>
                <a:ea typeface="Aptos" panose="020B0004020202020204" pitchFamily="34" charset="0"/>
                <a:cs typeface="Times New Roman" panose="02020603050405020304" pitchFamily="18" charset="0"/>
              </a:rPr>
              <a:t>. Then he returned to Jerusalem</a:t>
            </a:r>
            <a:r>
              <a:rPr lang="en-US" sz="2800" b="1" dirty="0">
                <a:effectLst/>
                <a:ea typeface="Aptos" panose="020B0004020202020204" pitchFamily="34" charset="0"/>
                <a:cs typeface="Times New Roman" panose="02020603050405020304" pitchFamily="18" charset="0"/>
              </a:rPr>
              <a:t>.  </a:t>
            </a:r>
          </a:p>
          <a:p>
            <a:r>
              <a:rPr lang="en-US" sz="2800" b="1" dirty="0"/>
              <a:t>“</a:t>
            </a:r>
            <a:r>
              <a:rPr lang="en-US" sz="2800" b="1" i="1" dirty="0"/>
              <a:t>And if anyone forces you to go one mile, </a:t>
            </a:r>
            <a:r>
              <a:rPr lang="en-US" sz="2800" b="1" i="1" dirty="0">
                <a:solidFill>
                  <a:srgbClr val="0070C0"/>
                </a:solidFill>
              </a:rPr>
              <a:t>go with him two miles</a:t>
            </a:r>
            <a:r>
              <a:rPr lang="en-US" sz="2800" b="1" dirty="0"/>
              <a:t>.” </a:t>
            </a:r>
            <a:r>
              <a:rPr lang="en-US" sz="2800" b="1" dirty="0">
                <a:solidFill>
                  <a:srgbClr val="C00000"/>
                </a:solidFill>
              </a:rPr>
              <a:t>Matthew 5:41</a:t>
            </a:r>
            <a:endParaRPr lang="en-US" sz="2800" b="1" dirty="0">
              <a:solidFill>
                <a:srgbClr val="C00000"/>
              </a:solidFill>
              <a:effectLst/>
              <a:ea typeface="Aptos" panose="020B0004020202020204" pitchFamily="34" charset="0"/>
              <a:cs typeface="Times New Roman" panose="02020603050405020304" pitchFamily="18" charset="0"/>
            </a:endParaRPr>
          </a:p>
          <a:p>
            <a:endParaRPr lang="en-US" sz="4800" b="1" dirty="0"/>
          </a:p>
        </p:txBody>
      </p:sp>
    </p:spTree>
    <p:extLst>
      <p:ext uri="{BB962C8B-B14F-4D97-AF65-F5344CB8AC3E}">
        <p14:creationId xmlns:p14="http://schemas.microsoft.com/office/powerpoint/2010/main" val="88390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III. </a:t>
            </a:r>
            <a:r>
              <a:rPr lang="en-US" sz="3200" b="1" i="0" dirty="0"/>
              <a:t>Honor God now and always</a:t>
            </a:r>
          </a:p>
        </p:txBody>
      </p:sp>
      <p:sp>
        <p:nvSpPr>
          <p:cNvPr id="3" name="Content Placeholder 2">
            <a:extLst>
              <a:ext uri="{FF2B5EF4-FFF2-40B4-BE49-F238E27FC236}">
                <a16:creationId xmlns:a16="http://schemas.microsoft.com/office/drawing/2014/main" id="{1979E3D1-6E1D-1804-3362-9CA69373BBAF}"/>
              </a:ext>
            </a:extLst>
          </p:cNvPr>
          <p:cNvSpPr>
            <a:spLocks noGrp="1"/>
          </p:cNvSpPr>
          <p:nvPr>
            <p:ph idx="1"/>
          </p:nvPr>
        </p:nvSpPr>
        <p:spPr/>
        <p:txBody>
          <a:bodyPr>
            <a:noAutofit/>
          </a:bodyPr>
          <a:lstStyle/>
          <a:p>
            <a:r>
              <a:rPr lang="en-US" sz="2800" b="1" kern="0" dirty="0">
                <a:solidFill>
                  <a:srgbClr val="7030A0"/>
                </a:solidFill>
                <a:effectLst/>
                <a:ea typeface="Aptos" panose="020B0004020202020204" pitchFamily="34" charset="0"/>
              </a:rPr>
              <a:t>Seek the Lord now and always</a:t>
            </a:r>
          </a:p>
          <a:p>
            <a:r>
              <a:rPr lang="en-US" sz="2800" b="1" kern="0" dirty="0">
                <a:effectLst/>
                <a:ea typeface="Aptos" panose="020B0004020202020204" pitchFamily="34" charset="0"/>
              </a:rPr>
              <a:t>“</a:t>
            </a:r>
            <a:r>
              <a:rPr lang="en-US" sz="2800" b="1" i="1" kern="0" dirty="0">
                <a:effectLst/>
                <a:ea typeface="Aptos" panose="020B0004020202020204" pitchFamily="34" charset="0"/>
              </a:rPr>
              <a:t>Seek the Lord </a:t>
            </a:r>
            <a:r>
              <a:rPr lang="en-US" sz="2800" b="1" i="1" kern="0" dirty="0">
                <a:solidFill>
                  <a:srgbClr val="0070C0"/>
                </a:solidFill>
                <a:effectLst/>
                <a:ea typeface="Aptos" panose="020B0004020202020204" pitchFamily="34" charset="0"/>
              </a:rPr>
              <a:t>and his strength</a:t>
            </a:r>
            <a:r>
              <a:rPr lang="en-US" sz="2800" b="1" i="1" kern="0" dirty="0">
                <a:effectLst/>
                <a:ea typeface="Aptos" panose="020B0004020202020204" pitchFamily="34" charset="0"/>
              </a:rPr>
              <a:t>; </a:t>
            </a:r>
            <a:r>
              <a:rPr lang="en-US" sz="2800" b="1" i="1" kern="0" dirty="0">
                <a:solidFill>
                  <a:srgbClr val="0070C0"/>
                </a:solidFill>
                <a:effectLst/>
                <a:ea typeface="Aptos" panose="020B0004020202020204" pitchFamily="34" charset="0"/>
              </a:rPr>
              <a:t>seek</a:t>
            </a:r>
            <a:r>
              <a:rPr lang="en-US" sz="2800" b="1" i="1" kern="0" dirty="0">
                <a:effectLst/>
                <a:ea typeface="Aptos" panose="020B0004020202020204" pitchFamily="34" charset="0"/>
              </a:rPr>
              <a:t> </a:t>
            </a:r>
            <a:r>
              <a:rPr lang="en-US" sz="2800" b="1" i="1" kern="0" dirty="0">
                <a:solidFill>
                  <a:srgbClr val="0070C0"/>
                </a:solidFill>
                <a:effectLst/>
                <a:ea typeface="Aptos" panose="020B0004020202020204" pitchFamily="34" charset="0"/>
              </a:rPr>
              <a:t>his presence continually</a:t>
            </a:r>
            <a:r>
              <a:rPr lang="en-US" sz="2800" b="1" kern="0" dirty="0">
                <a:effectLst/>
                <a:ea typeface="Aptos" panose="020B0004020202020204" pitchFamily="34" charset="0"/>
              </a:rPr>
              <a:t>!” </a:t>
            </a:r>
            <a:r>
              <a:rPr lang="en-US" sz="2800" b="1" kern="0" dirty="0">
                <a:solidFill>
                  <a:srgbClr val="C00000"/>
                </a:solidFill>
                <a:effectLst/>
                <a:ea typeface="Aptos" panose="020B0004020202020204" pitchFamily="34" charset="0"/>
              </a:rPr>
              <a:t>Psalm 105:4 </a:t>
            </a:r>
          </a:p>
          <a:p>
            <a:r>
              <a:rPr lang="en-US" sz="2800" b="1" kern="0" dirty="0">
                <a:effectLst/>
                <a:ea typeface="Aptos" panose="020B0004020202020204" pitchFamily="34" charset="0"/>
              </a:rPr>
              <a:t>“</a:t>
            </a:r>
            <a:r>
              <a:rPr lang="en-US" sz="2800" b="1" i="1" kern="0" dirty="0">
                <a:effectLst/>
                <a:ea typeface="Aptos" panose="020B0004020202020204" pitchFamily="34" charset="0"/>
              </a:rPr>
              <a:t>And I tell you, </a:t>
            </a:r>
            <a:r>
              <a:rPr lang="en-US" sz="2800" b="1" i="1" kern="0" dirty="0">
                <a:solidFill>
                  <a:srgbClr val="0070C0"/>
                </a:solidFill>
                <a:effectLst/>
                <a:ea typeface="Aptos" panose="020B0004020202020204" pitchFamily="34" charset="0"/>
              </a:rPr>
              <a:t>ask</a:t>
            </a:r>
            <a:r>
              <a:rPr lang="en-US" sz="2800" b="1" i="1" kern="0" dirty="0">
                <a:effectLst/>
                <a:ea typeface="Aptos" panose="020B0004020202020204" pitchFamily="34" charset="0"/>
              </a:rPr>
              <a:t>, and it will be given to you; </a:t>
            </a:r>
            <a:r>
              <a:rPr lang="en-US" sz="2800" b="1" i="1" kern="0" dirty="0">
                <a:solidFill>
                  <a:srgbClr val="0070C0"/>
                </a:solidFill>
                <a:effectLst/>
                <a:ea typeface="Aptos" panose="020B0004020202020204" pitchFamily="34" charset="0"/>
              </a:rPr>
              <a:t>seek</a:t>
            </a:r>
            <a:r>
              <a:rPr lang="en-US" sz="2800" b="1" i="1" kern="0" dirty="0">
                <a:effectLst/>
                <a:ea typeface="Aptos" panose="020B0004020202020204" pitchFamily="34" charset="0"/>
              </a:rPr>
              <a:t>, and you will find; </a:t>
            </a:r>
            <a:r>
              <a:rPr lang="en-US" sz="2800" b="1" i="1" kern="0" dirty="0">
                <a:solidFill>
                  <a:srgbClr val="0070C0"/>
                </a:solidFill>
                <a:effectLst/>
                <a:ea typeface="Aptos" panose="020B0004020202020204" pitchFamily="34" charset="0"/>
              </a:rPr>
              <a:t>knock</a:t>
            </a:r>
            <a:r>
              <a:rPr lang="en-US" sz="2800" b="1" i="1" kern="0" dirty="0">
                <a:effectLst/>
                <a:ea typeface="Aptos" panose="020B0004020202020204" pitchFamily="34" charset="0"/>
              </a:rPr>
              <a:t>, and it will be opened to you</a:t>
            </a:r>
            <a:r>
              <a:rPr lang="en-US" sz="2800" b="1" kern="0" dirty="0">
                <a:effectLst/>
                <a:ea typeface="Aptos" panose="020B0004020202020204" pitchFamily="34" charset="0"/>
              </a:rPr>
              <a:t>.” </a:t>
            </a:r>
            <a:r>
              <a:rPr lang="en-US" sz="2800" b="1" kern="0" dirty="0">
                <a:solidFill>
                  <a:srgbClr val="C00000"/>
                </a:solidFill>
                <a:effectLst/>
                <a:ea typeface="Aptos" panose="020B0004020202020204" pitchFamily="34" charset="0"/>
              </a:rPr>
              <a:t>Luke 11:8-9</a:t>
            </a:r>
            <a:endParaRPr lang="en-US" sz="2800" b="1" dirty="0">
              <a:solidFill>
                <a:srgbClr val="C00000"/>
              </a:solidFill>
            </a:endParaRPr>
          </a:p>
        </p:txBody>
      </p:sp>
    </p:spTree>
    <p:extLst>
      <p:ext uri="{BB962C8B-B14F-4D97-AF65-F5344CB8AC3E}">
        <p14:creationId xmlns:p14="http://schemas.microsoft.com/office/powerpoint/2010/main" val="829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III. </a:t>
            </a:r>
            <a:r>
              <a:rPr lang="en-US" sz="3200" b="1" i="0" dirty="0"/>
              <a:t>Honor God now and always</a:t>
            </a:r>
          </a:p>
        </p:txBody>
      </p:sp>
      <p:sp>
        <p:nvSpPr>
          <p:cNvPr id="3" name="Content Placeholder 2">
            <a:extLst>
              <a:ext uri="{FF2B5EF4-FFF2-40B4-BE49-F238E27FC236}">
                <a16:creationId xmlns:a16="http://schemas.microsoft.com/office/drawing/2014/main" id="{1979E3D1-6E1D-1804-3362-9CA69373BBAF}"/>
              </a:ext>
            </a:extLst>
          </p:cNvPr>
          <p:cNvSpPr>
            <a:spLocks noGrp="1"/>
          </p:cNvSpPr>
          <p:nvPr>
            <p:ph idx="1"/>
          </p:nvPr>
        </p:nvSpPr>
        <p:spPr/>
        <p:txBody>
          <a:bodyPr>
            <a:noAutofit/>
          </a:bodyPr>
          <a:lstStyle/>
          <a:p>
            <a:r>
              <a:rPr lang="en-US" sz="2800" b="1" dirty="0">
                <a:solidFill>
                  <a:srgbClr val="7030A0"/>
                </a:solidFill>
              </a:rPr>
              <a:t>Through our devoted service to Him</a:t>
            </a:r>
          </a:p>
          <a:p>
            <a:r>
              <a:rPr lang="en-US" sz="2800" b="1" dirty="0"/>
              <a:t>“</a:t>
            </a:r>
            <a:r>
              <a:rPr lang="en-US" sz="2800" b="1" i="1" dirty="0"/>
              <a:t>And </a:t>
            </a:r>
            <a:r>
              <a:rPr lang="en-US" sz="2800" b="1" i="1" dirty="0">
                <a:solidFill>
                  <a:srgbClr val="0070C0"/>
                </a:solidFill>
              </a:rPr>
              <a:t>whatever you do</a:t>
            </a:r>
            <a:r>
              <a:rPr lang="en-US" sz="2800" b="1" i="1" dirty="0"/>
              <a:t>, in </a:t>
            </a:r>
            <a:r>
              <a:rPr lang="en-US" sz="2800" b="1" i="1" dirty="0">
                <a:solidFill>
                  <a:srgbClr val="0070C0"/>
                </a:solidFill>
              </a:rPr>
              <a:t>word or deed</a:t>
            </a:r>
            <a:r>
              <a:rPr lang="en-US" sz="2800" b="1" i="1" dirty="0"/>
              <a:t>, </a:t>
            </a:r>
            <a:r>
              <a:rPr lang="en-US" sz="2800" b="1" i="1" dirty="0">
                <a:solidFill>
                  <a:srgbClr val="0070C0"/>
                </a:solidFill>
              </a:rPr>
              <a:t>do everything in the name of the Lord Jesus</a:t>
            </a:r>
            <a:r>
              <a:rPr lang="en-US" sz="2800" b="1" i="1" dirty="0"/>
              <a:t>, giving thanks to God the Father through him</a:t>
            </a:r>
            <a:r>
              <a:rPr lang="en-US" sz="2800" b="1" dirty="0"/>
              <a:t>.” </a:t>
            </a:r>
            <a:r>
              <a:rPr lang="en-US" sz="2800" b="1" dirty="0">
                <a:solidFill>
                  <a:srgbClr val="C00000"/>
                </a:solidFill>
              </a:rPr>
              <a:t>Colossians 3:17</a:t>
            </a:r>
            <a:endParaRPr lang="en-US" sz="3600" b="1" dirty="0">
              <a:solidFill>
                <a:srgbClr val="C00000"/>
              </a:solidFill>
            </a:endParaRPr>
          </a:p>
        </p:txBody>
      </p:sp>
    </p:spTree>
    <p:extLst>
      <p:ext uri="{BB962C8B-B14F-4D97-AF65-F5344CB8AC3E}">
        <p14:creationId xmlns:p14="http://schemas.microsoft.com/office/powerpoint/2010/main" val="373039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III. </a:t>
            </a:r>
            <a:r>
              <a:rPr lang="en-US" sz="3200" b="1" i="0" dirty="0"/>
              <a:t>Honor God now and always</a:t>
            </a:r>
          </a:p>
        </p:txBody>
      </p:sp>
      <p:sp>
        <p:nvSpPr>
          <p:cNvPr id="3" name="Content Placeholder 2">
            <a:extLst>
              <a:ext uri="{FF2B5EF4-FFF2-40B4-BE49-F238E27FC236}">
                <a16:creationId xmlns:a16="http://schemas.microsoft.com/office/drawing/2014/main" id="{1979E3D1-6E1D-1804-3362-9CA69373BBAF}"/>
              </a:ext>
            </a:extLst>
          </p:cNvPr>
          <p:cNvSpPr>
            <a:spLocks noGrp="1"/>
          </p:cNvSpPr>
          <p:nvPr>
            <p:ph idx="1"/>
          </p:nvPr>
        </p:nvSpPr>
        <p:spPr>
          <a:xfrm>
            <a:off x="525717" y="2521885"/>
            <a:ext cx="7856283" cy="3549045"/>
          </a:xfrm>
        </p:spPr>
        <p:txBody>
          <a:bodyPr>
            <a:noAutofit/>
          </a:bodyPr>
          <a:lstStyle/>
          <a:p>
            <a:r>
              <a:rPr lang="en-US" sz="2800" b="1" dirty="0">
                <a:solidFill>
                  <a:srgbClr val="C00000"/>
                </a:solidFill>
              </a:rPr>
              <a:t>Six years after Josiah had purged idolatry from the land (age 26), Josiah began directing the work to repair the temple, the place where God called His people to come and worship Him.</a:t>
            </a:r>
          </a:p>
          <a:p>
            <a:r>
              <a:rPr lang="en-US" sz="2800" b="1" dirty="0"/>
              <a:t>“</a:t>
            </a:r>
            <a:r>
              <a:rPr lang="en-US" sz="2800" b="1" i="1" dirty="0"/>
              <a:t>Hilkiah the priest found the Book of the Law</a:t>
            </a:r>
            <a:r>
              <a:rPr lang="en-US" sz="2800" b="1" dirty="0"/>
              <a:t>” </a:t>
            </a:r>
            <a:r>
              <a:rPr lang="en-US" sz="2800" b="1" dirty="0">
                <a:solidFill>
                  <a:srgbClr val="C00000"/>
                </a:solidFill>
              </a:rPr>
              <a:t>2</a:t>
            </a:r>
            <a:r>
              <a:rPr lang="en-US" sz="2800" b="1" baseline="30000" dirty="0">
                <a:solidFill>
                  <a:srgbClr val="C00000"/>
                </a:solidFill>
              </a:rPr>
              <a:t>nd</a:t>
            </a:r>
            <a:r>
              <a:rPr lang="en-US" sz="2800" b="1" dirty="0">
                <a:solidFill>
                  <a:srgbClr val="C00000"/>
                </a:solidFill>
              </a:rPr>
              <a:t> Chronicles 34:14</a:t>
            </a:r>
            <a:endParaRPr lang="en-US" sz="4400" b="1" dirty="0">
              <a:solidFill>
                <a:srgbClr val="C00000"/>
              </a:solidFill>
            </a:endParaRPr>
          </a:p>
        </p:txBody>
      </p:sp>
      <p:pic>
        <p:nvPicPr>
          <p:cNvPr id="3074" name="Picture 2" descr="History Of King Josiah SalvationCall, 42% OFF">
            <a:extLst>
              <a:ext uri="{FF2B5EF4-FFF2-40B4-BE49-F238E27FC236}">
                <a16:creationId xmlns:a16="http://schemas.microsoft.com/office/drawing/2014/main" id="{9DB0D3D8-6E2F-0A70-4A3C-A12871DE5B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1167"/>
          <a:stretch/>
        </p:blipFill>
        <p:spPr bwMode="auto">
          <a:xfrm>
            <a:off x="8382000" y="2239415"/>
            <a:ext cx="3702411" cy="4549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106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074"/>
                                        </p:tgtEl>
                                        <p:attrNameLst>
                                          <p:attrName>style.visibility</p:attrName>
                                        </p:attrNameLst>
                                      </p:cBhvr>
                                      <p:to>
                                        <p:strVal val="visible"/>
                                      </p:to>
                                    </p:set>
                                    <p:animEffect transition="in" filter="circle(in)">
                                      <p:cBhvr>
                                        <p:cTn id="15"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III. </a:t>
            </a:r>
            <a:r>
              <a:rPr lang="en-US" sz="3200" b="1" i="0" dirty="0"/>
              <a:t>Honor God now and always</a:t>
            </a:r>
          </a:p>
        </p:txBody>
      </p:sp>
      <p:sp>
        <p:nvSpPr>
          <p:cNvPr id="3" name="Content Placeholder 2">
            <a:extLst>
              <a:ext uri="{FF2B5EF4-FFF2-40B4-BE49-F238E27FC236}">
                <a16:creationId xmlns:a16="http://schemas.microsoft.com/office/drawing/2014/main" id="{1979E3D1-6E1D-1804-3362-9CA69373BBAF}"/>
              </a:ext>
            </a:extLst>
          </p:cNvPr>
          <p:cNvSpPr>
            <a:spLocks noGrp="1"/>
          </p:cNvSpPr>
          <p:nvPr>
            <p:ph idx="1"/>
          </p:nvPr>
        </p:nvSpPr>
        <p:spPr/>
        <p:txBody>
          <a:bodyPr>
            <a:noAutofit/>
          </a:bodyPr>
          <a:lstStyle/>
          <a:p>
            <a:r>
              <a:rPr lang="en-US" sz="2800" b="1" dirty="0">
                <a:solidFill>
                  <a:srgbClr val="C00000"/>
                </a:solidFill>
              </a:rPr>
              <a:t>Huldah’s message from the Lord to Josiah</a:t>
            </a:r>
          </a:p>
          <a:p>
            <a:r>
              <a:rPr lang="en-US" sz="2800" b="1" dirty="0"/>
              <a:t>“</a:t>
            </a:r>
            <a:r>
              <a:rPr lang="en-US" sz="2800" b="1" i="1" dirty="0"/>
              <a:t>Thus says the Lord, the God of Israel: Regarding the words that you have heard, </a:t>
            </a:r>
            <a:r>
              <a:rPr lang="en-US" sz="2800" b="1" i="1" dirty="0">
                <a:solidFill>
                  <a:srgbClr val="0070C0"/>
                </a:solidFill>
              </a:rPr>
              <a:t>because your heart was tender and you humbled yourself before God when you heard his words </a:t>
            </a:r>
            <a:r>
              <a:rPr lang="en-US" sz="2800" b="1" i="1" dirty="0"/>
              <a:t>against this place and its inhabitants, and you have </a:t>
            </a:r>
            <a:r>
              <a:rPr lang="en-US" sz="2800" b="1" i="1" dirty="0">
                <a:solidFill>
                  <a:srgbClr val="0070C0"/>
                </a:solidFill>
              </a:rPr>
              <a:t>humbled yourself before me and have torn your clothes and wept before me</a:t>
            </a:r>
            <a:r>
              <a:rPr lang="en-US" sz="2800" b="1" i="1" dirty="0"/>
              <a:t>, </a:t>
            </a:r>
            <a:r>
              <a:rPr lang="en-US" sz="2800" b="1" i="1" dirty="0">
                <a:solidFill>
                  <a:srgbClr val="0070C0"/>
                </a:solidFill>
              </a:rPr>
              <a:t>I also have heard you</a:t>
            </a:r>
            <a:r>
              <a:rPr lang="en-US" sz="2800" b="1" i="1" dirty="0"/>
              <a:t>, declares the Lord.</a:t>
            </a:r>
            <a:r>
              <a:rPr lang="en-US" sz="2800" b="1" dirty="0"/>
              <a:t>” </a:t>
            </a:r>
            <a:r>
              <a:rPr lang="en-US" sz="2800" b="1" dirty="0">
                <a:solidFill>
                  <a:srgbClr val="C00000"/>
                </a:solidFill>
              </a:rPr>
              <a:t>2</a:t>
            </a:r>
            <a:r>
              <a:rPr lang="en-US" sz="2800" b="1" baseline="30000" dirty="0">
                <a:solidFill>
                  <a:srgbClr val="C00000"/>
                </a:solidFill>
              </a:rPr>
              <a:t>nd</a:t>
            </a:r>
            <a:r>
              <a:rPr lang="en-US" sz="2800" b="1" dirty="0">
                <a:solidFill>
                  <a:srgbClr val="C00000"/>
                </a:solidFill>
              </a:rPr>
              <a:t> Chronicles 34:26-27</a:t>
            </a:r>
            <a:endParaRPr lang="en-US" sz="5400" b="1" dirty="0">
              <a:solidFill>
                <a:srgbClr val="C00000"/>
              </a:solidFill>
            </a:endParaRPr>
          </a:p>
        </p:txBody>
      </p:sp>
    </p:spTree>
    <p:extLst>
      <p:ext uri="{BB962C8B-B14F-4D97-AF65-F5344CB8AC3E}">
        <p14:creationId xmlns:p14="http://schemas.microsoft.com/office/powerpoint/2010/main" val="379950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III. </a:t>
            </a:r>
            <a:r>
              <a:rPr lang="en-US" sz="3200" b="1" i="0" dirty="0"/>
              <a:t>Honor God now and always</a:t>
            </a:r>
          </a:p>
        </p:txBody>
      </p:sp>
      <p:sp>
        <p:nvSpPr>
          <p:cNvPr id="3" name="Content Placeholder 2">
            <a:extLst>
              <a:ext uri="{FF2B5EF4-FFF2-40B4-BE49-F238E27FC236}">
                <a16:creationId xmlns:a16="http://schemas.microsoft.com/office/drawing/2014/main" id="{1979E3D1-6E1D-1804-3362-9CA69373BBAF}"/>
              </a:ext>
            </a:extLst>
          </p:cNvPr>
          <p:cNvSpPr>
            <a:spLocks noGrp="1"/>
          </p:cNvSpPr>
          <p:nvPr>
            <p:ph idx="1"/>
          </p:nvPr>
        </p:nvSpPr>
        <p:spPr>
          <a:xfrm>
            <a:off x="525717" y="2339005"/>
            <a:ext cx="10077557" cy="3549045"/>
          </a:xfrm>
        </p:spPr>
        <p:txBody>
          <a:bodyPr>
            <a:noAutofit/>
          </a:bodyPr>
          <a:lstStyle/>
          <a:p>
            <a:r>
              <a:rPr lang="en-US" sz="2800" b="1" dirty="0">
                <a:solidFill>
                  <a:srgbClr val="7030A0"/>
                </a:solidFill>
              </a:rPr>
              <a:t>Honor the truth of His word with humble-hearted repentance</a:t>
            </a:r>
          </a:p>
          <a:p>
            <a:r>
              <a:rPr lang="en-US" sz="2800" b="1" dirty="0"/>
              <a:t>Josiah was just as devoted to sharing God’s word with the people and calling them to repentance as he was to purging idolatry from the land: “</a:t>
            </a:r>
            <a:r>
              <a:rPr lang="en-US" sz="2800" b="1" i="1" dirty="0">
                <a:solidFill>
                  <a:srgbClr val="0070C0"/>
                </a:solidFill>
              </a:rPr>
              <a:t>All his days they did not turn away</a:t>
            </a:r>
            <a:r>
              <a:rPr lang="en-US" sz="2800" b="1" i="1" dirty="0"/>
              <a:t> from following the Lord, the God of their fathers</a:t>
            </a:r>
            <a:r>
              <a:rPr lang="en-US" sz="2800" b="1" dirty="0"/>
              <a:t>.” </a:t>
            </a:r>
            <a:r>
              <a:rPr lang="en-US" sz="2800" b="1" dirty="0">
                <a:solidFill>
                  <a:srgbClr val="C00000"/>
                </a:solidFill>
              </a:rPr>
              <a:t>2</a:t>
            </a:r>
            <a:r>
              <a:rPr lang="en-US" sz="2800" b="1" baseline="30000" dirty="0">
                <a:solidFill>
                  <a:srgbClr val="C00000"/>
                </a:solidFill>
              </a:rPr>
              <a:t>nd</a:t>
            </a:r>
            <a:r>
              <a:rPr lang="en-US" sz="2800" b="1" dirty="0">
                <a:solidFill>
                  <a:srgbClr val="C00000"/>
                </a:solidFill>
              </a:rPr>
              <a:t> Chronicles 34:33 </a:t>
            </a:r>
          </a:p>
          <a:p>
            <a:r>
              <a:rPr lang="en-US" sz="2800" b="1" dirty="0">
                <a:solidFill>
                  <a:srgbClr val="7030A0"/>
                </a:solidFill>
              </a:rPr>
              <a:t>Seek the spiritual well-being of others as well as ourselves</a:t>
            </a:r>
          </a:p>
        </p:txBody>
      </p:sp>
    </p:spTree>
    <p:extLst>
      <p:ext uri="{BB962C8B-B14F-4D97-AF65-F5344CB8AC3E}">
        <p14:creationId xmlns:p14="http://schemas.microsoft.com/office/powerpoint/2010/main" val="253945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III. </a:t>
            </a:r>
            <a:r>
              <a:rPr lang="en-US" sz="3200" b="1" i="0" dirty="0"/>
              <a:t>Honor God now and always</a:t>
            </a:r>
          </a:p>
        </p:txBody>
      </p:sp>
      <p:sp>
        <p:nvSpPr>
          <p:cNvPr id="3" name="Content Placeholder 2">
            <a:extLst>
              <a:ext uri="{FF2B5EF4-FFF2-40B4-BE49-F238E27FC236}">
                <a16:creationId xmlns:a16="http://schemas.microsoft.com/office/drawing/2014/main" id="{1979E3D1-6E1D-1804-3362-9CA69373BBAF}"/>
              </a:ext>
            </a:extLst>
          </p:cNvPr>
          <p:cNvSpPr>
            <a:spLocks noGrp="1"/>
          </p:cNvSpPr>
          <p:nvPr>
            <p:ph idx="1"/>
          </p:nvPr>
        </p:nvSpPr>
        <p:spPr>
          <a:xfrm>
            <a:off x="525717" y="2339005"/>
            <a:ext cx="10077557" cy="3549045"/>
          </a:xfrm>
        </p:spPr>
        <p:txBody>
          <a:bodyPr>
            <a:noAutofit/>
          </a:bodyPr>
          <a:lstStyle/>
          <a:p>
            <a:r>
              <a:rPr lang="en-US" sz="2800" b="1" dirty="0">
                <a:solidFill>
                  <a:srgbClr val="C00000"/>
                </a:solidFill>
              </a:rPr>
              <a:t>One more lesson to learn from Josiah</a:t>
            </a:r>
          </a:p>
          <a:p>
            <a:r>
              <a:rPr lang="en-US" sz="2800" b="1" dirty="0"/>
              <a:t>“</a:t>
            </a:r>
            <a:r>
              <a:rPr lang="en-US" sz="2800" b="1" i="1" dirty="0">
                <a:solidFill>
                  <a:srgbClr val="0070C0"/>
                </a:solidFill>
              </a:rPr>
              <a:t>No Passover like it</a:t>
            </a:r>
            <a:r>
              <a:rPr lang="en-US" sz="2800" b="1" i="1" dirty="0"/>
              <a:t> had been kept in Israel </a:t>
            </a:r>
            <a:r>
              <a:rPr lang="en-US" sz="2800" b="1" i="1" dirty="0">
                <a:solidFill>
                  <a:srgbClr val="0070C0"/>
                </a:solidFill>
              </a:rPr>
              <a:t>since the days of Samuel </a:t>
            </a:r>
            <a:r>
              <a:rPr lang="en-US" sz="2800" b="1" i="1" dirty="0"/>
              <a:t>the prophet. </a:t>
            </a:r>
            <a:r>
              <a:rPr lang="en-US" sz="2800" b="1" i="1" dirty="0">
                <a:solidFill>
                  <a:srgbClr val="0070C0"/>
                </a:solidFill>
              </a:rPr>
              <a:t>None of the kings of Israel had kept such a Passover</a:t>
            </a:r>
            <a:r>
              <a:rPr lang="en-US" sz="2800" b="1" i="1" dirty="0"/>
              <a:t> as was kept by Josiah, and the priests and the Levites, and all Judah and Israel who were present, and the inhabitants of Jerusalem</a:t>
            </a:r>
            <a:r>
              <a:rPr lang="en-US" sz="2800" b="1" dirty="0"/>
              <a:t>.” </a:t>
            </a:r>
            <a:r>
              <a:rPr lang="en-US" sz="2800" b="1" dirty="0">
                <a:solidFill>
                  <a:srgbClr val="C00000"/>
                </a:solidFill>
              </a:rPr>
              <a:t>2</a:t>
            </a:r>
            <a:r>
              <a:rPr lang="en-US" sz="2800" b="1" baseline="30000" dirty="0">
                <a:solidFill>
                  <a:srgbClr val="C00000"/>
                </a:solidFill>
              </a:rPr>
              <a:t>nd</a:t>
            </a:r>
            <a:r>
              <a:rPr lang="en-US" sz="2800" b="1" dirty="0">
                <a:solidFill>
                  <a:srgbClr val="C00000"/>
                </a:solidFill>
              </a:rPr>
              <a:t> Chronicles 35:18 </a:t>
            </a:r>
          </a:p>
          <a:p>
            <a:r>
              <a:rPr lang="en-US" sz="2800" b="1" dirty="0">
                <a:solidFill>
                  <a:srgbClr val="7030A0"/>
                </a:solidFill>
              </a:rPr>
              <a:t>We honor God now and always with faithful worship</a:t>
            </a:r>
            <a:endParaRPr lang="en-US" sz="3600" b="1" dirty="0">
              <a:solidFill>
                <a:srgbClr val="7030A0"/>
              </a:solidFill>
            </a:endParaRPr>
          </a:p>
        </p:txBody>
      </p:sp>
    </p:spTree>
    <p:extLst>
      <p:ext uri="{BB962C8B-B14F-4D97-AF65-F5344CB8AC3E}">
        <p14:creationId xmlns:p14="http://schemas.microsoft.com/office/powerpoint/2010/main" val="247024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BF658C-FF70-F1F4-FC84-8DCB7C57F60F}"/>
              </a:ext>
            </a:extLst>
          </p:cNvPr>
          <p:cNvSpPr>
            <a:spLocks noGrp="1"/>
          </p:cNvSpPr>
          <p:nvPr>
            <p:ph idx="1"/>
          </p:nvPr>
        </p:nvSpPr>
        <p:spPr>
          <a:xfrm>
            <a:off x="255239" y="5009053"/>
            <a:ext cx="11681523" cy="1848947"/>
          </a:xfrm>
        </p:spPr>
        <p:txBody>
          <a:bodyPr>
            <a:normAutofit/>
          </a:bodyPr>
          <a:lstStyle/>
          <a:p>
            <a:pPr algn="ctr"/>
            <a:r>
              <a:rPr lang="en-US" sz="2800" b="1" kern="0" dirty="0">
                <a:solidFill>
                  <a:srgbClr val="C00000"/>
                </a:solidFill>
                <a:effectLst/>
                <a:ea typeface="Times New Roman" panose="02020603050405020304" pitchFamily="18" charset="0"/>
              </a:rPr>
              <a:t>“If there was anything eight years of competition had taught me, it was that in competing against the best in the world in ten grueling events, anything can go wrong before you cross the finish line.” </a:t>
            </a:r>
            <a:endParaRPr lang="en-US" sz="3200" b="1" dirty="0">
              <a:solidFill>
                <a:srgbClr val="C00000"/>
              </a:solidFill>
            </a:endParaRPr>
          </a:p>
        </p:txBody>
      </p:sp>
    </p:spTree>
    <p:extLst>
      <p:ext uri="{BB962C8B-B14F-4D97-AF65-F5344CB8AC3E}">
        <p14:creationId xmlns:p14="http://schemas.microsoft.com/office/powerpoint/2010/main" val="299047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III. </a:t>
            </a:r>
            <a:r>
              <a:rPr lang="en-US" sz="3200" b="1" i="0" dirty="0"/>
              <a:t>Honor God now and always</a:t>
            </a:r>
          </a:p>
        </p:txBody>
      </p:sp>
      <p:sp>
        <p:nvSpPr>
          <p:cNvPr id="3" name="Content Placeholder 2">
            <a:extLst>
              <a:ext uri="{FF2B5EF4-FFF2-40B4-BE49-F238E27FC236}">
                <a16:creationId xmlns:a16="http://schemas.microsoft.com/office/drawing/2014/main" id="{1979E3D1-6E1D-1804-3362-9CA69373BBAF}"/>
              </a:ext>
            </a:extLst>
          </p:cNvPr>
          <p:cNvSpPr>
            <a:spLocks noGrp="1"/>
          </p:cNvSpPr>
          <p:nvPr>
            <p:ph idx="1"/>
          </p:nvPr>
        </p:nvSpPr>
        <p:spPr/>
        <p:txBody>
          <a:bodyPr>
            <a:noAutofit/>
          </a:bodyPr>
          <a:lstStyle/>
          <a:p>
            <a:r>
              <a:rPr lang="en-US" sz="2800" b="1" dirty="0"/>
              <a:t>“</a:t>
            </a:r>
            <a:r>
              <a:rPr lang="en-US" sz="2800" b="1" i="1" dirty="0">
                <a:solidFill>
                  <a:srgbClr val="0070C0"/>
                </a:solidFill>
              </a:rPr>
              <a:t>Honor him </a:t>
            </a:r>
            <a:r>
              <a:rPr lang="en-US" sz="2800" b="1" i="1" dirty="0"/>
              <a:t>in your youth.</a:t>
            </a:r>
            <a:r>
              <a:rPr lang="en-US" sz="2800" b="1" dirty="0"/>
              <a:t>” </a:t>
            </a:r>
            <a:r>
              <a:rPr lang="en-US" sz="2800" b="1" dirty="0">
                <a:solidFill>
                  <a:srgbClr val="C00000"/>
                </a:solidFill>
              </a:rPr>
              <a:t>Ecclesiastes 12:1, NLT </a:t>
            </a:r>
          </a:p>
          <a:p>
            <a:r>
              <a:rPr lang="en-US" sz="2800" b="1" dirty="0"/>
              <a:t>Josiah did so from his childhood on. And in the end, we could say of Josiah what Paul says of himself. “</a:t>
            </a:r>
            <a:r>
              <a:rPr lang="en-US" sz="2800" b="1" i="1" dirty="0"/>
              <a:t>The time of my departure has come. </a:t>
            </a:r>
            <a:r>
              <a:rPr lang="en-US" sz="2800" b="1" i="1" dirty="0">
                <a:solidFill>
                  <a:srgbClr val="0070C0"/>
                </a:solidFill>
              </a:rPr>
              <a:t>I have fought the good fight, I have finished the race, I have kept the faith</a:t>
            </a:r>
            <a:r>
              <a:rPr lang="en-US" sz="2800" b="1" i="1" dirty="0"/>
              <a:t>.</a:t>
            </a:r>
            <a:r>
              <a:rPr lang="en-US" sz="2800" b="1" dirty="0"/>
              <a:t>” </a:t>
            </a:r>
            <a:r>
              <a:rPr lang="en-US" sz="2800" b="1" dirty="0">
                <a:solidFill>
                  <a:srgbClr val="C00000"/>
                </a:solidFill>
              </a:rPr>
              <a:t>2</a:t>
            </a:r>
            <a:r>
              <a:rPr lang="en-US" sz="2800" b="1" baseline="30000" dirty="0">
                <a:solidFill>
                  <a:srgbClr val="C00000"/>
                </a:solidFill>
              </a:rPr>
              <a:t>nd</a:t>
            </a:r>
            <a:r>
              <a:rPr lang="en-US" sz="2800" b="1" dirty="0">
                <a:solidFill>
                  <a:srgbClr val="C00000"/>
                </a:solidFill>
              </a:rPr>
              <a:t> Timothy 4:6-7 </a:t>
            </a:r>
          </a:p>
        </p:txBody>
      </p:sp>
    </p:spTree>
    <p:extLst>
      <p:ext uri="{BB962C8B-B14F-4D97-AF65-F5344CB8AC3E}">
        <p14:creationId xmlns:p14="http://schemas.microsoft.com/office/powerpoint/2010/main" val="3100081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Closing Thoughts &amp; Benediction</a:t>
            </a:r>
          </a:p>
        </p:txBody>
      </p:sp>
    </p:spTree>
    <p:extLst>
      <p:ext uri="{BB962C8B-B14F-4D97-AF65-F5344CB8AC3E}">
        <p14:creationId xmlns:p14="http://schemas.microsoft.com/office/powerpoint/2010/main" val="2738601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AA48DAB-C6BC-A45F-B1F1-3989B51502D2}"/>
              </a:ext>
            </a:extLst>
          </p:cNvPr>
          <p:cNvSpPr>
            <a:spLocks noGrp="1"/>
          </p:cNvSpPr>
          <p:nvPr>
            <p:ph type="ctrTitle"/>
          </p:nvPr>
        </p:nvSpPr>
        <p:spPr>
          <a:xfrm>
            <a:off x="0" y="1060704"/>
            <a:ext cx="4956048" cy="926786"/>
          </a:xfrm>
        </p:spPr>
        <p:txBody>
          <a:bodyPr>
            <a:normAutofit fontScale="90000"/>
          </a:bodyPr>
          <a:lstStyle/>
          <a:p>
            <a:pPr algn="ctr"/>
            <a:r>
              <a:rPr lang="en-US" dirty="0">
                <a:solidFill>
                  <a:schemeClr val="bg1">
                    <a:lumMod val="95000"/>
                  </a:schemeClr>
                </a:solidFill>
              </a:rPr>
              <a:t>Honor God Now and Always</a:t>
            </a:r>
          </a:p>
        </p:txBody>
      </p:sp>
      <p:sp>
        <p:nvSpPr>
          <p:cNvPr id="7" name="Subtitle 6">
            <a:extLst>
              <a:ext uri="{FF2B5EF4-FFF2-40B4-BE49-F238E27FC236}">
                <a16:creationId xmlns:a16="http://schemas.microsoft.com/office/drawing/2014/main" id="{E501CB9A-37DA-AA29-D8B5-0C22347E8EEF}"/>
              </a:ext>
            </a:extLst>
          </p:cNvPr>
          <p:cNvSpPr>
            <a:spLocks noGrp="1"/>
          </p:cNvSpPr>
          <p:nvPr>
            <p:ph type="subTitle" idx="1"/>
          </p:nvPr>
        </p:nvSpPr>
        <p:spPr>
          <a:xfrm>
            <a:off x="8040624" y="6234875"/>
            <a:ext cx="4151376" cy="623125"/>
          </a:xfrm>
        </p:spPr>
        <p:txBody>
          <a:bodyPr>
            <a:normAutofit fontScale="92500"/>
          </a:bodyPr>
          <a:lstStyle/>
          <a:p>
            <a:pPr algn="ctr"/>
            <a:r>
              <a:rPr lang="en-US" sz="3200" b="1" dirty="0"/>
              <a:t>2</a:t>
            </a:r>
            <a:r>
              <a:rPr lang="en-US" sz="3200" b="1" baseline="30000" dirty="0"/>
              <a:t>nd</a:t>
            </a:r>
            <a:r>
              <a:rPr lang="en-US" sz="3200" b="1" dirty="0"/>
              <a:t> Chronicles 34:1-7</a:t>
            </a:r>
          </a:p>
        </p:txBody>
      </p:sp>
      <p:sp>
        <p:nvSpPr>
          <p:cNvPr id="2" name="TextBox 1">
            <a:extLst>
              <a:ext uri="{FF2B5EF4-FFF2-40B4-BE49-F238E27FC236}">
                <a16:creationId xmlns:a16="http://schemas.microsoft.com/office/drawing/2014/main" id="{9BB4C831-DF96-0464-3D4A-1D3649BDCAFC}"/>
              </a:ext>
            </a:extLst>
          </p:cNvPr>
          <p:cNvSpPr txBox="1"/>
          <p:nvPr/>
        </p:nvSpPr>
        <p:spPr>
          <a:xfrm>
            <a:off x="36576" y="2851106"/>
            <a:ext cx="5184648" cy="3970318"/>
          </a:xfrm>
          <a:custGeom>
            <a:avLst/>
            <a:gdLst>
              <a:gd name="connsiteX0" fmla="*/ 0 w 5184648"/>
              <a:gd name="connsiteY0" fmla="*/ 0 h 3970318"/>
              <a:gd name="connsiteX1" fmla="*/ 596235 w 5184648"/>
              <a:gd name="connsiteY1" fmla="*/ 0 h 3970318"/>
              <a:gd name="connsiteX2" fmla="*/ 1244316 w 5184648"/>
              <a:gd name="connsiteY2" fmla="*/ 0 h 3970318"/>
              <a:gd name="connsiteX3" fmla="*/ 1944243 w 5184648"/>
              <a:gd name="connsiteY3" fmla="*/ 0 h 3970318"/>
              <a:gd name="connsiteX4" fmla="*/ 2436785 w 5184648"/>
              <a:gd name="connsiteY4" fmla="*/ 0 h 3970318"/>
              <a:gd name="connsiteX5" fmla="*/ 2981173 w 5184648"/>
              <a:gd name="connsiteY5" fmla="*/ 0 h 3970318"/>
              <a:gd name="connsiteX6" fmla="*/ 3525561 w 5184648"/>
              <a:gd name="connsiteY6" fmla="*/ 0 h 3970318"/>
              <a:gd name="connsiteX7" fmla="*/ 4225488 w 5184648"/>
              <a:gd name="connsiteY7" fmla="*/ 0 h 3970318"/>
              <a:gd name="connsiteX8" fmla="*/ 5184648 w 5184648"/>
              <a:gd name="connsiteY8" fmla="*/ 0 h 3970318"/>
              <a:gd name="connsiteX9" fmla="*/ 5184648 w 5184648"/>
              <a:gd name="connsiteY9" fmla="*/ 741126 h 3970318"/>
              <a:gd name="connsiteX10" fmla="*/ 5184648 w 5184648"/>
              <a:gd name="connsiteY10" fmla="*/ 1442549 h 3970318"/>
              <a:gd name="connsiteX11" fmla="*/ 5184648 w 5184648"/>
              <a:gd name="connsiteY11" fmla="*/ 2064565 h 3970318"/>
              <a:gd name="connsiteX12" fmla="*/ 5184648 w 5184648"/>
              <a:gd name="connsiteY12" fmla="*/ 2726285 h 3970318"/>
              <a:gd name="connsiteX13" fmla="*/ 5184648 w 5184648"/>
              <a:gd name="connsiteY13" fmla="*/ 3388005 h 3970318"/>
              <a:gd name="connsiteX14" fmla="*/ 5184648 w 5184648"/>
              <a:gd name="connsiteY14" fmla="*/ 3970318 h 3970318"/>
              <a:gd name="connsiteX15" fmla="*/ 4640260 w 5184648"/>
              <a:gd name="connsiteY15" fmla="*/ 3970318 h 3970318"/>
              <a:gd name="connsiteX16" fmla="*/ 3888486 w 5184648"/>
              <a:gd name="connsiteY16" fmla="*/ 3970318 h 3970318"/>
              <a:gd name="connsiteX17" fmla="*/ 3240405 w 5184648"/>
              <a:gd name="connsiteY17" fmla="*/ 3970318 h 3970318"/>
              <a:gd name="connsiteX18" fmla="*/ 2696017 w 5184648"/>
              <a:gd name="connsiteY18" fmla="*/ 3970318 h 3970318"/>
              <a:gd name="connsiteX19" fmla="*/ 2047936 w 5184648"/>
              <a:gd name="connsiteY19" fmla="*/ 3970318 h 3970318"/>
              <a:gd name="connsiteX20" fmla="*/ 1503548 w 5184648"/>
              <a:gd name="connsiteY20" fmla="*/ 3970318 h 3970318"/>
              <a:gd name="connsiteX21" fmla="*/ 803620 w 5184648"/>
              <a:gd name="connsiteY21" fmla="*/ 3970318 h 3970318"/>
              <a:gd name="connsiteX22" fmla="*/ 0 w 5184648"/>
              <a:gd name="connsiteY22" fmla="*/ 3970318 h 3970318"/>
              <a:gd name="connsiteX23" fmla="*/ 0 w 5184648"/>
              <a:gd name="connsiteY23" fmla="*/ 3427708 h 3970318"/>
              <a:gd name="connsiteX24" fmla="*/ 0 w 5184648"/>
              <a:gd name="connsiteY24" fmla="*/ 2726285 h 3970318"/>
              <a:gd name="connsiteX25" fmla="*/ 0 w 5184648"/>
              <a:gd name="connsiteY25" fmla="*/ 2143972 h 3970318"/>
              <a:gd name="connsiteX26" fmla="*/ 0 w 5184648"/>
              <a:gd name="connsiteY26" fmla="*/ 1601362 h 3970318"/>
              <a:gd name="connsiteX27" fmla="*/ 0 w 5184648"/>
              <a:gd name="connsiteY27" fmla="*/ 899939 h 3970318"/>
              <a:gd name="connsiteX28" fmla="*/ 0 w 5184648"/>
              <a:gd name="connsiteY28" fmla="*/ 0 h 3970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184648" h="3970318" fill="none" extrusionOk="0">
                <a:moveTo>
                  <a:pt x="0" y="0"/>
                </a:moveTo>
                <a:cubicBezTo>
                  <a:pt x="256897" y="-1552"/>
                  <a:pt x="473221" y="-4243"/>
                  <a:pt x="596235" y="0"/>
                </a:cubicBezTo>
                <a:cubicBezTo>
                  <a:pt x="719249" y="4243"/>
                  <a:pt x="1062588" y="-10294"/>
                  <a:pt x="1244316" y="0"/>
                </a:cubicBezTo>
                <a:cubicBezTo>
                  <a:pt x="1426044" y="10294"/>
                  <a:pt x="1651445" y="28986"/>
                  <a:pt x="1944243" y="0"/>
                </a:cubicBezTo>
                <a:cubicBezTo>
                  <a:pt x="2237041" y="-28986"/>
                  <a:pt x="2231492" y="-2245"/>
                  <a:pt x="2436785" y="0"/>
                </a:cubicBezTo>
                <a:cubicBezTo>
                  <a:pt x="2642078" y="2245"/>
                  <a:pt x="2850671" y="-256"/>
                  <a:pt x="2981173" y="0"/>
                </a:cubicBezTo>
                <a:cubicBezTo>
                  <a:pt x="3111675" y="256"/>
                  <a:pt x="3263523" y="-26886"/>
                  <a:pt x="3525561" y="0"/>
                </a:cubicBezTo>
                <a:cubicBezTo>
                  <a:pt x="3787599" y="26886"/>
                  <a:pt x="4054173" y="14654"/>
                  <a:pt x="4225488" y="0"/>
                </a:cubicBezTo>
                <a:cubicBezTo>
                  <a:pt x="4396803" y="-14654"/>
                  <a:pt x="4884526" y="26843"/>
                  <a:pt x="5184648" y="0"/>
                </a:cubicBezTo>
                <a:cubicBezTo>
                  <a:pt x="5181352" y="250174"/>
                  <a:pt x="5209117" y="389812"/>
                  <a:pt x="5184648" y="741126"/>
                </a:cubicBezTo>
                <a:cubicBezTo>
                  <a:pt x="5160179" y="1092440"/>
                  <a:pt x="5166407" y="1110480"/>
                  <a:pt x="5184648" y="1442549"/>
                </a:cubicBezTo>
                <a:cubicBezTo>
                  <a:pt x="5202889" y="1774618"/>
                  <a:pt x="5175562" y="1833582"/>
                  <a:pt x="5184648" y="2064565"/>
                </a:cubicBezTo>
                <a:cubicBezTo>
                  <a:pt x="5193734" y="2295548"/>
                  <a:pt x="5215882" y="2477650"/>
                  <a:pt x="5184648" y="2726285"/>
                </a:cubicBezTo>
                <a:cubicBezTo>
                  <a:pt x="5153414" y="2974920"/>
                  <a:pt x="5204023" y="3069365"/>
                  <a:pt x="5184648" y="3388005"/>
                </a:cubicBezTo>
                <a:cubicBezTo>
                  <a:pt x="5165273" y="3706645"/>
                  <a:pt x="5184660" y="3764419"/>
                  <a:pt x="5184648" y="3970318"/>
                </a:cubicBezTo>
                <a:cubicBezTo>
                  <a:pt x="4955653" y="3961060"/>
                  <a:pt x="4863319" y="3953129"/>
                  <a:pt x="4640260" y="3970318"/>
                </a:cubicBezTo>
                <a:cubicBezTo>
                  <a:pt x="4417201" y="3987507"/>
                  <a:pt x="4247798" y="3950649"/>
                  <a:pt x="3888486" y="3970318"/>
                </a:cubicBezTo>
                <a:cubicBezTo>
                  <a:pt x="3529174" y="3989987"/>
                  <a:pt x="3491070" y="3992902"/>
                  <a:pt x="3240405" y="3970318"/>
                </a:cubicBezTo>
                <a:cubicBezTo>
                  <a:pt x="2989740" y="3947734"/>
                  <a:pt x="2936249" y="3981235"/>
                  <a:pt x="2696017" y="3970318"/>
                </a:cubicBezTo>
                <a:cubicBezTo>
                  <a:pt x="2455785" y="3959401"/>
                  <a:pt x="2220831" y="3950038"/>
                  <a:pt x="2047936" y="3970318"/>
                </a:cubicBezTo>
                <a:cubicBezTo>
                  <a:pt x="1875041" y="3990598"/>
                  <a:pt x="1772511" y="3982493"/>
                  <a:pt x="1503548" y="3970318"/>
                </a:cubicBezTo>
                <a:cubicBezTo>
                  <a:pt x="1234585" y="3958143"/>
                  <a:pt x="1122950" y="3993285"/>
                  <a:pt x="803620" y="3970318"/>
                </a:cubicBezTo>
                <a:cubicBezTo>
                  <a:pt x="484290" y="3947351"/>
                  <a:pt x="182551" y="4000321"/>
                  <a:pt x="0" y="3970318"/>
                </a:cubicBezTo>
                <a:cubicBezTo>
                  <a:pt x="-1237" y="3701938"/>
                  <a:pt x="-23014" y="3599424"/>
                  <a:pt x="0" y="3427708"/>
                </a:cubicBezTo>
                <a:cubicBezTo>
                  <a:pt x="23014" y="3255992"/>
                  <a:pt x="13148" y="2971196"/>
                  <a:pt x="0" y="2726285"/>
                </a:cubicBezTo>
                <a:cubicBezTo>
                  <a:pt x="-13148" y="2481374"/>
                  <a:pt x="27986" y="2379218"/>
                  <a:pt x="0" y="2143972"/>
                </a:cubicBezTo>
                <a:cubicBezTo>
                  <a:pt x="-27986" y="1908726"/>
                  <a:pt x="-11513" y="1811045"/>
                  <a:pt x="0" y="1601362"/>
                </a:cubicBezTo>
                <a:cubicBezTo>
                  <a:pt x="11513" y="1391679"/>
                  <a:pt x="30532" y="1076647"/>
                  <a:pt x="0" y="899939"/>
                </a:cubicBezTo>
                <a:cubicBezTo>
                  <a:pt x="-30532" y="723231"/>
                  <a:pt x="-7586" y="257565"/>
                  <a:pt x="0" y="0"/>
                </a:cubicBezTo>
                <a:close/>
              </a:path>
              <a:path w="5184648" h="3970318" stroke="0" extrusionOk="0">
                <a:moveTo>
                  <a:pt x="0" y="0"/>
                </a:moveTo>
                <a:cubicBezTo>
                  <a:pt x="276551" y="36105"/>
                  <a:pt x="569788" y="-3102"/>
                  <a:pt x="751774" y="0"/>
                </a:cubicBezTo>
                <a:cubicBezTo>
                  <a:pt x="933760" y="3102"/>
                  <a:pt x="1195837" y="27629"/>
                  <a:pt x="1503548" y="0"/>
                </a:cubicBezTo>
                <a:cubicBezTo>
                  <a:pt x="1811259" y="-27629"/>
                  <a:pt x="1810187" y="22949"/>
                  <a:pt x="1996089" y="0"/>
                </a:cubicBezTo>
                <a:cubicBezTo>
                  <a:pt x="2181991" y="-22949"/>
                  <a:pt x="2295789" y="9094"/>
                  <a:pt x="2488631" y="0"/>
                </a:cubicBezTo>
                <a:cubicBezTo>
                  <a:pt x="2681473" y="-9094"/>
                  <a:pt x="3000324" y="-13229"/>
                  <a:pt x="3136712" y="0"/>
                </a:cubicBezTo>
                <a:cubicBezTo>
                  <a:pt x="3273100" y="13229"/>
                  <a:pt x="3717498" y="-3333"/>
                  <a:pt x="3888486" y="0"/>
                </a:cubicBezTo>
                <a:cubicBezTo>
                  <a:pt x="4059474" y="3333"/>
                  <a:pt x="4231490" y="10909"/>
                  <a:pt x="4432874" y="0"/>
                </a:cubicBezTo>
                <a:cubicBezTo>
                  <a:pt x="4634258" y="-10909"/>
                  <a:pt x="4809492" y="25892"/>
                  <a:pt x="5184648" y="0"/>
                </a:cubicBezTo>
                <a:cubicBezTo>
                  <a:pt x="5163816" y="172193"/>
                  <a:pt x="5179458" y="357259"/>
                  <a:pt x="5184648" y="582313"/>
                </a:cubicBezTo>
                <a:cubicBezTo>
                  <a:pt x="5189838" y="807367"/>
                  <a:pt x="5210660" y="1059754"/>
                  <a:pt x="5184648" y="1283736"/>
                </a:cubicBezTo>
                <a:cubicBezTo>
                  <a:pt x="5158636" y="1507718"/>
                  <a:pt x="5202002" y="1799107"/>
                  <a:pt x="5184648" y="1945456"/>
                </a:cubicBezTo>
                <a:cubicBezTo>
                  <a:pt x="5167294" y="2091805"/>
                  <a:pt x="5158836" y="2333592"/>
                  <a:pt x="5184648" y="2488066"/>
                </a:cubicBezTo>
                <a:cubicBezTo>
                  <a:pt x="5210461" y="2642540"/>
                  <a:pt x="5157467" y="2863056"/>
                  <a:pt x="5184648" y="3189489"/>
                </a:cubicBezTo>
                <a:cubicBezTo>
                  <a:pt x="5211829" y="3515922"/>
                  <a:pt x="5169176" y="3664630"/>
                  <a:pt x="5184648" y="3970318"/>
                </a:cubicBezTo>
                <a:cubicBezTo>
                  <a:pt x="4865503" y="4004824"/>
                  <a:pt x="4647778" y="3943567"/>
                  <a:pt x="4484721" y="3970318"/>
                </a:cubicBezTo>
                <a:cubicBezTo>
                  <a:pt x="4321664" y="3997069"/>
                  <a:pt x="4114592" y="3961428"/>
                  <a:pt x="3836640" y="3970318"/>
                </a:cubicBezTo>
                <a:cubicBezTo>
                  <a:pt x="3558688" y="3979208"/>
                  <a:pt x="3550510" y="3949617"/>
                  <a:pt x="3344098" y="3970318"/>
                </a:cubicBezTo>
                <a:cubicBezTo>
                  <a:pt x="3137686" y="3991019"/>
                  <a:pt x="2838532" y="3972649"/>
                  <a:pt x="2644170" y="3970318"/>
                </a:cubicBezTo>
                <a:cubicBezTo>
                  <a:pt x="2449808" y="3967987"/>
                  <a:pt x="2313807" y="3988963"/>
                  <a:pt x="2151629" y="3970318"/>
                </a:cubicBezTo>
                <a:cubicBezTo>
                  <a:pt x="1989451" y="3951673"/>
                  <a:pt x="1641626" y="3969837"/>
                  <a:pt x="1399855" y="3970318"/>
                </a:cubicBezTo>
                <a:cubicBezTo>
                  <a:pt x="1158084" y="3970799"/>
                  <a:pt x="926086" y="3948804"/>
                  <a:pt x="699927" y="3970318"/>
                </a:cubicBezTo>
                <a:cubicBezTo>
                  <a:pt x="473768" y="3991832"/>
                  <a:pt x="283105" y="3949117"/>
                  <a:pt x="0" y="3970318"/>
                </a:cubicBezTo>
                <a:cubicBezTo>
                  <a:pt x="-26298" y="3801614"/>
                  <a:pt x="4855" y="3610550"/>
                  <a:pt x="0" y="3388005"/>
                </a:cubicBezTo>
                <a:cubicBezTo>
                  <a:pt x="-4855" y="3165460"/>
                  <a:pt x="6628" y="3089072"/>
                  <a:pt x="0" y="2845395"/>
                </a:cubicBezTo>
                <a:cubicBezTo>
                  <a:pt x="-6628" y="2601718"/>
                  <a:pt x="25962" y="2499989"/>
                  <a:pt x="0" y="2302784"/>
                </a:cubicBezTo>
                <a:cubicBezTo>
                  <a:pt x="-25962" y="2105579"/>
                  <a:pt x="22363" y="1985342"/>
                  <a:pt x="0" y="1720471"/>
                </a:cubicBezTo>
                <a:cubicBezTo>
                  <a:pt x="-22363" y="1455600"/>
                  <a:pt x="23261" y="1341177"/>
                  <a:pt x="0" y="1138158"/>
                </a:cubicBezTo>
                <a:cubicBezTo>
                  <a:pt x="-23261" y="935139"/>
                  <a:pt x="-48398" y="406271"/>
                  <a:pt x="0" y="0"/>
                </a:cubicBezTo>
                <a:close/>
              </a:path>
            </a:pathLst>
          </a:custGeom>
          <a:solidFill>
            <a:schemeClr val="bg1"/>
          </a:solidFill>
          <a:ln>
            <a:solidFill>
              <a:schemeClr val="tx1"/>
            </a:solidFill>
            <a:extLst>
              <a:ext uri="{C807C97D-BFC1-408E-A445-0C87EB9F89A2}">
                <ask:lineSketchStyleProps xmlns:ask="http://schemas.microsoft.com/office/drawing/2018/sketchyshapes" sd="185696657">
                  <a:prstGeom prst="rect">
                    <a:avLst/>
                  </a:prstGeom>
                  <ask:type>
                    <ask:lineSketchFreehand/>
                  </ask:type>
                </ask:lineSketchStyleProps>
              </a:ext>
            </a:extLst>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2D2D2D"/>
                </a:solidFill>
                <a:effectLst/>
                <a:uLnTx/>
                <a:uFillTx/>
                <a:latin typeface="Avenir Next LT Pro"/>
                <a:ea typeface="Times New Roman" panose="02020603050405020304" pitchFamily="18" charset="0"/>
                <a:cs typeface="+mn-cs"/>
              </a:rPr>
              <a:t>“</a:t>
            </a:r>
            <a:r>
              <a:rPr kumimoji="0" lang="en-US" sz="2800" b="1" i="1" u="none" strike="noStrike" kern="0" cap="none" spc="0" normalizeH="0" baseline="0" noProof="0" dirty="0">
                <a:ln>
                  <a:noFill/>
                </a:ln>
                <a:solidFill>
                  <a:prstClr val="black"/>
                </a:solidFill>
                <a:effectLst/>
                <a:uLnTx/>
                <a:uFillTx/>
                <a:latin typeface="Avenir Next LT Pro"/>
                <a:ea typeface="Aptos" panose="020B0004020202020204" pitchFamily="34" charset="0"/>
                <a:cs typeface="+mn-cs"/>
              </a:rPr>
              <a:t>I focus on this one thing: Forgetting the past and looking forward to what lies ahead, </a:t>
            </a:r>
            <a:r>
              <a:rPr kumimoji="0" lang="en-US" sz="2800" b="1" i="1" u="none" strike="noStrike" kern="0" cap="none" spc="0" normalizeH="0" baseline="0" noProof="0" dirty="0">
                <a:ln>
                  <a:noFill/>
                </a:ln>
                <a:solidFill>
                  <a:srgbClr val="0070C0"/>
                </a:solidFill>
                <a:effectLst/>
                <a:uLnTx/>
                <a:uFillTx/>
                <a:latin typeface="Avenir Next LT Pro"/>
                <a:ea typeface="Aptos" panose="020B0004020202020204" pitchFamily="34" charset="0"/>
                <a:cs typeface="+mn-cs"/>
              </a:rPr>
              <a:t>I press on to reach the end of the race </a:t>
            </a:r>
            <a:r>
              <a:rPr kumimoji="0" lang="en-US" sz="2800" b="1" i="1" u="none" strike="noStrike" kern="0" cap="none" spc="0" normalizeH="0" baseline="0" noProof="0" dirty="0">
                <a:ln>
                  <a:noFill/>
                </a:ln>
                <a:solidFill>
                  <a:prstClr val="black"/>
                </a:solidFill>
                <a:effectLst/>
                <a:uLnTx/>
                <a:uFillTx/>
                <a:latin typeface="Avenir Next LT Pro"/>
                <a:ea typeface="Aptos" panose="020B0004020202020204" pitchFamily="34" charset="0"/>
                <a:cs typeface="+mn-cs"/>
              </a:rPr>
              <a:t>and receive the heavenly prize for which God, through Christ Jesus, is calling us</a:t>
            </a:r>
            <a:r>
              <a:rPr kumimoji="0" lang="en-US" sz="2800" b="1" i="0" u="none" strike="noStrike" kern="0" cap="none" spc="0" normalizeH="0" baseline="0" noProof="0" dirty="0">
                <a:ln>
                  <a:noFill/>
                </a:ln>
                <a:solidFill>
                  <a:prstClr val="black"/>
                </a:solidFill>
                <a:effectLst/>
                <a:uLnTx/>
                <a:uFillTx/>
                <a:latin typeface="Avenir Next LT Pro"/>
                <a:ea typeface="Aptos" panose="020B0004020202020204" pitchFamily="34" charset="0"/>
                <a:cs typeface="+mn-cs"/>
              </a:rPr>
              <a:t>.” </a:t>
            </a:r>
            <a:r>
              <a:rPr kumimoji="0" lang="en-US" sz="2800" b="1" i="0" u="none" strike="noStrike" kern="0" cap="none" spc="0" normalizeH="0" baseline="0" noProof="0" dirty="0">
                <a:ln>
                  <a:noFill/>
                </a:ln>
                <a:solidFill>
                  <a:srgbClr val="C00000"/>
                </a:solidFill>
                <a:effectLst/>
                <a:uLnTx/>
                <a:uFillTx/>
                <a:latin typeface="Avenir Next LT Pro"/>
                <a:ea typeface="Times New Roman" panose="02020603050405020304" pitchFamily="18" charset="0"/>
                <a:cs typeface="+mn-cs"/>
              </a:rPr>
              <a:t>Philippians 3:13-14, NLT </a:t>
            </a:r>
            <a:endParaRPr kumimoji="0" lang="en-US" sz="2800" b="1" i="0" u="none" strike="noStrike" kern="1200" cap="none" spc="0" normalizeH="0" baseline="0" noProof="0" dirty="0">
              <a:ln>
                <a:noFill/>
              </a:ln>
              <a:solidFill>
                <a:srgbClr val="C00000"/>
              </a:solidFill>
              <a:effectLst/>
              <a:uLnTx/>
              <a:uFillTx/>
              <a:latin typeface="Avenir Next LT Pro"/>
              <a:ea typeface="+mn-ea"/>
              <a:cs typeface="+mn-cs"/>
            </a:endParaRPr>
          </a:p>
        </p:txBody>
      </p:sp>
    </p:spTree>
    <p:extLst>
      <p:ext uri="{BB962C8B-B14F-4D97-AF65-F5344CB8AC3E}">
        <p14:creationId xmlns:p14="http://schemas.microsoft.com/office/powerpoint/2010/main" val="3514228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 </a:t>
            </a:r>
            <a:r>
              <a:rPr lang="en-US" sz="3200" b="1" i="0" kern="0" dirty="0">
                <a:effectLst/>
                <a:ea typeface="Aptos" panose="020B0004020202020204" pitchFamily="34" charset="0"/>
              </a:rPr>
              <a:t>The boy Josiah “did what was right in the eyes of the Lord” (</a:t>
            </a:r>
            <a:r>
              <a:rPr lang="en-US" sz="3200" b="1" kern="0" dirty="0">
                <a:effectLst/>
                <a:ea typeface="Aptos" panose="020B0004020202020204" pitchFamily="34" charset="0"/>
              </a:rPr>
              <a:t>verses 1-3a</a:t>
            </a:r>
            <a:r>
              <a:rPr lang="en-US" sz="3200" b="1" i="0" kern="0" dirty="0">
                <a:effectLst/>
                <a:ea typeface="Aptos" panose="020B0004020202020204" pitchFamily="34" charset="0"/>
              </a:rPr>
              <a:t>)</a:t>
            </a:r>
            <a:endParaRPr lang="en-US" sz="3200" i="0" dirty="0"/>
          </a:p>
        </p:txBody>
      </p:sp>
      <p:sp>
        <p:nvSpPr>
          <p:cNvPr id="3" name="Content Placeholder 2">
            <a:extLst>
              <a:ext uri="{FF2B5EF4-FFF2-40B4-BE49-F238E27FC236}">
                <a16:creationId xmlns:a16="http://schemas.microsoft.com/office/drawing/2014/main" id="{1979E3D1-6E1D-1804-3362-9CA69373BBAF}"/>
              </a:ext>
            </a:extLst>
          </p:cNvPr>
          <p:cNvSpPr>
            <a:spLocks noGrp="1"/>
          </p:cNvSpPr>
          <p:nvPr>
            <p:ph idx="1"/>
          </p:nvPr>
        </p:nvSpPr>
        <p:spPr/>
        <p:txBody>
          <a:bodyPr>
            <a:noAutofit/>
          </a:bodyPr>
          <a:lstStyle/>
          <a:p>
            <a:r>
              <a:rPr lang="en-US" sz="2400" b="1" dirty="0">
                <a:solidFill>
                  <a:srgbClr val="FF0000"/>
                </a:solidFill>
              </a:rPr>
              <a:t>1</a:t>
            </a:r>
            <a:r>
              <a:rPr lang="en-US" sz="2800" b="1" dirty="0"/>
              <a:t> </a:t>
            </a:r>
            <a:r>
              <a:rPr lang="en-US" sz="2800" b="1" i="1" dirty="0">
                <a:solidFill>
                  <a:srgbClr val="0070C0"/>
                </a:solidFill>
              </a:rPr>
              <a:t>Josiah was eight years old </a:t>
            </a:r>
            <a:r>
              <a:rPr lang="en-US" sz="2800" b="1" i="1" dirty="0"/>
              <a:t>when he began to reign, and he reigned thirty-one years in Jerusalem</a:t>
            </a:r>
            <a:r>
              <a:rPr lang="en-US" sz="2800" b="1" dirty="0"/>
              <a:t>. </a:t>
            </a:r>
            <a:endParaRPr lang="en-US" sz="5400" b="1" dirty="0">
              <a:solidFill>
                <a:srgbClr val="C00000"/>
              </a:solidFill>
            </a:endParaRPr>
          </a:p>
        </p:txBody>
      </p:sp>
      <p:pic>
        <p:nvPicPr>
          <p:cNvPr id="1026" name="Picture 2" descr="Stories Of Integrity">
            <a:extLst>
              <a:ext uri="{FF2B5EF4-FFF2-40B4-BE49-F238E27FC236}">
                <a16:creationId xmlns:a16="http://schemas.microsoft.com/office/drawing/2014/main" id="{11842DCF-1A55-870C-A8E9-A5CF444732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363" y="3540954"/>
            <a:ext cx="2607373" cy="26139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ho is King Amon in the Bible? - SalvationCall">
            <a:extLst>
              <a:ext uri="{FF2B5EF4-FFF2-40B4-BE49-F238E27FC236}">
                <a16:creationId xmlns:a16="http://schemas.microsoft.com/office/drawing/2014/main" id="{D2288544-F5E9-234B-FB8A-D3D2A5E3896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1778" r="10517"/>
          <a:stretch/>
        </p:blipFill>
        <p:spPr bwMode="auto">
          <a:xfrm>
            <a:off x="4538114" y="3540954"/>
            <a:ext cx="1869237" cy="25299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he True Story of the Assyrian Conquest of Judah">
            <a:extLst>
              <a:ext uri="{FF2B5EF4-FFF2-40B4-BE49-F238E27FC236}">
                <a16:creationId xmlns:a16="http://schemas.microsoft.com/office/drawing/2014/main" id="{F7206FD7-791A-BE57-3BB0-AA9F65E2146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82024" y="3540954"/>
            <a:ext cx="1754584" cy="25299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53E028A-533D-AA92-C2BB-6BC2CD3BE8FA}"/>
              </a:ext>
            </a:extLst>
          </p:cNvPr>
          <p:cNvSpPr txBox="1"/>
          <p:nvPr/>
        </p:nvSpPr>
        <p:spPr>
          <a:xfrm>
            <a:off x="1448657" y="6244828"/>
            <a:ext cx="1700784"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venir Next LT Pro"/>
                <a:ea typeface="+mn-ea"/>
                <a:cs typeface="+mn-cs"/>
              </a:rPr>
              <a:t>Josiah</a:t>
            </a:r>
          </a:p>
        </p:txBody>
      </p:sp>
      <p:sp>
        <p:nvSpPr>
          <p:cNvPr id="5" name="TextBox 4">
            <a:extLst>
              <a:ext uri="{FF2B5EF4-FFF2-40B4-BE49-F238E27FC236}">
                <a16:creationId xmlns:a16="http://schemas.microsoft.com/office/drawing/2014/main" id="{F030B793-7AF6-81F2-6002-0F1B0E20CB8D}"/>
              </a:ext>
            </a:extLst>
          </p:cNvPr>
          <p:cNvSpPr txBox="1"/>
          <p:nvPr/>
        </p:nvSpPr>
        <p:spPr>
          <a:xfrm>
            <a:off x="3899964" y="6245352"/>
            <a:ext cx="314553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venir Next LT Pro"/>
                <a:ea typeface="+mn-ea"/>
                <a:cs typeface="+mn-cs"/>
              </a:rPr>
              <a:t>Amon (father)</a:t>
            </a:r>
          </a:p>
        </p:txBody>
      </p:sp>
      <p:sp>
        <p:nvSpPr>
          <p:cNvPr id="6" name="TextBox 5">
            <a:extLst>
              <a:ext uri="{FF2B5EF4-FFF2-40B4-BE49-F238E27FC236}">
                <a16:creationId xmlns:a16="http://schemas.microsoft.com/office/drawing/2014/main" id="{8708EDF2-7918-F665-972C-1F8B0B7D90C4}"/>
              </a:ext>
            </a:extLst>
          </p:cNvPr>
          <p:cNvSpPr txBox="1"/>
          <p:nvPr/>
        </p:nvSpPr>
        <p:spPr>
          <a:xfrm>
            <a:off x="7138947" y="6001337"/>
            <a:ext cx="2840738" cy="8925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black"/>
                </a:solidFill>
                <a:effectLst/>
                <a:uLnTx/>
                <a:uFillTx/>
                <a:latin typeface="Avenir Next LT Pro"/>
                <a:ea typeface="+mn-ea"/>
                <a:cs typeface="+mn-cs"/>
              </a:rPr>
              <a:t>Manasseh (grandfather)</a:t>
            </a:r>
          </a:p>
        </p:txBody>
      </p:sp>
      <p:sp>
        <p:nvSpPr>
          <p:cNvPr id="7" name="Arrow: Left-Right 6">
            <a:extLst>
              <a:ext uri="{FF2B5EF4-FFF2-40B4-BE49-F238E27FC236}">
                <a16:creationId xmlns:a16="http://schemas.microsoft.com/office/drawing/2014/main" id="{6E52E2A5-4BB0-EFEB-AF68-3A799A4FDA03}"/>
              </a:ext>
            </a:extLst>
          </p:cNvPr>
          <p:cNvSpPr/>
          <p:nvPr/>
        </p:nvSpPr>
        <p:spPr>
          <a:xfrm>
            <a:off x="5509631" y="4123945"/>
            <a:ext cx="3054096" cy="1691174"/>
          </a:xfrm>
          <a:prstGeom prst="lef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venir Next LT Pro"/>
                <a:ea typeface="+mn-ea"/>
                <a:cs typeface="+mn-cs"/>
              </a:rPr>
              <a:t>60 years of wickedness</a:t>
            </a:r>
          </a:p>
        </p:txBody>
      </p:sp>
    </p:spTree>
    <p:extLst>
      <p:ext uri="{BB962C8B-B14F-4D97-AF65-F5344CB8AC3E}">
        <p14:creationId xmlns:p14="http://schemas.microsoft.com/office/powerpoint/2010/main" val="257828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ircle(in)">
                                      <p:cBhvr>
                                        <p:cTn id="12" dur="2000"/>
                                        <p:tgtEl>
                                          <p:spTgt spid="1026"/>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par>
                                <p:cTn id="16" presetID="6" presetClass="entr" presetSubtype="16" fill="hold" nodeType="withEffect">
                                  <p:stCondLst>
                                    <p:cond delay="0"/>
                                  </p:stCondLst>
                                  <p:childTnLst>
                                    <p:set>
                                      <p:cBhvr>
                                        <p:cTn id="17" dur="1" fill="hold">
                                          <p:stCondLst>
                                            <p:cond delay="0"/>
                                          </p:stCondLst>
                                        </p:cTn>
                                        <p:tgtEl>
                                          <p:spTgt spid="1028"/>
                                        </p:tgtEl>
                                        <p:attrNameLst>
                                          <p:attrName>style.visibility</p:attrName>
                                        </p:attrNameLst>
                                      </p:cBhvr>
                                      <p:to>
                                        <p:strVal val="visible"/>
                                      </p:to>
                                    </p:set>
                                    <p:animEffect transition="in" filter="circle(in)">
                                      <p:cBhvr>
                                        <p:cTn id="18" dur="2000"/>
                                        <p:tgtEl>
                                          <p:spTgt spid="1028"/>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circle(in)">
                                      <p:cBhvr>
                                        <p:cTn id="21" dur="2000"/>
                                        <p:tgtEl>
                                          <p:spTgt spid="5"/>
                                        </p:tgtEl>
                                      </p:cBhvr>
                                    </p:animEffect>
                                  </p:childTnLst>
                                </p:cTn>
                              </p:par>
                              <p:par>
                                <p:cTn id="22" presetID="6" presetClass="entr" presetSubtype="16" fill="hold" nodeType="withEffect">
                                  <p:stCondLst>
                                    <p:cond delay="0"/>
                                  </p:stCondLst>
                                  <p:childTnLst>
                                    <p:set>
                                      <p:cBhvr>
                                        <p:cTn id="23" dur="1" fill="hold">
                                          <p:stCondLst>
                                            <p:cond delay="0"/>
                                          </p:stCondLst>
                                        </p:cTn>
                                        <p:tgtEl>
                                          <p:spTgt spid="1030"/>
                                        </p:tgtEl>
                                        <p:attrNameLst>
                                          <p:attrName>style.visibility</p:attrName>
                                        </p:attrNameLst>
                                      </p:cBhvr>
                                      <p:to>
                                        <p:strVal val="visible"/>
                                      </p:to>
                                    </p:set>
                                    <p:animEffect transition="in" filter="circle(in)">
                                      <p:cBhvr>
                                        <p:cTn id="24" dur="2000"/>
                                        <p:tgtEl>
                                          <p:spTgt spid="1030"/>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ircle(in)">
                                      <p:cBhvr>
                                        <p:cTn id="3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 </a:t>
            </a:r>
            <a:r>
              <a:rPr lang="en-US" sz="3200" b="1" i="0" kern="0" dirty="0">
                <a:effectLst/>
                <a:ea typeface="Aptos" panose="020B0004020202020204" pitchFamily="34" charset="0"/>
              </a:rPr>
              <a:t>The boy Josiah “did what was right in the eyes of the Lord” (</a:t>
            </a:r>
            <a:r>
              <a:rPr lang="en-US" sz="3200" b="1" kern="0" dirty="0">
                <a:effectLst/>
                <a:ea typeface="Aptos" panose="020B0004020202020204" pitchFamily="34" charset="0"/>
              </a:rPr>
              <a:t>verses 1-3a</a:t>
            </a:r>
            <a:r>
              <a:rPr lang="en-US" sz="3200" b="1" i="0" kern="0" dirty="0">
                <a:effectLst/>
                <a:ea typeface="Aptos" panose="020B0004020202020204" pitchFamily="34" charset="0"/>
              </a:rPr>
              <a:t>)</a:t>
            </a:r>
            <a:endParaRPr lang="en-US" sz="3200" i="0" dirty="0"/>
          </a:p>
        </p:txBody>
      </p:sp>
      <p:sp>
        <p:nvSpPr>
          <p:cNvPr id="3" name="Content Placeholder 2">
            <a:extLst>
              <a:ext uri="{FF2B5EF4-FFF2-40B4-BE49-F238E27FC236}">
                <a16:creationId xmlns:a16="http://schemas.microsoft.com/office/drawing/2014/main" id="{1979E3D1-6E1D-1804-3362-9CA69373BBAF}"/>
              </a:ext>
            </a:extLst>
          </p:cNvPr>
          <p:cNvSpPr>
            <a:spLocks noGrp="1"/>
          </p:cNvSpPr>
          <p:nvPr>
            <p:ph idx="1"/>
          </p:nvPr>
        </p:nvSpPr>
        <p:spPr/>
        <p:txBody>
          <a:bodyPr>
            <a:noAutofit/>
          </a:bodyPr>
          <a:lstStyle/>
          <a:p>
            <a:r>
              <a:rPr lang="en-US" sz="2400" b="1" dirty="0">
                <a:solidFill>
                  <a:srgbClr val="FF0000"/>
                </a:solidFill>
              </a:rPr>
              <a:t>2</a:t>
            </a:r>
            <a:r>
              <a:rPr lang="en-US" sz="2800" b="1" dirty="0"/>
              <a:t> </a:t>
            </a:r>
            <a:r>
              <a:rPr lang="en-US" sz="2800" b="1" i="1" dirty="0"/>
              <a:t>And he </a:t>
            </a:r>
            <a:r>
              <a:rPr lang="en-US" sz="2800" b="1" i="1" dirty="0">
                <a:solidFill>
                  <a:srgbClr val="0070C0"/>
                </a:solidFill>
              </a:rPr>
              <a:t>did what was right in the eyes of the Lord, and walked in the ways of David </a:t>
            </a:r>
            <a:r>
              <a:rPr lang="en-US" sz="2800" b="1" i="1" u="sng" dirty="0">
                <a:solidFill>
                  <a:srgbClr val="0070C0"/>
                </a:solidFill>
              </a:rPr>
              <a:t>his father</a:t>
            </a:r>
            <a:r>
              <a:rPr lang="en-US" sz="2800" b="1" i="1" dirty="0"/>
              <a:t>; and he </a:t>
            </a:r>
            <a:r>
              <a:rPr lang="en-US" sz="2800" b="1" i="1" dirty="0">
                <a:solidFill>
                  <a:srgbClr val="0070C0"/>
                </a:solidFill>
              </a:rPr>
              <a:t>did not turn aside to the right hand or to the left</a:t>
            </a:r>
            <a:r>
              <a:rPr lang="en-US" sz="2800" b="1" dirty="0"/>
              <a:t>. </a:t>
            </a:r>
            <a:r>
              <a:rPr lang="en-US" sz="2400" b="1" dirty="0">
                <a:solidFill>
                  <a:srgbClr val="FF0000"/>
                </a:solidFill>
              </a:rPr>
              <a:t>3</a:t>
            </a:r>
            <a:r>
              <a:rPr lang="en-US" sz="2800" b="1" dirty="0"/>
              <a:t> </a:t>
            </a:r>
            <a:r>
              <a:rPr lang="en-US" sz="2800" b="1" i="1" dirty="0"/>
              <a:t>For in the eighth year of his reign, while he was yet a boy, he began to seek the God of David his father</a:t>
            </a:r>
            <a:r>
              <a:rPr lang="en-US" sz="2800" b="1" dirty="0"/>
              <a:t>…</a:t>
            </a:r>
          </a:p>
          <a:p>
            <a:endParaRPr lang="en-US" sz="5400" b="1" dirty="0">
              <a:solidFill>
                <a:srgbClr val="C00000"/>
              </a:solidFill>
            </a:endParaRPr>
          </a:p>
        </p:txBody>
      </p:sp>
    </p:spTree>
    <p:extLst>
      <p:ext uri="{BB962C8B-B14F-4D97-AF65-F5344CB8AC3E}">
        <p14:creationId xmlns:p14="http://schemas.microsoft.com/office/powerpoint/2010/main" val="343883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 </a:t>
            </a:r>
            <a:r>
              <a:rPr lang="en-US" sz="3200" b="1" i="0" kern="0" dirty="0">
                <a:effectLst/>
                <a:ea typeface="Aptos" panose="020B0004020202020204" pitchFamily="34" charset="0"/>
              </a:rPr>
              <a:t>The boy Josiah “did what was right in the eyes of the Lord” (</a:t>
            </a:r>
            <a:r>
              <a:rPr lang="en-US" sz="3200" b="1" kern="0" dirty="0">
                <a:effectLst/>
                <a:ea typeface="Aptos" panose="020B0004020202020204" pitchFamily="34" charset="0"/>
              </a:rPr>
              <a:t>verses 1-3a</a:t>
            </a:r>
            <a:r>
              <a:rPr lang="en-US" sz="3200" b="1" i="0" kern="0" dirty="0">
                <a:effectLst/>
                <a:ea typeface="Aptos" panose="020B0004020202020204" pitchFamily="34" charset="0"/>
              </a:rPr>
              <a:t>)</a:t>
            </a:r>
            <a:endParaRPr lang="en-US" sz="3200" i="0" dirty="0"/>
          </a:p>
        </p:txBody>
      </p:sp>
      <p:sp>
        <p:nvSpPr>
          <p:cNvPr id="3" name="Content Placeholder 2">
            <a:extLst>
              <a:ext uri="{FF2B5EF4-FFF2-40B4-BE49-F238E27FC236}">
                <a16:creationId xmlns:a16="http://schemas.microsoft.com/office/drawing/2014/main" id="{1979E3D1-6E1D-1804-3362-9CA69373BBAF}"/>
              </a:ext>
            </a:extLst>
          </p:cNvPr>
          <p:cNvSpPr>
            <a:spLocks noGrp="1"/>
          </p:cNvSpPr>
          <p:nvPr>
            <p:ph idx="1"/>
          </p:nvPr>
        </p:nvSpPr>
        <p:spPr/>
        <p:txBody>
          <a:bodyPr>
            <a:noAutofit/>
          </a:bodyPr>
          <a:lstStyle/>
          <a:p>
            <a:r>
              <a:rPr lang="en-US" sz="2400" b="1" dirty="0">
                <a:solidFill>
                  <a:srgbClr val="FF0000"/>
                </a:solidFill>
              </a:rPr>
              <a:t>2</a:t>
            </a:r>
            <a:r>
              <a:rPr lang="en-US" sz="2800" b="1" dirty="0"/>
              <a:t> </a:t>
            </a:r>
            <a:r>
              <a:rPr lang="en-US" sz="2800" b="1" i="1" dirty="0"/>
              <a:t>And he did what was right in the eyes of the Lord, and walked in the ways of David his father; and he did not turn aside to the right hand or to the left</a:t>
            </a:r>
            <a:r>
              <a:rPr lang="en-US" sz="2800" b="1" dirty="0"/>
              <a:t>. </a:t>
            </a:r>
            <a:r>
              <a:rPr lang="en-US" sz="2400" b="1" dirty="0">
                <a:solidFill>
                  <a:srgbClr val="FF0000"/>
                </a:solidFill>
              </a:rPr>
              <a:t>3</a:t>
            </a:r>
            <a:r>
              <a:rPr lang="en-US" sz="2800" b="1" dirty="0"/>
              <a:t> </a:t>
            </a:r>
            <a:r>
              <a:rPr lang="en-US" sz="2800" b="1" i="1" dirty="0"/>
              <a:t>For </a:t>
            </a:r>
            <a:r>
              <a:rPr lang="en-US" sz="2800" b="1" i="1" dirty="0">
                <a:solidFill>
                  <a:srgbClr val="0070C0"/>
                </a:solidFill>
              </a:rPr>
              <a:t>in the eighth year of his reign</a:t>
            </a:r>
            <a:r>
              <a:rPr lang="en-US" sz="2800" b="1" i="1" dirty="0"/>
              <a:t>, </a:t>
            </a:r>
            <a:r>
              <a:rPr lang="en-US" sz="2800" b="1" i="1" dirty="0">
                <a:solidFill>
                  <a:srgbClr val="0070C0"/>
                </a:solidFill>
              </a:rPr>
              <a:t>while he was </a:t>
            </a:r>
            <a:r>
              <a:rPr lang="en-US" sz="2800" b="1" i="1" dirty="0">
                <a:solidFill>
                  <a:srgbClr val="00B050"/>
                </a:solidFill>
              </a:rPr>
              <a:t>yet a boy</a:t>
            </a:r>
            <a:r>
              <a:rPr lang="en-US" sz="2800" b="1" i="1" dirty="0"/>
              <a:t>, he </a:t>
            </a:r>
            <a:r>
              <a:rPr lang="en-US" sz="2800" b="1" i="1" dirty="0">
                <a:solidFill>
                  <a:srgbClr val="0070C0"/>
                </a:solidFill>
              </a:rPr>
              <a:t>began to seek the God of David</a:t>
            </a:r>
            <a:r>
              <a:rPr lang="en-US" sz="2800" b="1" i="1" dirty="0"/>
              <a:t> his father</a:t>
            </a:r>
            <a:r>
              <a:rPr lang="en-US" sz="2800" b="1" dirty="0"/>
              <a:t>…</a:t>
            </a:r>
          </a:p>
          <a:p>
            <a:endParaRPr lang="en-US" sz="5400" b="1" dirty="0">
              <a:solidFill>
                <a:srgbClr val="C00000"/>
              </a:solidFill>
            </a:endParaRPr>
          </a:p>
        </p:txBody>
      </p:sp>
      <p:cxnSp>
        <p:nvCxnSpPr>
          <p:cNvPr id="5" name="Straight Arrow Connector 4">
            <a:extLst>
              <a:ext uri="{FF2B5EF4-FFF2-40B4-BE49-F238E27FC236}">
                <a16:creationId xmlns:a16="http://schemas.microsoft.com/office/drawing/2014/main" id="{85E02713-36CB-0F38-7F99-207973DA77F4}"/>
              </a:ext>
            </a:extLst>
          </p:cNvPr>
          <p:cNvCxnSpPr/>
          <p:nvPr/>
        </p:nvCxnSpPr>
        <p:spPr>
          <a:xfrm>
            <a:off x="7763256" y="4416552"/>
            <a:ext cx="493776" cy="868680"/>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E2A415A-07EB-27DF-4567-07D4A6560399}"/>
              </a:ext>
            </a:extLst>
          </p:cNvPr>
          <p:cNvSpPr txBox="1"/>
          <p:nvPr/>
        </p:nvSpPr>
        <p:spPr>
          <a:xfrm>
            <a:off x="6958584" y="5197015"/>
            <a:ext cx="259689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B050"/>
                </a:solidFill>
                <a:effectLst/>
                <a:uLnTx/>
                <a:uFillTx/>
                <a:latin typeface="Avenir Next LT Pro"/>
                <a:ea typeface="+mn-ea"/>
                <a:cs typeface="+mn-cs"/>
              </a:rPr>
              <a:t>16 years old</a:t>
            </a:r>
          </a:p>
        </p:txBody>
      </p:sp>
    </p:spTree>
    <p:extLst>
      <p:ext uri="{BB962C8B-B14F-4D97-AF65-F5344CB8AC3E}">
        <p14:creationId xmlns:p14="http://schemas.microsoft.com/office/powerpoint/2010/main" val="403433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II. </a:t>
            </a:r>
            <a:r>
              <a:rPr lang="en-US" sz="3200" b="1" i="0" dirty="0"/>
              <a:t>The young man Josiah did the Lord’s will (</a:t>
            </a:r>
            <a:r>
              <a:rPr lang="en-US" sz="3200" b="1" dirty="0"/>
              <a:t>verses 3b-7</a:t>
            </a:r>
            <a:r>
              <a:rPr lang="en-US" sz="3200" b="1" i="0" dirty="0"/>
              <a:t>)</a:t>
            </a:r>
            <a:endParaRPr lang="en-US" sz="3200" i="0" dirty="0"/>
          </a:p>
        </p:txBody>
      </p:sp>
      <p:sp>
        <p:nvSpPr>
          <p:cNvPr id="3" name="Content Placeholder 2">
            <a:extLst>
              <a:ext uri="{FF2B5EF4-FFF2-40B4-BE49-F238E27FC236}">
                <a16:creationId xmlns:a16="http://schemas.microsoft.com/office/drawing/2014/main" id="{1979E3D1-6E1D-1804-3362-9CA69373BBAF}"/>
              </a:ext>
            </a:extLst>
          </p:cNvPr>
          <p:cNvSpPr>
            <a:spLocks noGrp="1"/>
          </p:cNvSpPr>
          <p:nvPr>
            <p:ph idx="1"/>
          </p:nvPr>
        </p:nvSpPr>
        <p:spPr/>
        <p:txBody>
          <a:bodyPr>
            <a:noAutofit/>
          </a:bodyPr>
          <a:lstStyle/>
          <a:p>
            <a:r>
              <a:rPr lang="en-US" sz="2800" b="1" dirty="0"/>
              <a:t>Jesus’ Disciples =&gt; Followed Him 3 years and then gave them their mission to make disciples</a:t>
            </a:r>
          </a:p>
          <a:p>
            <a:r>
              <a:rPr lang="en-US" sz="2800" b="1" dirty="0"/>
              <a:t>Paul prepared for his mission to the Gentiles for 3 years (</a:t>
            </a:r>
            <a:r>
              <a:rPr lang="en-US" sz="2800" b="1" dirty="0">
                <a:solidFill>
                  <a:srgbClr val="C00000"/>
                </a:solidFill>
              </a:rPr>
              <a:t>Galatians 1:17-18</a:t>
            </a:r>
            <a:r>
              <a:rPr lang="en-US" sz="2800" b="1" dirty="0"/>
              <a:t>)</a:t>
            </a:r>
          </a:p>
          <a:p>
            <a:r>
              <a:rPr lang="en-US" sz="2800" b="1" kern="0" dirty="0">
                <a:effectLst/>
                <a:ea typeface="Aptos" panose="020B0004020202020204" pitchFamily="34" charset="0"/>
              </a:rPr>
              <a:t>Even “</a:t>
            </a:r>
            <a:r>
              <a:rPr lang="en-US" sz="2800" b="1" i="1" kern="0" dirty="0">
                <a:effectLst/>
                <a:ea typeface="Aptos" panose="020B0004020202020204" pitchFamily="34" charset="0"/>
              </a:rPr>
              <a:t>Jesus grew in wisdom and in stature and in favor with God and all the people</a:t>
            </a:r>
            <a:r>
              <a:rPr lang="en-US" sz="2800" b="1" kern="0" dirty="0">
                <a:effectLst/>
                <a:ea typeface="Aptos" panose="020B0004020202020204" pitchFamily="34" charset="0"/>
              </a:rPr>
              <a:t>” (</a:t>
            </a:r>
            <a:r>
              <a:rPr lang="en-US" sz="2800" b="1" kern="0" dirty="0">
                <a:solidFill>
                  <a:srgbClr val="C00000"/>
                </a:solidFill>
                <a:effectLst/>
                <a:ea typeface="Aptos" panose="020B0004020202020204" pitchFamily="34" charset="0"/>
              </a:rPr>
              <a:t>Luke 2:52, NLT</a:t>
            </a:r>
            <a:r>
              <a:rPr lang="en-US" sz="2800" b="1" kern="0" dirty="0">
                <a:effectLst/>
                <a:ea typeface="Aptos" panose="020B0004020202020204" pitchFamily="34" charset="0"/>
              </a:rPr>
              <a:t>) until it was time for Him to begin His work of bringing salvation to the world. </a:t>
            </a:r>
            <a:endParaRPr lang="en-US" sz="2800" b="1" dirty="0"/>
          </a:p>
        </p:txBody>
      </p:sp>
    </p:spTree>
    <p:extLst>
      <p:ext uri="{BB962C8B-B14F-4D97-AF65-F5344CB8AC3E}">
        <p14:creationId xmlns:p14="http://schemas.microsoft.com/office/powerpoint/2010/main" val="85925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II. </a:t>
            </a:r>
            <a:r>
              <a:rPr lang="en-US" sz="3200" b="1" i="0" dirty="0"/>
              <a:t>The young man Josiah did the Lord’s will (</a:t>
            </a:r>
            <a:r>
              <a:rPr lang="en-US" sz="3200" b="1" dirty="0"/>
              <a:t>verses 3b-7</a:t>
            </a:r>
            <a:r>
              <a:rPr lang="en-US" sz="3200" b="1" i="0" dirty="0"/>
              <a:t>)</a:t>
            </a:r>
            <a:endParaRPr lang="en-US" sz="3200" i="0" dirty="0"/>
          </a:p>
        </p:txBody>
      </p:sp>
      <p:sp>
        <p:nvSpPr>
          <p:cNvPr id="3" name="Content Placeholder 2">
            <a:extLst>
              <a:ext uri="{FF2B5EF4-FFF2-40B4-BE49-F238E27FC236}">
                <a16:creationId xmlns:a16="http://schemas.microsoft.com/office/drawing/2014/main" id="{1979E3D1-6E1D-1804-3362-9CA69373BBAF}"/>
              </a:ext>
            </a:extLst>
          </p:cNvPr>
          <p:cNvSpPr>
            <a:spLocks noGrp="1"/>
          </p:cNvSpPr>
          <p:nvPr>
            <p:ph idx="1"/>
          </p:nvPr>
        </p:nvSpPr>
        <p:spPr>
          <a:xfrm>
            <a:off x="525717" y="2321860"/>
            <a:ext cx="10799508" cy="3549045"/>
          </a:xfrm>
        </p:spPr>
        <p:txBody>
          <a:bodyPr>
            <a:noAutofit/>
          </a:bodyPr>
          <a:lstStyle/>
          <a:p>
            <a:pPr marL="742950" indent="-742950">
              <a:buFont typeface="+mj-lt"/>
              <a:buAutoNum type="alphaUcPeriod"/>
            </a:pPr>
            <a:r>
              <a:rPr lang="en-US" sz="2800" b="1" dirty="0"/>
              <a:t>Josiah devoted himself to removing idolatry from his kingdom (</a:t>
            </a:r>
            <a:r>
              <a:rPr lang="en-US" sz="2800" b="1" i="1" dirty="0"/>
              <a:t>3b-5</a:t>
            </a:r>
            <a:r>
              <a:rPr lang="en-US" sz="2800" b="1" dirty="0"/>
              <a:t>)</a:t>
            </a:r>
          </a:p>
          <a:p>
            <a:r>
              <a:rPr lang="en-US" sz="2800" b="1" dirty="0"/>
              <a:t>“</a:t>
            </a:r>
            <a:r>
              <a:rPr lang="en-US" sz="2800" b="1" i="1" dirty="0">
                <a:solidFill>
                  <a:srgbClr val="0070C0"/>
                </a:solidFill>
              </a:rPr>
              <a:t>You shall not make for yourself a carved image</a:t>
            </a:r>
            <a:r>
              <a:rPr lang="en-US" sz="2800" b="1" i="1" dirty="0"/>
              <a:t>, or any likeness of anything that is in heaven above, or that is in the earth beneath, or that is in the water under the earth. </a:t>
            </a:r>
            <a:r>
              <a:rPr lang="en-US" sz="2800" b="1" i="1" dirty="0">
                <a:solidFill>
                  <a:srgbClr val="0070C0"/>
                </a:solidFill>
              </a:rPr>
              <a:t>You shall not bow down to them or serve them</a:t>
            </a:r>
            <a:r>
              <a:rPr lang="en-US" sz="2800" b="1" i="1" dirty="0"/>
              <a:t>.</a:t>
            </a:r>
            <a:r>
              <a:rPr lang="en-US" sz="2800" b="1" dirty="0"/>
              <a:t>” </a:t>
            </a:r>
            <a:r>
              <a:rPr lang="en-US" sz="2800" b="1" dirty="0">
                <a:solidFill>
                  <a:srgbClr val="C00000"/>
                </a:solidFill>
              </a:rPr>
              <a:t>Exodus 20:4-5</a:t>
            </a:r>
          </a:p>
          <a:p>
            <a:r>
              <a:rPr lang="en-US" sz="2400" b="1" dirty="0">
                <a:solidFill>
                  <a:srgbClr val="FF0000"/>
                </a:solidFill>
              </a:rPr>
              <a:t>3</a:t>
            </a:r>
            <a:r>
              <a:rPr lang="en-US" sz="2800" b="1" dirty="0"/>
              <a:t> </a:t>
            </a:r>
            <a:r>
              <a:rPr lang="en-US" sz="2800" b="1" i="1" dirty="0"/>
              <a:t>…and in the twelfth year </a:t>
            </a:r>
            <a:r>
              <a:rPr lang="en-US" sz="2800" b="1" i="1" dirty="0">
                <a:solidFill>
                  <a:srgbClr val="0070C0"/>
                </a:solidFill>
              </a:rPr>
              <a:t>he began to purge Judah and Jerusalem</a:t>
            </a:r>
            <a:r>
              <a:rPr lang="en-US" sz="2800" b="1" i="1" dirty="0"/>
              <a:t> of the high places, the </a:t>
            </a:r>
            <a:r>
              <a:rPr lang="en-US" sz="2800" b="1" i="1" dirty="0" err="1"/>
              <a:t>Asherim</a:t>
            </a:r>
            <a:r>
              <a:rPr lang="en-US" sz="2800" b="1" i="1" dirty="0"/>
              <a:t>, and the carved and the metal images</a:t>
            </a:r>
            <a:r>
              <a:rPr lang="en-US" sz="2800" b="1" dirty="0"/>
              <a:t>. </a:t>
            </a:r>
          </a:p>
        </p:txBody>
      </p:sp>
    </p:spTree>
    <p:extLst>
      <p:ext uri="{BB962C8B-B14F-4D97-AF65-F5344CB8AC3E}">
        <p14:creationId xmlns:p14="http://schemas.microsoft.com/office/powerpoint/2010/main" val="201686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II. </a:t>
            </a:r>
            <a:r>
              <a:rPr lang="en-US" sz="3200" b="1" i="0" dirty="0"/>
              <a:t>The young man Josiah did the Lord’s will (</a:t>
            </a:r>
            <a:r>
              <a:rPr lang="en-US" sz="3200" b="1" dirty="0"/>
              <a:t>verses 3b-7</a:t>
            </a:r>
            <a:r>
              <a:rPr lang="en-US" sz="3200" b="1" i="0" dirty="0"/>
              <a:t>)</a:t>
            </a:r>
            <a:endParaRPr lang="en-US" sz="3200" i="0" dirty="0"/>
          </a:p>
        </p:txBody>
      </p:sp>
      <p:sp>
        <p:nvSpPr>
          <p:cNvPr id="3" name="Content Placeholder 2">
            <a:extLst>
              <a:ext uri="{FF2B5EF4-FFF2-40B4-BE49-F238E27FC236}">
                <a16:creationId xmlns:a16="http://schemas.microsoft.com/office/drawing/2014/main" id="{1979E3D1-6E1D-1804-3362-9CA69373BBAF}"/>
              </a:ext>
            </a:extLst>
          </p:cNvPr>
          <p:cNvSpPr>
            <a:spLocks noGrp="1"/>
          </p:cNvSpPr>
          <p:nvPr>
            <p:ph idx="1"/>
          </p:nvPr>
        </p:nvSpPr>
        <p:spPr>
          <a:xfrm>
            <a:off x="525717" y="2331385"/>
            <a:ext cx="10077557" cy="3549045"/>
          </a:xfrm>
        </p:spPr>
        <p:txBody>
          <a:bodyPr>
            <a:noAutofit/>
          </a:bodyPr>
          <a:lstStyle/>
          <a:p>
            <a:pPr marL="742950" indent="-742950">
              <a:buFont typeface="+mj-lt"/>
              <a:buAutoNum type="alphaUcPeriod"/>
            </a:pPr>
            <a:r>
              <a:rPr lang="en-US" sz="2800" b="1" dirty="0"/>
              <a:t>Josiah devoted himself to removing idolatry from his kingdom (</a:t>
            </a:r>
            <a:r>
              <a:rPr lang="en-US" sz="2800" b="1" i="1" dirty="0"/>
              <a:t>3b-5</a:t>
            </a:r>
            <a:r>
              <a:rPr lang="en-US" sz="2800" b="1" dirty="0"/>
              <a:t>)</a:t>
            </a:r>
          </a:p>
          <a:p>
            <a:r>
              <a:rPr lang="en-US" sz="2800" b="1" dirty="0">
                <a:solidFill>
                  <a:srgbClr val="FF0000"/>
                </a:solidFill>
              </a:rPr>
              <a:t>4</a:t>
            </a:r>
            <a:r>
              <a:rPr lang="en-US" sz="2800" b="1" dirty="0"/>
              <a:t> </a:t>
            </a:r>
            <a:r>
              <a:rPr lang="en-US" sz="2800" b="1" i="1" dirty="0"/>
              <a:t>And they chopped down the altars of the Baals </a:t>
            </a:r>
            <a:r>
              <a:rPr lang="en-US" sz="2800" b="1" i="1" dirty="0">
                <a:solidFill>
                  <a:srgbClr val="0070C0"/>
                </a:solidFill>
              </a:rPr>
              <a:t>in his presence</a:t>
            </a:r>
            <a:r>
              <a:rPr lang="en-US" sz="2800" b="1" i="1" dirty="0"/>
              <a:t>, and </a:t>
            </a:r>
            <a:r>
              <a:rPr lang="en-US" sz="2800" b="1" i="1" dirty="0">
                <a:solidFill>
                  <a:srgbClr val="0070C0"/>
                </a:solidFill>
              </a:rPr>
              <a:t>he</a:t>
            </a:r>
            <a:r>
              <a:rPr lang="en-US" sz="2800" b="1" i="1" dirty="0"/>
              <a:t> cut down the incense altars that stood above them. And </a:t>
            </a:r>
            <a:r>
              <a:rPr lang="en-US" sz="2800" b="1" i="1" dirty="0">
                <a:solidFill>
                  <a:srgbClr val="0070C0"/>
                </a:solidFill>
              </a:rPr>
              <a:t>he</a:t>
            </a:r>
            <a:r>
              <a:rPr lang="en-US" sz="2800" b="1" i="1" dirty="0"/>
              <a:t> broke in pieces the </a:t>
            </a:r>
            <a:r>
              <a:rPr lang="en-US" sz="2800" b="1" i="1" dirty="0" err="1"/>
              <a:t>Asherim</a:t>
            </a:r>
            <a:r>
              <a:rPr lang="en-US" sz="2800" b="1" i="1" dirty="0"/>
              <a:t> and the carved and the metal images, and </a:t>
            </a:r>
            <a:r>
              <a:rPr lang="en-US" sz="2800" b="1" i="1" dirty="0">
                <a:solidFill>
                  <a:srgbClr val="0070C0"/>
                </a:solidFill>
              </a:rPr>
              <a:t>he</a:t>
            </a:r>
            <a:r>
              <a:rPr lang="en-US" sz="2800" b="1" i="1" dirty="0"/>
              <a:t> made dust of them and scattered it over the graves of those who had sacrificed to them</a:t>
            </a:r>
            <a:r>
              <a:rPr lang="en-US" sz="2800" b="1" dirty="0"/>
              <a:t>. </a:t>
            </a:r>
            <a:r>
              <a:rPr lang="en-US" sz="2800" b="1" dirty="0">
                <a:solidFill>
                  <a:srgbClr val="FF0000"/>
                </a:solidFill>
              </a:rPr>
              <a:t>5</a:t>
            </a:r>
            <a:r>
              <a:rPr lang="en-US" sz="2800" b="1" dirty="0"/>
              <a:t> </a:t>
            </a:r>
            <a:r>
              <a:rPr lang="en-US" sz="2800" b="1" i="1" dirty="0">
                <a:solidFill>
                  <a:srgbClr val="0070C0"/>
                </a:solidFill>
              </a:rPr>
              <a:t>He</a:t>
            </a:r>
            <a:r>
              <a:rPr lang="en-US" sz="2800" b="1" i="1" dirty="0"/>
              <a:t> also burned the bones of the priests on their altars and </a:t>
            </a:r>
            <a:r>
              <a:rPr lang="en-US" sz="2800" b="1" i="1" dirty="0">
                <a:solidFill>
                  <a:srgbClr val="0070C0"/>
                </a:solidFill>
              </a:rPr>
              <a:t>cleansed Judah and Jerusalem</a:t>
            </a:r>
            <a:r>
              <a:rPr lang="en-US" sz="2800" b="1" dirty="0"/>
              <a:t>. </a:t>
            </a:r>
          </a:p>
        </p:txBody>
      </p:sp>
    </p:spTree>
    <p:extLst>
      <p:ext uri="{BB962C8B-B14F-4D97-AF65-F5344CB8AC3E}">
        <p14:creationId xmlns:p14="http://schemas.microsoft.com/office/powerpoint/2010/main" val="234577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ocaVTI">
  <a:themeElements>
    <a:clrScheme name="Custom 101">
      <a:dk1>
        <a:sysClr val="windowText" lastClr="000000"/>
      </a:dk1>
      <a:lt1>
        <a:sysClr val="window" lastClr="FFFFFF"/>
      </a:lt1>
      <a:dk2>
        <a:srgbClr val="463443"/>
      </a:dk2>
      <a:lt2>
        <a:srgbClr val="F3F0E9"/>
      </a:lt2>
      <a:accent1>
        <a:srgbClr val="D45E5E"/>
      </a:accent1>
      <a:accent2>
        <a:srgbClr val="D49D8C"/>
      </a:accent2>
      <a:accent3>
        <a:srgbClr val="BF873A"/>
      </a:accent3>
      <a:accent4>
        <a:srgbClr val="C05050"/>
      </a:accent4>
      <a:accent5>
        <a:srgbClr val="A89F68"/>
      </a:accent5>
      <a:accent6>
        <a:srgbClr val="8F6B8A"/>
      </a:accent6>
      <a:hlink>
        <a:srgbClr val="D75681"/>
      </a:hlink>
      <a:folHlink>
        <a:srgbClr val="6C9D92"/>
      </a:folHlink>
    </a:clrScheme>
    <a:fontScheme name="Custom 36">
      <a:majorFont>
        <a:latin typeface="Georgia Pro Semi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caVTI" id="{D79FE1D1-0489-4A69-8531-D0B8CDC31CBE}" vid="{CEBA7FE6-C04B-474E-964F-B022887AD13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847</TotalTime>
  <Words>1366</Words>
  <Application>Microsoft Office PowerPoint</Application>
  <PresentationFormat>Widescreen</PresentationFormat>
  <Paragraphs>68</Paragraphs>
  <Slides>21</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21</vt:i4>
      </vt:variant>
    </vt:vector>
  </HeadingPairs>
  <TitlesOfParts>
    <vt:vector size="31" baseType="lpstr">
      <vt:lpstr>Aptos</vt:lpstr>
      <vt:lpstr>Arial</vt:lpstr>
      <vt:lpstr>Avenir Next LT Pro</vt:lpstr>
      <vt:lpstr>Avenir Next LT Pro Light</vt:lpstr>
      <vt:lpstr>Calibri</vt:lpstr>
      <vt:lpstr>Calibri Light</vt:lpstr>
      <vt:lpstr>Georgia Pro Semibold</vt:lpstr>
      <vt:lpstr>Times New Roman</vt:lpstr>
      <vt:lpstr>1_Office Theme</vt:lpstr>
      <vt:lpstr>RocaVTI</vt:lpstr>
      <vt:lpstr>PowerPoint Presentation</vt:lpstr>
      <vt:lpstr>PowerPoint Presentation</vt:lpstr>
      <vt:lpstr>Honor God Now and Always</vt:lpstr>
      <vt:lpstr>I. The boy Josiah “did what was right in the eyes of the Lord” (verses 1-3a)</vt:lpstr>
      <vt:lpstr>I. The boy Josiah “did what was right in the eyes of the Lord” (verses 1-3a)</vt:lpstr>
      <vt:lpstr>I. The boy Josiah “did what was right in the eyes of the Lord” (verses 1-3a)</vt:lpstr>
      <vt:lpstr>II. The young man Josiah did the Lord’s will (verses 3b-7)</vt:lpstr>
      <vt:lpstr>II. The young man Josiah did the Lord’s will (verses 3b-7)</vt:lpstr>
      <vt:lpstr>II. The young man Josiah did the Lord’s will (verses 3b-7)</vt:lpstr>
      <vt:lpstr>II. The young man Josiah did the Lord’s will (verses 3b-7)</vt:lpstr>
      <vt:lpstr>II. The young man Josiah did the Lord’s will (verses 3b-7)</vt:lpstr>
      <vt:lpstr>II. The young man Josiah did the Lord’s will (verses 3b-7)</vt:lpstr>
      <vt:lpstr>II. The young man Josiah did the Lord’s will (verses 3b-7)</vt:lpstr>
      <vt:lpstr>III. Honor God now and always</vt:lpstr>
      <vt:lpstr>III. Honor God now and always</vt:lpstr>
      <vt:lpstr>III. Honor God now and always</vt:lpstr>
      <vt:lpstr>III. Honor God now and always</vt:lpstr>
      <vt:lpstr>III. Honor God now and always</vt:lpstr>
      <vt:lpstr>III. Honor God now and always</vt:lpstr>
      <vt:lpstr>III. Honor God now and always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63</cp:revision>
  <dcterms:created xsi:type="dcterms:W3CDTF">2020-03-26T18:56:14Z</dcterms:created>
  <dcterms:modified xsi:type="dcterms:W3CDTF">2024-05-06T16:05:35Z</dcterms:modified>
</cp:coreProperties>
</file>