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62" r:id="rId2"/>
  </p:sldMasterIdLst>
  <p:notesMasterIdLst>
    <p:notesMasterId r:id="rId16"/>
  </p:notesMasterIdLst>
  <p:sldIdLst>
    <p:sldId id="545" r:id="rId3"/>
    <p:sldId id="290" r:id="rId4"/>
    <p:sldId id="292" r:id="rId5"/>
    <p:sldId id="293" r:id="rId6"/>
    <p:sldId id="294" r:id="rId7"/>
    <p:sldId id="295" r:id="rId8"/>
    <p:sldId id="298" r:id="rId9"/>
    <p:sldId id="296" r:id="rId10"/>
    <p:sldId id="299" r:id="rId11"/>
    <p:sldId id="300" r:id="rId12"/>
    <p:sldId id="301" r:id="rId13"/>
    <p:sldId id="297" r:id="rId14"/>
    <p:sldId id="53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8AE646-3A4B-47E1-8601-0D58DCA4B1D3}" v="3" dt="2024-04-04T19:22:09.9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O'Dowd" userId="722580d4ac8858fa" providerId="LiveId" clId="{E18AE646-3A4B-47E1-8601-0D58DCA4B1D3}"/>
    <pc:docChg chg="delSld modSld">
      <pc:chgData name="Michael O'Dowd" userId="722580d4ac8858fa" providerId="LiveId" clId="{E18AE646-3A4B-47E1-8601-0D58DCA4B1D3}" dt="2024-04-04T19:22:17.402" v="35" actId="47"/>
      <pc:docMkLst>
        <pc:docMk/>
      </pc:docMkLst>
      <pc:sldChg chg="del">
        <pc:chgData name="Michael O'Dowd" userId="722580d4ac8858fa" providerId="LiveId" clId="{E18AE646-3A4B-47E1-8601-0D58DCA4B1D3}" dt="2024-04-02T18:08:15.984" v="33" actId="47"/>
        <pc:sldMkLst>
          <pc:docMk/>
          <pc:sldMk cId="4016277034" sldId="530"/>
        </pc:sldMkLst>
      </pc:sldChg>
      <pc:sldChg chg="del">
        <pc:chgData name="Michael O'Dowd" userId="722580d4ac8858fa" providerId="LiveId" clId="{E18AE646-3A4B-47E1-8601-0D58DCA4B1D3}" dt="2024-04-04T19:22:17.402" v="35" actId="47"/>
        <pc:sldMkLst>
          <pc:docMk/>
          <pc:sldMk cId="3575454007" sldId="531"/>
        </pc:sldMkLst>
      </pc:sldChg>
      <pc:sldChg chg="modSp mod">
        <pc:chgData name="Michael O'Dowd" userId="722580d4ac8858fa" providerId="LiveId" clId="{E18AE646-3A4B-47E1-8601-0D58DCA4B1D3}" dt="2024-04-02T17:40:29.758" v="11" actId="20577"/>
        <pc:sldMkLst>
          <pc:docMk/>
          <pc:sldMk cId="3623895837" sldId="533"/>
        </pc:sldMkLst>
        <pc:spChg chg="mod">
          <ac:chgData name="Michael O'Dowd" userId="722580d4ac8858fa" providerId="LiveId" clId="{E18AE646-3A4B-47E1-8601-0D58DCA4B1D3}" dt="2024-04-02T17:40:29.758" v="11" actId="20577"/>
          <ac:spMkLst>
            <pc:docMk/>
            <pc:sldMk cId="3623895837" sldId="533"/>
            <ac:spMk id="3" creationId="{5D6A8E7D-724C-4ED6-8B95-17903A4D3681}"/>
          </ac:spMkLst>
        </pc:spChg>
      </pc:sldChg>
      <pc:sldChg chg="del">
        <pc:chgData name="Michael O'Dowd" userId="722580d4ac8858fa" providerId="LiveId" clId="{E18AE646-3A4B-47E1-8601-0D58DCA4B1D3}" dt="2024-04-02T18:08:46.382" v="34" actId="47"/>
        <pc:sldMkLst>
          <pc:docMk/>
          <pc:sldMk cId="1286187693" sldId="534"/>
        </pc:sldMkLst>
      </pc:sldChg>
      <pc:sldChg chg="modSp mod">
        <pc:chgData name="Michael O'Dowd" userId="722580d4ac8858fa" providerId="LiveId" clId="{E18AE646-3A4B-47E1-8601-0D58DCA4B1D3}" dt="2024-04-02T17:41:22.667" v="32" actId="20577"/>
        <pc:sldMkLst>
          <pc:docMk/>
          <pc:sldMk cId="3375875291" sldId="545"/>
        </pc:sldMkLst>
        <pc:spChg chg="mod">
          <ac:chgData name="Michael O'Dowd" userId="722580d4ac8858fa" providerId="LiveId" clId="{E18AE646-3A4B-47E1-8601-0D58DCA4B1D3}" dt="2024-04-02T17:41:22.667" v="32" actId="20577"/>
          <ac:spMkLst>
            <pc:docMk/>
            <pc:sldMk cId="3375875291" sldId="545"/>
            <ac:spMk id="3" creationId="{5D6A8E7D-724C-4ED6-8B95-17903A4D36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4/10/2024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5296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92268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755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2102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9469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3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2285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0733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38511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64815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5DA344-5FA2-43F7-9D95-CA56C82B080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3089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3351184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22423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004421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114461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1402588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3806952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615092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25003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3238247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456148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D6D8061D-18C3-4F4F-85EF-561633F58754}" type="datetimeFigureOut">
              <a:rPr lang="en-US" smtClean="0"/>
              <a:t>4/10/2024</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287960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bg>
      <p:bgPr>
        <a:solidFill>
          <a:schemeClr val="accent3">
            <a:lumMod val="20000"/>
            <a:lumOff val="80000"/>
          </a:schemeClr>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74AAEB19-4B49-2801-9B15-7682CDF04C04}"/>
              </a:ext>
              <a:ext uri="{C183D7F6-B498-43B3-948B-1728B52AA6E4}">
                <adec:decorative xmlns:adec="http://schemas.microsoft.com/office/drawing/2017/decorative" val="1"/>
              </a:ext>
            </a:extLst>
          </p:cNvPr>
          <p:cNvCxnSpPr>
            <a:cxnSpLocks/>
          </p:cNvCxnSpPr>
          <p:nvPr userDrawn="1"/>
        </p:nvCxnSpPr>
        <p:spPr>
          <a:xfrm flipH="1">
            <a:off x="0" y="0"/>
            <a:ext cx="3119718" cy="685800"/>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D23C3EC-28B3-4644-8BE5-3288734B4639}"/>
              </a:ext>
              <a:ext uri="{C183D7F6-B498-43B3-948B-1728B52AA6E4}">
                <adec:decorative xmlns:adec="http://schemas.microsoft.com/office/drawing/2017/decorative" val="1"/>
              </a:ext>
            </a:extLst>
          </p:cNvPr>
          <p:cNvCxnSpPr>
            <a:cxnSpLocks/>
          </p:cNvCxnSpPr>
          <p:nvPr userDrawn="1"/>
        </p:nvCxnSpPr>
        <p:spPr>
          <a:xfrm flipH="1">
            <a:off x="0" y="0"/>
            <a:ext cx="903768" cy="6543675"/>
          </a:xfrm>
          <a:prstGeom prst="line">
            <a:avLst/>
          </a:prstGeom>
          <a:ln w="12700">
            <a:solidFill>
              <a:schemeClr val="accent3">
                <a:alpha val="70000"/>
              </a:schemeClr>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857468" y="486137"/>
            <a:ext cx="5427584" cy="3599727"/>
          </a:xfrm>
        </p:spPr>
        <p:txBody>
          <a:bodyPr anchor="b" anchorCtr="0">
            <a:noAutofit/>
          </a:bodyPr>
          <a:lstStyle>
            <a:lvl1pPr algn="l">
              <a:defRPr sz="4400" cap="all" baseline="0">
                <a:solidFill>
                  <a:schemeClr val="accent1"/>
                </a:solidFill>
              </a:defRPr>
            </a:lvl1pPr>
          </a:lstStyle>
          <a:p>
            <a:r>
              <a:rPr lang="en-US" dirty="0"/>
              <a:t>Click to add title</a:t>
            </a:r>
          </a:p>
        </p:txBody>
      </p:sp>
      <p:sp>
        <p:nvSpPr>
          <p:cNvPr id="13" name="Picture Placeholder 12">
            <a:extLst>
              <a:ext uri="{FF2B5EF4-FFF2-40B4-BE49-F238E27FC236}">
                <a16:creationId xmlns:a16="http://schemas.microsoft.com/office/drawing/2014/main" id="{B64FCBF4-90E6-FFAA-143D-3A01CE52569B}"/>
              </a:ext>
            </a:extLst>
          </p:cNvPr>
          <p:cNvSpPr>
            <a:spLocks noGrp="1"/>
          </p:cNvSpPr>
          <p:nvPr>
            <p:ph type="pic" sz="quarter" idx="10"/>
          </p:nvPr>
        </p:nvSpPr>
        <p:spPr>
          <a:xfrm>
            <a:off x="5624774" y="-6713"/>
            <a:ext cx="6578801" cy="6894576"/>
          </a:xfrm>
          <a:custGeom>
            <a:avLst/>
            <a:gdLst>
              <a:gd name="connsiteX0" fmla="*/ 0 w 6613525"/>
              <a:gd name="connsiteY0" fmla="*/ 0 h 6858000"/>
              <a:gd name="connsiteX1" fmla="*/ 6613525 w 6613525"/>
              <a:gd name="connsiteY1" fmla="*/ 0 h 6858000"/>
              <a:gd name="connsiteX2" fmla="*/ 6613525 w 6613525"/>
              <a:gd name="connsiteY2" fmla="*/ 6858000 h 6858000"/>
              <a:gd name="connsiteX3" fmla="*/ 0 w 6613525"/>
              <a:gd name="connsiteY3" fmla="*/ 6858000 h 6858000"/>
              <a:gd name="connsiteX4" fmla="*/ 0 w 6613525"/>
              <a:gd name="connsiteY4" fmla="*/ 0 h 6858000"/>
              <a:gd name="connsiteX0" fmla="*/ 1875099 w 6613525"/>
              <a:gd name="connsiteY0" fmla="*/ 0 h 6858000"/>
              <a:gd name="connsiteX1" fmla="*/ 6613525 w 6613525"/>
              <a:gd name="connsiteY1" fmla="*/ 0 h 6858000"/>
              <a:gd name="connsiteX2" fmla="*/ 6613525 w 6613525"/>
              <a:gd name="connsiteY2" fmla="*/ 6858000 h 6858000"/>
              <a:gd name="connsiteX3" fmla="*/ 0 w 6613525"/>
              <a:gd name="connsiteY3" fmla="*/ 6858000 h 6858000"/>
              <a:gd name="connsiteX4" fmla="*/ 1875099 w 6613525"/>
              <a:gd name="connsiteY4" fmla="*/ 0 h 6858000"/>
              <a:gd name="connsiteX0" fmla="*/ 1840375 w 6578801"/>
              <a:gd name="connsiteY0" fmla="*/ 0 h 6869575"/>
              <a:gd name="connsiteX1" fmla="*/ 6578801 w 6578801"/>
              <a:gd name="connsiteY1" fmla="*/ 0 h 6869575"/>
              <a:gd name="connsiteX2" fmla="*/ 6578801 w 6578801"/>
              <a:gd name="connsiteY2" fmla="*/ 6858000 h 6869575"/>
              <a:gd name="connsiteX3" fmla="*/ 0 w 6578801"/>
              <a:gd name="connsiteY3" fmla="*/ 6869575 h 6869575"/>
              <a:gd name="connsiteX4" fmla="*/ 1840375 w 6578801"/>
              <a:gd name="connsiteY4" fmla="*/ 0 h 6869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78801" h="6869575">
                <a:moveTo>
                  <a:pt x="1840375" y="0"/>
                </a:moveTo>
                <a:lnTo>
                  <a:pt x="6578801" y="0"/>
                </a:lnTo>
                <a:lnTo>
                  <a:pt x="6578801" y="6858000"/>
                </a:lnTo>
                <a:lnTo>
                  <a:pt x="0" y="6869575"/>
                </a:lnTo>
                <a:lnTo>
                  <a:pt x="1840375" y="0"/>
                </a:lnTo>
                <a:close/>
              </a:path>
            </a:pathLst>
          </a:custGeom>
        </p:spPr>
        <p:txBody>
          <a:bodyPr tIns="274320" rIns="274320">
            <a:normAutofit/>
          </a:bodyPr>
          <a:lstStyle>
            <a:lvl1pPr marL="0" indent="0" algn="r">
              <a:buNone/>
              <a:defRPr sz="2000"/>
            </a:lvl1pPr>
          </a:lstStyle>
          <a:p>
            <a:r>
              <a:rPr lang="en-US"/>
              <a:t>Click icon to add picture</a:t>
            </a:r>
            <a:endParaRPr lang="en-US" dirty="0"/>
          </a:p>
        </p:txBody>
      </p:sp>
    </p:spTree>
    <p:extLst>
      <p:ext uri="{BB962C8B-B14F-4D97-AF65-F5344CB8AC3E}">
        <p14:creationId xmlns:p14="http://schemas.microsoft.com/office/powerpoint/2010/main" val="1219115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4/10/2024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4/10/2024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4/10/2024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4/10/2024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D6D8061D-18C3-4F4F-85EF-561633F58754}" type="datetimeFigureOut">
              <a:rPr lang="en-US" smtClean="0"/>
              <a:t>4/10/2024</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320894898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336">
          <p15:clr>
            <a:srgbClr val="F26B43"/>
          </p15:clr>
        </p15:guide>
        <p15:guide id="4" orient="horz" pos="3984">
          <p15:clr>
            <a:srgbClr val="F26B43"/>
          </p15:clr>
        </p15:guide>
        <p15:guide id="5" pos="336">
          <p15:clr>
            <a:srgbClr val="F26B43"/>
          </p15:clr>
        </p15:guide>
        <p15:guide id="6" pos="7344">
          <p15:clr>
            <a:srgbClr val="F26B43"/>
          </p15:clr>
        </p15:guide>
        <p15:guide id="7" pos="720">
          <p15:clr>
            <a:srgbClr val="F26B43"/>
          </p15:clr>
        </p15:guide>
        <p15:guide id="8" pos="69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6000" b="1" dirty="0">
                <a:solidFill>
                  <a:schemeClr val="bg1"/>
                </a:solidFill>
              </a:rPr>
              <a:t>Scripture Reading</a:t>
            </a:r>
          </a:p>
          <a:p>
            <a:pPr marL="0" indent="0" algn="ctr">
              <a:buNone/>
            </a:pPr>
            <a:r>
              <a:rPr lang="en-US" sz="4400" b="1" i="1" dirty="0">
                <a:solidFill>
                  <a:schemeClr val="accent4">
                    <a:lumMod val="60000"/>
                    <a:lumOff val="40000"/>
                  </a:schemeClr>
                </a:solidFill>
              </a:rPr>
              <a:t>Matthew 28:16-20</a:t>
            </a:r>
          </a:p>
          <a:p>
            <a:pPr marL="0" indent="0" algn="ctr">
              <a:buNone/>
            </a:pPr>
            <a:endParaRPr lang="en-US" sz="4800" b="1" dirty="0">
              <a:solidFill>
                <a:srgbClr val="FF3300"/>
              </a:solidFill>
            </a:endParaRPr>
          </a:p>
          <a:p>
            <a:pPr marL="0" indent="0" algn="ctr">
              <a:buNone/>
            </a:pPr>
            <a:r>
              <a:rPr lang="en-US" sz="4800" b="1">
                <a:solidFill>
                  <a:srgbClr val="FF3300"/>
                </a:solidFill>
              </a:rPr>
              <a:t>Page 993 </a:t>
            </a:r>
            <a:r>
              <a:rPr lang="en-US" sz="4800" b="1" dirty="0">
                <a:solidFill>
                  <a:srgbClr val="FF3300"/>
                </a:solidFill>
              </a:rPr>
              <a:t>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6" name="TextBox 5">
            <a:extLst>
              <a:ext uri="{FF2B5EF4-FFF2-40B4-BE49-F238E27FC236}">
                <a16:creationId xmlns:a16="http://schemas.microsoft.com/office/drawing/2014/main" id="{038DCB67-F42C-BB82-BB5F-6FF9F108679F}"/>
              </a:ext>
            </a:extLst>
          </p:cNvPr>
          <p:cNvSpPr txBox="1"/>
          <p:nvPr/>
        </p:nvSpPr>
        <p:spPr>
          <a:xfrm>
            <a:off x="902185" y="2739395"/>
            <a:ext cx="6932410" cy="34163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BE GOING! – BE TEACHING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Other disciples are only made through teaching.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Teach about the Lord Jesus’ life, death, and resurrection.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Teach that Christ Jesus is the center and heart of the Bible.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Present the whole counsel of God.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4" name="TextBox 3">
            <a:extLst>
              <a:ext uri="{FF2B5EF4-FFF2-40B4-BE49-F238E27FC236}">
                <a16:creationId xmlns:a16="http://schemas.microsoft.com/office/drawing/2014/main" id="{0787149B-CAF7-65EE-DE09-460853369BA6}"/>
              </a:ext>
            </a:extLst>
          </p:cNvPr>
          <p:cNvSpPr txBox="1"/>
          <p:nvPr/>
        </p:nvSpPr>
        <p:spPr>
          <a:xfrm>
            <a:off x="902185" y="1472687"/>
            <a:ext cx="612933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20 </a:t>
            </a:r>
            <a:r>
              <a:rPr kumimoji="0" lang="en-US" sz="1800" b="0" i="0" u="none" strike="noStrike" kern="1200" cap="none" spc="0" normalizeH="0" baseline="0" noProof="0" dirty="0">
                <a:ln>
                  <a:noFill/>
                </a:ln>
                <a:solidFill>
                  <a:srgbClr val="000000"/>
                </a:solidFill>
                <a:effectLst/>
                <a:uLnTx/>
                <a:uFillTx/>
                <a:latin typeface="system-ui"/>
                <a:ea typeface="+mn-ea"/>
                <a:cs typeface="+mn-cs"/>
              </a:rPr>
              <a:t>teaching them to observe all that I have commanded you. And behold, I am with you always, to the end of the age.”</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177869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6" name="TextBox 5">
            <a:extLst>
              <a:ext uri="{FF2B5EF4-FFF2-40B4-BE49-F238E27FC236}">
                <a16:creationId xmlns:a16="http://schemas.microsoft.com/office/drawing/2014/main" id="{038DCB67-F42C-BB82-BB5F-6FF9F108679F}"/>
              </a:ext>
            </a:extLst>
          </p:cNvPr>
          <p:cNvSpPr txBox="1"/>
          <p:nvPr/>
        </p:nvSpPr>
        <p:spPr>
          <a:xfrm>
            <a:off x="902185" y="2739395"/>
            <a:ext cx="6932410" cy="31085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BE GOING.. BE BAPTISING.. BE TEACHING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The Lord is with you Always.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Romans 1:16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As you preach the gospel – The power of Jesus is with you!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Mark 16:16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As you baptize – The affirmation of Jesus is with you!</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1 Corinthians 2:13-14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As you teach – </a:t>
            </a:r>
            <a:r>
              <a:rPr kumimoji="0" lang="en-US" sz="1800" b="1" i="0" u="none" strike="noStrike" kern="100" cap="none" spc="0" normalizeH="0" baseline="0" noProof="0">
                <a:ln>
                  <a:noFill/>
                </a:ln>
                <a:solidFill>
                  <a:srgbClr val="000000"/>
                </a:solidFill>
                <a:effectLst/>
                <a:uLnTx/>
                <a:uFillTx/>
                <a:latin typeface="system-ui"/>
                <a:ea typeface="Calibri" panose="020F0502020204030204" pitchFamily="34" charset="0"/>
                <a:cs typeface="Times New Roman" panose="02020603050405020304" pitchFamily="18" charset="0"/>
              </a:rPr>
              <a:t>The Holy </a:t>
            </a:r>
            <a:r>
              <a:rPr kumimoji="0" lang="en-US" sz="1800" b="1"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Spirit is with you!</a:t>
            </a: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4" name="TextBox 3">
            <a:extLst>
              <a:ext uri="{FF2B5EF4-FFF2-40B4-BE49-F238E27FC236}">
                <a16:creationId xmlns:a16="http://schemas.microsoft.com/office/drawing/2014/main" id="{0787149B-CAF7-65EE-DE09-460853369BA6}"/>
              </a:ext>
            </a:extLst>
          </p:cNvPr>
          <p:cNvSpPr txBox="1"/>
          <p:nvPr/>
        </p:nvSpPr>
        <p:spPr>
          <a:xfrm>
            <a:off x="902185" y="1472687"/>
            <a:ext cx="612933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20 </a:t>
            </a:r>
            <a:r>
              <a:rPr kumimoji="0" lang="en-US" sz="1800" b="0" i="0" u="none" strike="noStrike" kern="1200" cap="none" spc="0" normalizeH="0" baseline="0" noProof="0" dirty="0">
                <a:ln>
                  <a:noFill/>
                </a:ln>
                <a:solidFill>
                  <a:srgbClr val="000000"/>
                </a:solidFill>
                <a:effectLst/>
                <a:uLnTx/>
                <a:uFillTx/>
                <a:latin typeface="system-ui"/>
                <a:ea typeface="+mn-ea"/>
                <a:cs typeface="+mn-cs"/>
              </a:rPr>
              <a:t>teaching them to observe all that I have commanded you. And behold, I am with you always, to the end of the age.”</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21668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767" y="1544201"/>
            <a:ext cx="7157607" cy="4691251"/>
          </a:xfrm>
          <a:prstGeom prst="rect">
            <a:avLst/>
          </a:prstGeom>
        </p:spPr>
      </p:pic>
    </p:spTree>
    <p:extLst>
      <p:ext uri="{BB962C8B-B14F-4D97-AF65-F5344CB8AC3E}">
        <p14:creationId xmlns:p14="http://schemas.microsoft.com/office/powerpoint/2010/main" val="401194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4DADF56-2309-45D5-EBC7-50D47703A4D7}"/>
              </a:ext>
            </a:extLst>
          </p:cNvPr>
          <p:cNvSpPr txBox="1"/>
          <p:nvPr/>
        </p:nvSpPr>
        <p:spPr>
          <a:xfrm>
            <a:off x="807972" y="1406865"/>
            <a:ext cx="6128158"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30000" noProof="0" dirty="0">
                <a:ln>
                  <a:noFill/>
                </a:ln>
                <a:solidFill>
                  <a:srgbClr val="000000"/>
                </a:solidFill>
                <a:effectLst/>
                <a:uLnTx/>
                <a:uFillTx/>
                <a:latin typeface="system-ui"/>
                <a:ea typeface="+mn-ea"/>
                <a:cs typeface="+mn-cs"/>
              </a:rPr>
              <a:t>16 </a:t>
            </a:r>
            <a:r>
              <a:rPr kumimoji="0" lang="en-US" sz="2400" b="0" i="0" u="none" strike="noStrike" kern="1200" cap="none" spc="0" normalizeH="0" baseline="0" noProof="0" dirty="0">
                <a:ln>
                  <a:noFill/>
                </a:ln>
                <a:solidFill>
                  <a:srgbClr val="000000"/>
                </a:solidFill>
                <a:effectLst/>
                <a:uLnTx/>
                <a:uFillTx/>
                <a:latin typeface="system-ui"/>
                <a:ea typeface="+mn-ea"/>
                <a:cs typeface="+mn-cs"/>
              </a:rPr>
              <a:t>Now the eleven disciples went to Galilee, to the mountain to which Jesus had directed them. </a:t>
            </a:r>
            <a:r>
              <a:rPr kumimoji="0" lang="en-US" sz="2400" b="1" i="0" u="none" strike="noStrike" kern="1200" cap="none" spc="0" normalizeH="0" baseline="30000" noProof="0" dirty="0">
                <a:ln>
                  <a:noFill/>
                </a:ln>
                <a:solidFill>
                  <a:srgbClr val="000000"/>
                </a:solidFill>
                <a:effectLst/>
                <a:uLnTx/>
                <a:uFillTx/>
                <a:latin typeface="system-ui"/>
                <a:ea typeface="+mn-ea"/>
                <a:cs typeface="+mn-cs"/>
              </a:rPr>
              <a:t>17 </a:t>
            </a:r>
            <a:r>
              <a:rPr kumimoji="0" lang="en-US" sz="2400" b="0" i="0" u="none" strike="noStrike" kern="1200" cap="none" spc="0" normalizeH="0" baseline="0" noProof="0" dirty="0">
                <a:ln>
                  <a:noFill/>
                </a:ln>
                <a:solidFill>
                  <a:srgbClr val="000000"/>
                </a:solidFill>
                <a:effectLst/>
                <a:uLnTx/>
                <a:uFillTx/>
                <a:latin typeface="system-ui"/>
                <a:ea typeface="+mn-ea"/>
                <a:cs typeface="+mn-cs"/>
              </a:rPr>
              <a:t>And when they saw Him, they worshiped Him, but some doubted. </a:t>
            </a:r>
            <a:r>
              <a:rPr kumimoji="0" lang="en-US" sz="2400" b="1" i="0" u="none" strike="noStrike" kern="1200" cap="none" spc="0" normalizeH="0" baseline="30000" noProof="0" dirty="0">
                <a:ln>
                  <a:noFill/>
                </a:ln>
                <a:solidFill>
                  <a:srgbClr val="000000"/>
                </a:solidFill>
                <a:effectLst/>
                <a:uLnTx/>
                <a:uFillTx/>
                <a:latin typeface="system-ui"/>
                <a:ea typeface="+mn-ea"/>
                <a:cs typeface="+mn-cs"/>
              </a:rPr>
              <a:t>18 </a:t>
            </a:r>
            <a:r>
              <a:rPr kumimoji="0" lang="en-US" sz="2400" b="0" i="0" u="none" strike="noStrike" kern="1200" cap="none" spc="0" normalizeH="0" baseline="0" noProof="0" dirty="0">
                <a:ln>
                  <a:noFill/>
                </a:ln>
                <a:solidFill>
                  <a:srgbClr val="000000"/>
                </a:solidFill>
                <a:effectLst/>
                <a:uLnTx/>
                <a:uFillTx/>
                <a:latin typeface="system-ui"/>
                <a:ea typeface="+mn-ea"/>
                <a:cs typeface="+mn-cs"/>
              </a:rPr>
              <a:t>And Jesus came and said to them, “All authority in heaven and on earth has been given to Me. </a:t>
            </a:r>
            <a:r>
              <a:rPr kumimoji="0" lang="en-US" sz="2400" b="1" i="0" u="none" strike="noStrike" kern="1200" cap="none" spc="0" normalizeH="0" baseline="30000" noProof="0" dirty="0">
                <a:ln>
                  <a:noFill/>
                </a:ln>
                <a:solidFill>
                  <a:srgbClr val="000000"/>
                </a:solidFill>
                <a:effectLst/>
                <a:uLnTx/>
                <a:uFillTx/>
                <a:latin typeface="system-ui"/>
                <a:ea typeface="+mn-ea"/>
                <a:cs typeface="+mn-cs"/>
              </a:rPr>
              <a:t>19 </a:t>
            </a:r>
            <a:r>
              <a:rPr kumimoji="0" lang="en-US" sz="2400" b="0" i="0" u="none" strike="noStrike" kern="1200" cap="none" spc="0" normalizeH="0" baseline="0" noProof="0" dirty="0">
                <a:ln>
                  <a:noFill/>
                </a:ln>
                <a:solidFill>
                  <a:srgbClr val="000000"/>
                </a:solidFill>
                <a:effectLst/>
                <a:uLnTx/>
                <a:uFillTx/>
                <a:latin typeface="system-ui"/>
                <a:ea typeface="+mn-ea"/>
                <a:cs typeface="+mn-cs"/>
              </a:rPr>
              <a:t>Go therefore and make disciples of all nations, baptizing them in the name of the Father and of the Son and of the Holy Spirit, </a:t>
            </a:r>
            <a:r>
              <a:rPr kumimoji="0" lang="en-US" sz="2400" b="1" i="0" u="none" strike="noStrike" kern="1200" cap="none" spc="0" normalizeH="0" baseline="30000" noProof="0" dirty="0">
                <a:ln>
                  <a:noFill/>
                </a:ln>
                <a:solidFill>
                  <a:srgbClr val="000000"/>
                </a:solidFill>
                <a:effectLst/>
                <a:uLnTx/>
                <a:uFillTx/>
                <a:latin typeface="system-ui"/>
                <a:ea typeface="+mn-ea"/>
                <a:cs typeface="+mn-cs"/>
              </a:rPr>
              <a:t>20 </a:t>
            </a:r>
            <a:r>
              <a:rPr kumimoji="0" lang="en-US" sz="2400" b="0" i="0" u="none" strike="noStrike" kern="1200" cap="none" spc="0" normalizeH="0" baseline="0" noProof="0" dirty="0">
                <a:ln>
                  <a:noFill/>
                </a:ln>
                <a:solidFill>
                  <a:srgbClr val="000000"/>
                </a:solidFill>
                <a:effectLst/>
                <a:uLnTx/>
                <a:uFillTx/>
                <a:latin typeface="system-ui"/>
                <a:ea typeface="+mn-ea"/>
                <a:cs typeface="+mn-cs"/>
              </a:rPr>
              <a:t>teaching them to observe all that I have commanded you. And behold, I am with you always, to the end of the age.”</a:t>
            </a:r>
            <a:endParaRPr kumimoji="0" lang="en-US" sz="24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80786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279" y="1363641"/>
            <a:ext cx="7433096" cy="4871812"/>
          </a:xfrm>
          <a:prstGeom prst="rect">
            <a:avLst/>
          </a:prstGeom>
        </p:spPr>
      </p:pic>
    </p:spTree>
    <p:extLst>
      <p:ext uri="{BB962C8B-B14F-4D97-AF65-F5344CB8AC3E}">
        <p14:creationId xmlns:p14="http://schemas.microsoft.com/office/powerpoint/2010/main" val="58519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3" name="TextBox 2">
            <a:extLst>
              <a:ext uri="{FF2B5EF4-FFF2-40B4-BE49-F238E27FC236}">
                <a16:creationId xmlns:a16="http://schemas.microsoft.com/office/drawing/2014/main" id="{259B5F51-8120-7A28-1791-792BA38CC329}"/>
              </a:ext>
            </a:extLst>
          </p:cNvPr>
          <p:cNvSpPr txBox="1"/>
          <p:nvPr/>
        </p:nvSpPr>
        <p:spPr>
          <a:xfrm>
            <a:off x="946631" y="1464140"/>
            <a:ext cx="6128158" cy="9233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16 </a:t>
            </a:r>
            <a:r>
              <a:rPr kumimoji="0" lang="en-US" sz="1800" b="0" i="0" u="none" strike="noStrike" kern="1200" cap="none" spc="0" normalizeH="0" baseline="0" noProof="0" dirty="0">
                <a:ln>
                  <a:noFill/>
                </a:ln>
                <a:solidFill>
                  <a:srgbClr val="000000"/>
                </a:solidFill>
                <a:effectLst/>
                <a:uLnTx/>
                <a:uFillTx/>
                <a:latin typeface="system-ui"/>
                <a:ea typeface="+mn-ea"/>
                <a:cs typeface="+mn-cs"/>
              </a:rPr>
              <a:t>Now the eleven disciples went to Galilee, to the mountain to which Jesus had directed them. </a:t>
            </a:r>
            <a:r>
              <a:rPr kumimoji="0" lang="en-US" sz="1800" b="1" i="0" u="none" strike="noStrike" kern="1200" cap="none" spc="0" normalizeH="0" baseline="30000" noProof="0" dirty="0">
                <a:ln>
                  <a:noFill/>
                </a:ln>
                <a:solidFill>
                  <a:srgbClr val="000000"/>
                </a:solidFill>
                <a:effectLst/>
                <a:uLnTx/>
                <a:uFillTx/>
                <a:latin typeface="system-ui"/>
                <a:ea typeface="+mn-ea"/>
                <a:cs typeface="+mn-cs"/>
              </a:rPr>
              <a:t>17 </a:t>
            </a:r>
            <a:r>
              <a:rPr kumimoji="0" lang="en-US" sz="1800" b="0" i="0" u="none" strike="noStrike" kern="1200" cap="none" spc="0" normalizeH="0" baseline="0" noProof="0" dirty="0">
                <a:ln>
                  <a:noFill/>
                </a:ln>
                <a:solidFill>
                  <a:srgbClr val="000000"/>
                </a:solidFill>
                <a:effectLst/>
                <a:uLnTx/>
                <a:uFillTx/>
                <a:latin typeface="system-ui"/>
                <a:ea typeface="+mn-ea"/>
                <a:cs typeface="+mn-cs"/>
              </a:rPr>
              <a:t>And when they saw Him, they worshiped Him, </a:t>
            </a:r>
            <a:r>
              <a:rPr kumimoji="0" lang="en-US" sz="1800" b="0" i="0" u="none" strike="noStrike" kern="1200" cap="none" spc="0" normalizeH="0" baseline="0" noProof="0" dirty="0">
                <a:ln>
                  <a:noFill/>
                </a:ln>
                <a:solidFill>
                  <a:srgbClr val="0070C0"/>
                </a:solidFill>
                <a:effectLst/>
                <a:uLnTx/>
                <a:uFillTx/>
                <a:latin typeface="system-ui"/>
                <a:ea typeface="+mn-ea"/>
                <a:cs typeface="+mn-cs"/>
              </a:rPr>
              <a:t>but some doubted</a:t>
            </a:r>
            <a:r>
              <a:rPr kumimoji="0" lang="en-US" sz="1800" b="0" i="0" u="none" strike="noStrike" kern="1200" cap="none" spc="0" normalizeH="0" baseline="0" noProof="0" dirty="0">
                <a:ln>
                  <a:noFill/>
                </a:ln>
                <a:solidFill>
                  <a:srgbClr val="000000"/>
                </a:solidFill>
                <a:effectLst/>
                <a:uLnTx/>
                <a:uFillTx/>
                <a:latin typeface="system-ui"/>
                <a:ea typeface="+mn-ea"/>
                <a:cs typeface="+mn-cs"/>
              </a:rPr>
              <a:t>. </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4" name="TextBox 3">
            <a:extLst>
              <a:ext uri="{FF2B5EF4-FFF2-40B4-BE49-F238E27FC236}">
                <a16:creationId xmlns:a16="http://schemas.microsoft.com/office/drawing/2014/main" id="{B121D56C-2618-F865-DD4B-0A864712977D}"/>
              </a:ext>
            </a:extLst>
          </p:cNvPr>
          <p:cNvSpPr txBox="1"/>
          <p:nvPr/>
        </p:nvSpPr>
        <p:spPr>
          <a:xfrm>
            <a:off x="918711" y="3144315"/>
            <a:ext cx="6128158"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While the eleven disciples had truly forsaken all to follow Jesus, and worshipped Him, there were others that were witnesses to Jesus’ resurrection and some still had doubts.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system-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Some were just followers of Jesus.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Remember the Miracle of the Loaves &amp; Fishes in Matthew 15..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They followed Him for various reasons..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But never truly gave their hearts and lives to Him.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system-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There is a difference between a follower and disciple of </a:t>
            </a:r>
            <a:r>
              <a:rPr kumimoji="0" lang="en-US" sz="1800" b="0" i="0" u="none" strike="noStrike" kern="1200" cap="none" spc="0" normalizeH="0" baseline="0" noProof="0">
                <a:ln>
                  <a:noFill/>
                </a:ln>
                <a:solidFill>
                  <a:srgbClr val="000000"/>
                </a:solidFill>
                <a:effectLst/>
                <a:uLnTx/>
                <a:uFillTx/>
                <a:latin typeface="system-ui"/>
                <a:ea typeface="+mn-ea"/>
                <a:cs typeface="+mn-cs"/>
              </a:rPr>
              <a:t>Jesus!</a:t>
            </a:r>
            <a:endParaRPr kumimoji="0" lang="en-US" sz="1800" b="0" i="0" u="none" strike="noStrike" kern="1200" cap="none" spc="0" normalizeH="0" baseline="0" noProof="0" dirty="0">
              <a:ln>
                <a:noFill/>
              </a:ln>
              <a:solidFill>
                <a:srgbClr val="000000"/>
              </a:solidFill>
              <a:effectLst/>
              <a:uLnTx/>
              <a:uFillTx/>
              <a:latin typeface="system-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 </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264719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5" name="TextBox 4">
            <a:extLst>
              <a:ext uri="{FF2B5EF4-FFF2-40B4-BE49-F238E27FC236}">
                <a16:creationId xmlns:a16="http://schemas.microsoft.com/office/drawing/2014/main" id="{2CF0FB74-BFC8-3706-0B9C-63E81C9BF11A}"/>
              </a:ext>
            </a:extLst>
          </p:cNvPr>
          <p:cNvSpPr txBox="1"/>
          <p:nvPr/>
        </p:nvSpPr>
        <p:spPr>
          <a:xfrm>
            <a:off x="902185" y="1510138"/>
            <a:ext cx="6128158"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18 </a:t>
            </a:r>
            <a:r>
              <a:rPr kumimoji="0" lang="en-US" sz="1800" b="0" i="0" u="none" strike="noStrike" kern="1200" cap="none" spc="0" normalizeH="0" baseline="0" noProof="0" dirty="0">
                <a:ln>
                  <a:noFill/>
                </a:ln>
                <a:solidFill>
                  <a:srgbClr val="000000"/>
                </a:solidFill>
                <a:effectLst/>
                <a:uLnTx/>
                <a:uFillTx/>
                <a:latin typeface="system-ui"/>
                <a:ea typeface="+mn-ea"/>
                <a:cs typeface="+mn-cs"/>
              </a:rPr>
              <a:t>And Jesus came and said to them, “All authority in heaven and on earth has been given to Me.</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6" name="TextBox 5">
            <a:extLst>
              <a:ext uri="{FF2B5EF4-FFF2-40B4-BE49-F238E27FC236}">
                <a16:creationId xmlns:a16="http://schemas.microsoft.com/office/drawing/2014/main" id="{038DCB67-F42C-BB82-BB5F-6FF9F108679F}"/>
              </a:ext>
            </a:extLst>
          </p:cNvPr>
          <p:cNvSpPr txBox="1"/>
          <p:nvPr/>
        </p:nvSpPr>
        <p:spPr>
          <a:xfrm>
            <a:off x="902185" y="2739395"/>
            <a:ext cx="6128158" cy="286232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Daniel 7:13-14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 </a:t>
            </a:r>
            <a:r>
              <a:rPr kumimoji="0" lang="en-US" sz="1800" b="1" i="0" u="none" strike="noStrike" kern="1200" cap="none" spc="0" normalizeH="0" baseline="0" noProof="0" dirty="0">
                <a:ln>
                  <a:noFill/>
                </a:ln>
                <a:solidFill>
                  <a:srgbClr val="000000"/>
                </a:solidFill>
                <a:effectLst/>
                <a:uLnTx/>
                <a:uFillTx/>
                <a:latin typeface="system-ui"/>
                <a:ea typeface="+mn-ea"/>
                <a:cs typeface="+mn-cs"/>
              </a:rPr>
              <a:t>The Son of Man Is Given Dominion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13 </a:t>
            </a:r>
            <a:r>
              <a:rPr kumimoji="0" lang="en-US" sz="1800" b="0" i="0" u="none" strike="noStrike" kern="1200" cap="none" spc="0" normalizeH="0" baseline="0" noProof="0" dirty="0">
                <a:ln>
                  <a:noFill/>
                </a:ln>
                <a:solidFill>
                  <a:srgbClr val="000000"/>
                </a:solidFill>
                <a:effectLst/>
                <a:uLnTx/>
                <a:uFillTx/>
                <a:latin typeface="system-ui"/>
                <a:ea typeface="+mn-ea"/>
                <a:cs typeface="+mn-cs"/>
              </a:rPr>
              <a:t>“I saw in the night visions, and behold, with the clouds of heaven there came one like a Son of Man, and He came to the Ancient of Days and was presented before Him.</a:t>
            </a:r>
            <a:br>
              <a:rPr kumimoji="0" lang="en-US" sz="1800" b="0" i="0" u="none" strike="noStrike" kern="1200" cap="none" spc="0" normalizeH="0" baseline="0" noProof="0" dirty="0">
                <a:ln>
                  <a:noFill/>
                </a:ln>
                <a:solidFill>
                  <a:srgbClr val="000000"/>
                </a:solidFill>
                <a:effectLst/>
                <a:uLnTx/>
                <a:uFillTx/>
                <a:latin typeface="system-ui"/>
                <a:ea typeface="+mn-ea"/>
                <a:cs typeface="+mn-cs"/>
              </a:rPr>
            </a:br>
            <a:r>
              <a:rPr kumimoji="0" lang="en-US" sz="1800" b="1" i="0" u="none" strike="noStrike" kern="1200" cap="none" spc="0" normalizeH="0" baseline="30000" noProof="0" dirty="0">
                <a:ln>
                  <a:noFill/>
                </a:ln>
                <a:solidFill>
                  <a:srgbClr val="000000"/>
                </a:solidFill>
                <a:effectLst/>
                <a:uLnTx/>
                <a:uFillTx/>
                <a:latin typeface="system-ui"/>
                <a:ea typeface="+mn-ea"/>
                <a:cs typeface="+mn-cs"/>
              </a:rPr>
              <a:t>14 </a:t>
            </a:r>
            <a:r>
              <a:rPr kumimoji="0" lang="en-US" sz="1800" b="0" i="0" u="sng" strike="noStrike" kern="1200" cap="none" spc="0" normalizeH="0" baseline="0" noProof="0" dirty="0">
                <a:ln>
                  <a:noFill/>
                </a:ln>
                <a:solidFill>
                  <a:srgbClr val="000000"/>
                </a:solidFill>
                <a:effectLst/>
                <a:uLnTx/>
                <a:uFillTx/>
                <a:latin typeface="system-ui"/>
                <a:ea typeface="+mn-ea"/>
                <a:cs typeface="+mn-cs"/>
              </a:rPr>
              <a:t>And to Him was given dominion and glory and a kingdom</a:t>
            </a:r>
            <a:r>
              <a:rPr kumimoji="0" lang="en-US" sz="1800" b="0" i="0" u="none" strike="noStrike" kern="1200" cap="none" spc="0" normalizeH="0" baseline="0" noProof="0" dirty="0">
                <a:ln>
                  <a:noFill/>
                </a:ln>
                <a:solidFill>
                  <a:srgbClr val="000000"/>
                </a:solidFill>
                <a:effectLst/>
                <a:uLnTx/>
                <a:uFillTx/>
                <a:latin typeface="system-ui"/>
                <a:ea typeface="+mn-ea"/>
                <a:cs typeface="+mn-cs"/>
              </a:rPr>
              <a:t>,</a:t>
            </a:r>
            <a:br>
              <a:rPr kumimoji="0" lang="en-US" sz="1800" b="0" i="0" u="none" strike="noStrike" kern="1200" cap="none" spc="0" normalizeH="0" baseline="0" noProof="0" dirty="0">
                <a:ln>
                  <a:noFill/>
                </a:ln>
                <a:solidFill>
                  <a:srgbClr val="000000"/>
                </a:solidFill>
                <a:effectLst/>
                <a:uLnTx/>
                <a:uFillTx/>
                <a:latin typeface="system-ui"/>
                <a:ea typeface="+mn-ea"/>
                <a:cs typeface="+mn-cs"/>
              </a:rPr>
            </a:br>
            <a:r>
              <a:rPr kumimoji="0" lang="en-US" sz="1800" b="0" i="0" u="none" strike="noStrike" kern="1200" cap="none" spc="0" normalizeH="0" baseline="0" noProof="0" dirty="0">
                <a:ln>
                  <a:noFill/>
                </a:ln>
                <a:solidFill>
                  <a:srgbClr val="000000"/>
                </a:solidFill>
                <a:effectLst/>
                <a:uLnTx/>
                <a:uFillTx/>
                <a:latin typeface="system-ui"/>
                <a:ea typeface="+mn-ea"/>
                <a:cs typeface="+mn-cs"/>
              </a:rPr>
              <a:t>that all peoples, nations, and languages should serve Him;</a:t>
            </a:r>
            <a:br>
              <a:rPr kumimoji="0" lang="en-US" sz="1800" b="0" i="0" u="none" strike="noStrike" kern="1200" cap="none" spc="0" normalizeH="0" baseline="0" noProof="0" dirty="0">
                <a:ln>
                  <a:noFill/>
                </a:ln>
                <a:solidFill>
                  <a:srgbClr val="000000"/>
                </a:solidFill>
                <a:effectLst/>
                <a:uLnTx/>
                <a:uFillTx/>
                <a:latin typeface="system-ui"/>
                <a:ea typeface="+mn-ea"/>
                <a:cs typeface="+mn-cs"/>
              </a:rPr>
            </a:br>
            <a:r>
              <a:rPr kumimoji="0" lang="en-US" sz="1800" b="0" i="0" u="sng" strike="noStrike" kern="1200" cap="none" spc="0" normalizeH="0" baseline="0" noProof="0" dirty="0">
                <a:ln>
                  <a:noFill/>
                </a:ln>
                <a:solidFill>
                  <a:srgbClr val="000000"/>
                </a:solidFill>
                <a:effectLst/>
                <a:uLnTx/>
                <a:uFillTx/>
                <a:latin typeface="system-ui"/>
                <a:ea typeface="+mn-ea"/>
                <a:cs typeface="+mn-cs"/>
              </a:rPr>
              <a:t>His dominion is an everlasting dominion, which shall not pass away, and His kingdom one that shall not be destroyed</a:t>
            </a:r>
            <a:r>
              <a:rPr kumimoji="0" lang="en-US" sz="1800" b="0" i="0" u="none" strike="noStrike" kern="1200" cap="none" spc="0" normalizeH="0" baseline="0" noProof="0" dirty="0">
                <a:ln>
                  <a:noFill/>
                </a:ln>
                <a:solidFill>
                  <a:srgbClr val="000000"/>
                </a:solidFill>
                <a:effectLst/>
                <a:uLnTx/>
                <a:uFillTx/>
                <a:latin typeface="system-u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 </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3806704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5" name="TextBox 4">
            <a:extLst>
              <a:ext uri="{FF2B5EF4-FFF2-40B4-BE49-F238E27FC236}">
                <a16:creationId xmlns:a16="http://schemas.microsoft.com/office/drawing/2014/main" id="{2CF0FB74-BFC8-3706-0B9C-63E81C9BF11A}"/>
              </a:ext>
            </a:extLst>
          </p:cNvPr>
          <p:cNvSpPr txBox="1"/>
          <p:nvPr/>
        </p:nvSpPr>
        <p:spPr>
          <a:xfrm>
            <a:off x="902185" y="1510138"/>
            <a:ext cx="6128158"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18 </a:t>
            </a:r>
            <a:r>
              <a:rPr kumimoji="0" lang="en-US" sz="1800" b="0" i="0" u="none" strike="noStrike" kern="1200" cap="none" spc="0" normalizeH="0" baseline="0" noProof="0" dirty="0">
                <a:ln>
                  <a:noFill/>
                </a:ln>
                <a:solidFill>
                  <a:srgbClr val="000000"/>
                </a:solidFill>
                <a:effectLst/>
                <a:uLnTx/>
                <a:uFillTx/>
                <a:latin typeface="system-ui"/>
                <a:ea typeface="+mn-ea"/>
                <a:cs typeface="+mn-cs"/>
              </a:rPr>
              <a:t>And Jesus came and said to them, “All authority in heaven and on earth has been given to Me.</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6" name="TextBox 5">
            <a:extLst>
              <a:ext uri="{FF2B5EF4-FFF2-40B4-BE49-F238E27FC236}">
                <a16:creationId xmlns:a16="http://schemas.microsoft.com/office/drawing/2014/main" id="{038DCB67-F42C-BB82-BB5F-6FF9F108679F}"/>
              </a:ext>
            </a:extLst>
          </p:cNvPr>
          <p:cNvSpPr txBox="1"/>
          <p:nvPr/>
        </p:nvSpPr>
        <p:spPr>
          <a:xfrm>
            <a:off x="902185" y="2739395"/>
            <a:ext cx="6128158" cy="258532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John 17:17-20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Jesus Prays for His Disciples and all Believers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 </a:t>
            </a:r>
            <a:r>
              <a:rPr kumimoji="0" lang="en-US" sz="1800" b="1" i="0" u="none" strike="noStrike" kern="1200" cap="none" spc="0" normalizeH="0" baseline="30000" noProof="0" dirty="0">
                <a:ln>
                  <a:noFill/>
                </a:ln>
                <a:solidFill>
                  <a:srgbClr val="000000"/>
                </a:solidFill>
                <a:effectLst/>
                <a:uLnTx/>
                <a:uFillTx/>
                <a:latin typeface="system-ui"/>
                <a:ea typeface="+mn-ea"/>
                <a:cs typeface="+mn-cs"/>
              </a:rPr>
              <a:t>17 </a:t>
            </a:r>
            <a:r>
              <a:rPr kumimoji="0" lang="en-US" sz="1800" b="0" i="0" u="none" strike="noStrike" kern="1200" cap="none" spc="0" normalizeH="0" baseline="0" noProof="0" dirty="0">
                <a:ln>
                  <a:noFill/>
                </a:ln>
                <a:solidFill>
                  <a:srgbClr val="000000"/>
                </a:solidFill>
                <a:effectLst/>
                <a:uLnTx/>
                <a:uFillTx/>
                <a:latin typeface="system-ui"/>
                <a:ea typeface="+mn-ea"/>
                <a:cs typeface="+mn-cs"/>
              </a:rPr>
              <a:t>Sanctify them in the truth; your word is truth. </a:t>
            </a:r>
            <a:r>
              <a:rPr kumimoji="0" lang="en-US" sz="1800" b="1" i="0" u="none" strike="noStrike" kern="1200" cap="none" spc="0" normalizeH="0" baseline="30000" noProof="0" dirty="0">
                <a:ln>
                  <a:noFill/>
                </a:ln>
                <a:solidFill>
                  <a:srgbClr val="000000"/>
                </a:solidFill>
                <a:effectLst/>
                <a:uLnTx/>
                <a:uFillTx/>
                <a:latin typeface="system-ui"/>
                <a:ea typeface="+mn-ea"/>
                <a:cs typeface="+mn-cs"/>
              </a:rPr>
              <a:t>18 </a:t>
            </a:r>
            <a:r>
              <a:rPr kumimoji="0" lang="en-US" sz="1800" b="0" i="0" u="none" strike="noStrike" kern="1200" cap="none" spc="0" normalizeH="0" baseline="0" noProof="0" dirty="0">
                <a:ln>
                  <a:noFill/>
                </a:ln>
                <a:solidFill>
                  <a:srgbClr val="000000"/>
                </a:solidFill>
                <a:effectLst/>
                <a:uLnTx/>
                <a:uFillTx/>
                <a:latin typeface="system-ui"/>
                <a:ea typeface="+mn-ea"/>
                <a:cs typeface="+mn-cs"/>
              </a:rPr>
              <a:t>As you sent Me into the world, so I have sent them into the world. </a:t>
            </a:r>
            <a:r>
              <a:rPr kumimoji="0" lang="en-US" sz="1800" b="1" i="0" u="none" strike="noStrike" kern="1200" cap="none" spc="0" normalizeH="0" baseline="30000" noProof="0" dirty="0">
                <a:ln>
                  <a:noFill/>
                </a:ln>
                <a:solidFill>
                  <a:srgbClr val="000000"/>
                </a:solidFill>
                <a:effectLst/>
                <a:uLnTx/>
                <a:uFillTx/>
                <a:latin typeface="system-ui"/>
                <a:ea typeface="+mn-ea"/>
                <a:cs typeface="+mn-cs"/>
              </a:rPr>
              <a:t>19 </a:t>
            </a:r>
            <a:r>
              <a:rPr kumimoji="0" lang="en-US" sz="1800" b="0" i="0" u="none" strike="noStrike" kern="1200" cap="none" spc="0" normalizeH="0" baseline="0" noProof="0" dirty="0">
                <a:ln>
                  <a:noFill/>
                </a:ln>
                <a:solidFill>
                  <a:srgbClr val="000000"/>
                </a:solidFill>
                <a:effectLst/>
                <a:uLnTx/>
                <a:uFillTx/>
                <a:latin typeface="system-ui"/>
                <a:ea typeface="+mn-ea"/>
                <a:cs typeface="+mn-cs"/>
              </a:rPr>
              <a:t>And for their sake I consecrate myself, that they also may be sanctified in truth.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20 </a:t>
            </a:r>
            <a:r>
              <a:rPr kumimoji="0" lang="en-US" sz="1800" b="0" i="0" u="sng" strike="noStrike" kern="1200" cap="none" spc="0" normalizeH="0" baseline="0" noProof="0" dirty="0">
                <a:ln>
                  <a:noFill/>
                </a:ln>
                <a:solidFill>
                  <a:srgbClr val="000000"/>
                </a:solidFill>
                <a:effectLst/>
                <a:uLnTx/>
                <a:uFillTx/>
                <a:latin typeface="system-ui"/>
                <a:ea typeface="+mn-ea"/>
                <a:cs typeface="+mn-cs"/>
              </a:rPr>
              <a:t>“I do not ask for these only, but also for those who will believe in Me through their word,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418130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6" name="TextBox 5">
            <a:extLst>
              <a:ext uri="{FF2B5EF4-FFF2-40B4-BE49-F238E27FC236}">
                <a16:creationId xmlns:a16="http://schemas.microsoft.com/office/drawing/2014/main" id="{038DCB67-F42C-BB82-BB5F-6FF9F108679F}"/>
              </a:ext>
            </a:extLst>
          </p:cNvPr>
          <p:cNvSpPr txBox="1"/>
          <p:nvPr/>
        </p:nvSpPr>
        <p:spPr>
          <a:xfrm>
            <a:off x="902185" y="2517590"/>
            <a:ext cx="6128158" cy="366254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BE GOING!</a:t>
            </a:r>
            <a:r>
              <a:rPr kumimoji="0" lang="en-US" sz="1800" b="0" i="0" u="none" strike="noStrike" kern="1200" cap="none" spc="0" normalizeH="0" baseline="0" noProof="0" dirty="0">
                <a:ln>
                  <a:noFill/>
                </a:ln>
                <a:solidFill>
                  <a:srgbClr val="000000"/>
                </a:solidFill>
                <a:effectLst/>
                <a:uLnTx/>
                <a:uFillTx/>
                <a:latin typeface="system-ui"/>
                <a:ea typeface="+mn-ea"/>
                <a:cs typeface="+mn-cs"/>
              </a:rPr>
              <a:t> – </a:t>
            </a:r>
            <a:r>
              <a:rPr kumimoji="0" lang="en-US" sz="1800" b="1" i="0" u="none" strike="noStrike" kern="1200" cap="none" spc="0" normalizeH="0" baseline="0" noProof="0" dirty="0">
                <a:ln>
                  <a:noFill/>
                </a:ln>
                <a:solidFill>
                  <a:srgbClr val="000000"/>
                </a:solidFill>
                <a:effectLst/>
                <a:uLnTx/>
                <a:uFillTx/>
                <a:latin typeface="system-ui"/>
                <a:ea typeface="+mn-ea"/>
                <a:cs typeface="+mn-cs"/>
              </a:rPr>
              <a:t>Share the gospel of Jesus Christ with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system-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system-ui"/>
                <a:ea typeface="+mn-ea"/>
                <a:cs typeface="+mn-cs"/>
              </a:rPr>
              <a:t>Romans 10:14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The Message of Salvation to All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14 </a:t>
            </a:r>
            <a:r>
              <a:rPr kumimoji="0" lang="en-US" sz="1800" b="0" i="0" u="none" strike="noStrike" kern="1200" cap="none" spc="0" normalizeH="0" baseline="0" noProof="0" dirty="0">
                <a:ln>
                  <a:noFill/>
                </a:ln>
                <a:solidFill>
                  <a:srgbClr val="000000"/>
                </a:solidFill>
                <a:effectLst/>
                <a:uLnTx/>
                <a:uFillTx/>
                <a:latin typeface="system-ui"/>
                <a:ea typeface="+mn-ea"/>
                <a:cs typeface="+mn-cs"/>
              </a:rPr>
              <a:t>How then will they call on Him in whom they have not believed? And how are they to believe in Him of whom they have never heard? And how are they to hear without someone preaching?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system-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 </a:t>
            </a:r>
            <a:r>
              <a:rPr kumimoji="0" lang="en-US" sz="1800" b="0" i="0" u="none" strike="noStrike" kern="1200" cap="none" spc="0" normalizeH="0" baseline="0" noProof="0" dirty="0">
                <a:ln>
                  <a:noFill/>
                </a:ln>
                <a:solidFill>
                  <a:srgbClr val="000000"/>
                </a:solidFill>
                <a:effectLst/>
                <a:uLnTx/>
                <a:uFillTx/>
                <a:latin typeface="system-ui"/>
                <a:ea typeface="+mn-ea"/>
                <a:cs typeface="+mn-cs"/>
              </a:rPr>
              <a:t>2 Corinthians 4:7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Treasure in Jars of Clay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7 </a:t>
            </a:r>
            <a:r>
              <a:rPr kumimoji="0" lang="en-US" sz="1800" b="0" i="0" u="none" strike="noStrike" kern="1200" cap="none" spc="0" normalizeH="0" baseline="0" noProof="0" dirty="0">
                <a:ln>
                  <a:noFill/>
                </a:ln>
                <a:solidFill>
                  <a:srgbClr val="000000"/>
                </a:solidFill>
                <a:effectLst/>
                <a:uLnTx/>
                <a:uFillTx/>
                <a:latin typeface="system-ui"/>
                <a:ea typeface="+mn-ea"/>
                <a:cs typeface="+mn-cs"/>
              </a:rPr>
              <a:t>But we have this treasure in jars of clay, to show that the surpassing power belongs to God and not to 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3" name="TextBox 2">
            <a:extLst>
              <a:ext uri="{FF2B5EF4-FFF2-40B4-BE49-F238E27FC236}">
                <a16:creationId xmlns:a16="http://schemas.microsoft.com/office/drawing/2014/main" id="{94704CFF-FF2C-88C1-ABAB-27107C2E12BD}"/>
              </a:ext>
            </a:extLst>
          </p:cNvPr>
          <p:cNvSpPr txBox="1"/>
          <p:nvPr/>
        </p:nvSpPr>
        <p:spPr>
          <a:xfrm>
            <a:off x="902185" y="1387538"/>
            <a:ext cx="6128158" cy="9233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19 </a:t>
            </a:r>
            <a:r>
              <a:rPr kumimoji="0" lang="en-US" sz="1800" b="0" i="0" u="none" strike="noStrike" kern="1200" cap="none" spc="0" normalizeH="0" baseline="0" noProof="0" dirty="0">
                <a:ln>
                  <a:noFill/>
                </a:ln>
                <a:solidFill>
                  <a:srgbClr val="000000"/>
                </a:solidFill>
                <a:effectLst/>
                <a:uLnTx/>
                <a:uFillTx/>
                <a:latin typeface="system-ui"/>
                <a:ea typeface="+mn-ea"/>
                <a:cs typeface="+mn-cs"/>
              </a:rPr>
              <a:t>Go therefore and make disciples of all nations, baptizing them in the name of The Father and of The Son and of The Holy Spirit,</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277590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6" name="TextBox 5">
            <a:extLst>
              <a:ext uri="{FF2B5EF4-FFF2-40B4-BE49-F238E27FC236}">
                <a16:creationId xmlns:a16="http://schemas.microsoft.com/office/drawing/2014/main" id="{038DCB67-F42C-BB82-BB5F-6FF9F108679F}"/>
              </a:ext>
            </a:extLst>
          </p:cNvPr>
          <p:cNvSpPr txBox="1"/>
          <p:nvPr/>
        </p:nvSpPr>
        <p:spPr>
          <a:xfrm>
            <a:off x="902185" y="2739395"/>
            <a:ext cx="6932410" cy="258532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BE GOING! – SHARE the gospel of Jesus Christ with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Be “Salt &amp; Light”  Matthew 5:13, Matthew 5:16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Sharing needs to be led by the Holy Spirit.  (John 6:65)</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Sharing needs to be grounded in knowledge of God’s Word. (Ephesians 6:17)</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Sharing needs to be sincere. (Romans 9:2-3)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Sharing needs to backed with love. (Romans 5:5)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3" name="TextBox 2">
            <a:extLst>
              <a:ext uri="{FF2B5EF4-FFF2-40B4-BE49-F238E27FC236}">
                <a16:creationId xmlns:a16="http://schemas.microsoft.com/office/drawing/2014/main" id="{94704CFF-FF2C-88C1-ABAB-27107C2E12BD}"/>
              </a:ext>
            </a:extLst>
          </p:cNvPr>
          <p:cNvSpPr txBox="1"/>
          <p:nvPr/>
        </p:nvSpPr>
        <p:spPr>
          <a:xfrm>
            <a:off x="902185" y="1387538"/>
            <a:ext cx="6128158" cy="9233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19 </a:t>
            </a:r>
            <a:r>
              <a:rPr kumimoji="0" lang="en-US" sz="1800" b="0" i="0" u="none" strike="noStrike" kern="1200" cap="none" spc="0" normalizeH="0" baseline="0" noProof="0" dirty="0">
                <a:ln>
                  <a:noFill/>
                </a:ln>
                <a:solidFill>
                  <a:srgbClr val="000000"/>
                </a:solidFill>
                <a:effectLst/>
                <a:uLnTx/>
                <a:uFillTx/>
                <a:latin typeface="system-ui"/>
                <a:ea typeface="+mn-ea"/>
                <a:cs typeface="+mn-cs"/>
              </a:rPr>
              <a:t>Go therefore and make disciples of all nations, baptizing them in the name of The Father and of The Son and of The Holy Spirit,</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211703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4436E0F2-A64B-471E-93C0-8DFE08CC57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DC1E3AB1-2A8C-4607-9FAE-D8BDB280FE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6D66059-832F-40B6-A35F-F56C8F38A1E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515E2ED-7EA9-448D-83FA-54C3DF9723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20595356-EABD-4767-AC9D-EA21FF115E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28CD9F06-9628-469C-B788-A894E3E0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8550A431-0B61-421B-B4B7-24C0CFF0F9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useBgFill="1">
        <p:nvSpPr>
          <p:cNvPr id="63" name="Rectangle 62">
            <a:extLst>
              <a:ext uri="{FF2B5EF4-FFF2-40B4-BE49-F238E27FC236}">
                <a16:creationId xmlns:a16="http://schemas.microsoft.com/office/drawing/2014/main" id="{EA3B6404-C37D-4FE3-8124-9FC5ECE56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Condensed Light"/>
              <a:ea typeface="+mn-ea"/>
              <a:cs typeface="+mn-cs"/>
            </a:endParaRPr>
          </a:p>
        </p:txBody>
      </p:sp>
      <p:sp>
        <p:nvSpPr>
          <p:cNvPr id="9" name="Title 8">
            <a:extLst>
              <a:ext uri="{FF2B5EF4-FFF2-40B4-BE49-F238E27FC236}">
                <a16:creationId xmlns:a16="http://schemas.microsoft.com/office/drawing/2014/main" id="{6FEC93CF-2672-7D78-F278-58C5E012E0DF}"/>
              </a:ext>
            </a:extLst>
          </p:cNvPr>
          <p:cNvSpPr>
            <a:spLocks noGrp="1"/>
          </p:cNvSpPr>
          <p:nvPr>
            <p:ph type="ctrTitle"/>
          </p:nvPr>
        </p:nvSpPr>
        <p:spPr>
          <a:xfrm>
            <a:off x="1295767" y="444252"/>
            <a:ext cx="4493885" cy="685800"/>
          </a:xfrm>
        </p:spPr>
        <p:txBody>
          <a:bodyPr vert="horz" lIns="91440" tIns="45720" rIns="91440" bIns="45720" rtlCol="0" anchor="b">
            <a:normAutofit/>
          </a:bodyPr>
          <a:lstStyle/>
          <a:p>
            <a:pPr algn="ctr"/>
            <a:r>
              <a:rPr lang="en-US" sz="3600" i="0" dirty="0">
                <a:solidFill>
                  <a:schemeClr val="accent5">
                    <a:lumMod val="75000"/>
                  </a:schemeClr>
                </a:solidFill>
                <a:latin typeface="Arial" panose="020B0604020202020204" pitchFamily="34" charset="0"/>
                <a:cs typeface="Arial" panose="020B0604020202020204" pitchFamily="34" charset="0"/>
              </a:rPr>
              <a:t>MATTHEW 28:16-20</a:t>
            </a:r>
            <a:endParaRPr lang="en-US" sz="4200" i="0" dirty="0">
              <a:solidFill>
                <a:schemeClr val="tx2"/>
              </a:solidFill>
              <a:latin typeface="Arial Black" panose="020B0A04020102020204" pitchFamily="34" charset="0"/>
            </a:endParaRPr>
          </a:p>
        </p:txBody>
      </p:sp>
      <p:cxnSp>
        <p:nvCxnSpPr>
          <p:cNvPr id="65" name="Straight Connector 64">
            <a:extLst>
              <a:ext uri="{FF2B5EF4-FFF2-40B4-BE49-F238E27FC236}">
                <a16:creationId xmlns:a16="http://schemas.microsoft.com/office/drawing/2014/main" id="{B42E889C-BF1F-40B2-86C2-92153DB7E6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38034" y="0"/>
            <a:ext cx="6553966" cy="3542616"/>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8557940A-71CE-48E1-BD71-2BEF15613C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851108" y="4783369"/>
            <a:ext cx="5340893" cy="207463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777C915-01E5-4C85-B3BF-7BF7CC3FE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0021640" y="0"/>
            <a:ext cx="1268175" cy="68580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white and yellow text on a black background&#10;&#10;Description automatically generated">
            <a:extLst>
              <a:ext uri="{FF2B5EF4-FFF2-40B4-BE49-F238E27FC236}">
                <a16:creationId xmlns:a16="http://schemas.microsoft.com/office/drawing/2014/main" id="{91BC7C52-7A9F-745F-41DF-C0A9F3BA15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596" y="2971936"/>
            <a:ext cx="3328605" cy="2181640"/>
          </a:xfrm>
          <a:prstGeom prst="rect">
            <a:avLst/>
          </a:prstGeom>
        </p:spPr>
      </p:pic>
      <p:sp>
        <p:nvSpPr>
          <p:cNvPr id="6" name="TextBox 5">
            <a:extLst>
              <a:ext uri="{FF2B5EF4-FFF2-40B4-BE49-F238E27FC236}">
                <a16:creationId xmlns:a16="http://schemas.microsoft.com/office/drawing/2014/main" id="{038DCB67-F42C-BB82-BB5F-6FF9F108679F}"/>
              </a:ext>
            </a:extLst>
          </p:cNvPr>
          <p:cNvSpPr txBox="1"/>
          <p:nvPr/>
        </p:nvSpPr>
        <p:spPr>
          <a:xfrm>
            <a:off x="902185" y="2739395"/>
            <a:ext cx="6932410" cy="258532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system-ui"/>
                <a:ea typeface="+mn-ea"/>
                <a:cs typeface="+mn-cs"/>
              </a:rPr>
              <a:t>BE GOING! – BE BAPTIZING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Christians are baptized to publicly identify themselves with the Triune Godhead. They acknowledge that God is their Father, that Jesus Christ is their Lord and Savior, and the Holy Spirit is the one who indwells, empowers and teaches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00" cap="none" spc="0" normalizeH="0" baseline="0" noProof="0">
                <a:ln>
                  <a:noFill/>
                </a:ln>
                <a:solidFill>
                  <a:srgbClr val="000000"/>
                </a:solidFill>
                <a:effectLst/>
                <a:uLnTx/>
                <a:uFillTx/>
                <a:latin typeface="system-ui"/>
                <a:ea typeface="Calibri" panose="020F0502020204030204" pitchFamily="34" charset="0"/>
                <a:cs typeface="Times New Roman" panose="02020603050405020304" pitchFamily="18" charset="0"/>
              </a:rPr>
              <a:t>Baptism </a:t>
            </a:r>
            <a:r>
              <a:rPr kumimoji="0" lang="en-US" sz="1800" b="0" i="0" u="none" strike="noStrike" kern="100" cap="none" spc="0" normalizeH="0" baseline="0" noProof="0" dirty="0">
                <a:ln>
                  <a:noFill/>
                </a:ln>
                <a:solidFill>
                  <a:srgbClr val="000000"/>
                </a:solidFill>
                <a:effectLst/>
                <a:uLnTx/>
                <a:uFillTx/>
                <a:latin typeface="system-ui"/>
                <a:ea typeface="Calibri" panose="020F0502020204030204" pitchFamily="34" charset="0"/>
                <a:cs typeface="Times New Roman" panose="02020603050405020304" pitchFamily="18" charset="0"/>
              </a:rPr>
              <a:t>is an outward pronouncement of an inward change.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
        <p:nvSpPr>
          <p:cNvPr id="3" name="TextBox 2">
            <a:extLst>
              <a:ext uri="{FF2B5EF4-FFF2-40B4-BE49-F238E27FC236}">
                <a16:creationId xmlns:a16="http://schemas.microsoft.com/office/drawing/2014/main" id="{94704CFF-FF2C-88C1-ABAB-27107C2E12BD}"/>
              </a:ext>
            </a:extLst>
          </p:cNvPr>
          <p:cNvSpPr txBox="1"/>
          <p:nvPr/>
        </p:nvSpPr>
        <p:spPr>
          <a:xfrm>
            <a:off x="902185" y="1387538"/>
            <a:ext cx="6128158" cy="9233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30000" noProof="0" dirty="0">
                <a:ln>
                  <a:noFill/>
                </a:ln>
                <a:solidFill>
                  <a:srgbClr val="000000"/>
                </a:solidFill>
                <a:effectLst/>
                <a:uLnTx/>
                <a:uFillTx/>
                <a:latin typeface="system-ui"/>
                <a:ea typeface="+mn-ea"/>
                <a:cs typeface="+mn-cs"/>
              </a:rPr>
              <a:t>19 </a:t>
            </a:r>
            <a:r>
              <a:rPr kumimoji="0" lang="en-US" sz="1800" b="0" i="0" u="none" strike="noStrike" kern="1200" cap="none" spc="0" normalizeH="0" baseline="0" noProof="0" dirty="0">
                <a:ln>
                  <a:noFill/>
                </a:ln>
                <a:solidFill>
                  <a:srgbClr val="000000"/>
                </a:solidFill>
                <a:effectLst/>
                <a:uLnTx/>
                <a:uFillTx/>
                <a:latin typeface="system-ui"/>
                <a:ea typeface="+mn-ea"/>
                <a:cs typeface="+mn-cs"/>
              </a:rPr>
              <a:t>Go therefore and make disciples of all nations, baptizing them in the name of The Father and of The Son and of The Holy Spirit,</a:t>
            </a:r>
            <a:endParaRPr kumimoji="0" lang="en-US" sz="1800" b="0" i="0" u="none" strike="noStrike" kern="1200" cap="none" spc="0" normalizeH="0" baseline="0" noProof="0" dirty="0">
              <a:ln>
                <a:noFill/>
              </a:ln>
              <a:solidFill>
                <a:prstClr val="black"/>
              </a:solidFill>
              <a:effectLst/>
              <a:uLnTx/>
              <a:uFillTx/>
              <a:latin typeface="Univers Condensed Light"/>
              <a:ea typeface="+mn-ea"/>
              <a:cs typeface="+mn-cs"/>
            </a:endParaRPr>
          </a:p>
        </p:txBody>
      </p:sp>
    </p:spTree>
    <p:extLst>
      <p:ext uri="{BB962C8B-B14F-4D97-AF65-F5344CB8AC3E}">
        <p14:creationId xmlns:p14="http://schemas.microsoft.com/office/powerpoint/2010/main" val="290382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ngleLinesVTI">
  <a:themeElements>
    <a:clrScheme name="Custom 34">
      <a:dk1>
        <a:sysClr val="windowText" lastClr="000000"/>
      </a:dk1>
      <a:lt1>
        <a:sysClr val="window" lastClr="FFFFFF"/>
      </a:lt1>
      <a:dk2>
        <a:srgbClr val="001E2E"/>
      </a:dk2>
      <a:lt2>
        <a:srgbClr val="F0ECEC"/>
      </a:lt2>
      <a:accent1>
        <a:srgbClr val="155767"/>
      </a:accent1>
      <a:accent2>
        <a:srgbClr val="BA9CA0"/>
      </a:accent2>
      <a:accent3>
        <a:srgbClr val="A57931"/>
      </a:accent3>
      <a:accent4>
        <a:srgbClr val="0E577C"/>
      </a:accent4>
      <a:accent5>
        <a:srgbClr val="CC846E"/>
      </a:accent5>
      <a:accent6>
        <a:srgbClr val="93767A"/>
      </a:accent6>
      <a:hlink>
        <a:srgbClr val="0563C1"/>
      </a:hlink>
      <a:folHlink>
        <a:srgbClr val="954F72"/>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837</TotalTime>
  <Words>979</Words>
  <Application>Microsoft Office PowerPoint</Application>
  <PresentationFormat>Widescreen</PresentationFormat>
  <Paragraphs>95</Paragraphs>
  <Slides>13</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13</vt:i4>
      </vt:variant>
    </vt:vector>
  </HeadingPairs>
  <TitlesOfParts>
    <vt:vector size="22" baseType="lpstr">
      <vt:lpstr>Arial</vt:lpstr>
      <vt:lpstr>Arial Black</vt:lpstr>
      <vt:lpstr>Calibri</vt:lpstr>
      <vt:lpstr>Calibri Light</vt:lpstr>
      <vt:lpstr>system-ui</vt:lpstr>
      <vt:lpstr>Univers Condensed Light</vt:lpstr>
      <vt:lpstr>Walbaum Display Light</vt:lpstr>
      <vt:lpstr>1_Office Theme</vt:lpstr>
      <vt:lpstr>AngleLinesVTI</vt:lpstr>
      <vt:lpstr>PowerPoint Presentation</vt:lpstr>
      <vt:lpstr>MATTHEW 28:16-20</vt:lpstr>
      <vt:lpstr>MATTHEW 28:16-20</vt:lpstr>
      <vt:lpstr>MATTHEW 28:16-20</vt:lpstr>
      <vt:lpstr>MATTHEW 28:16-20</vt:lpstr>
      <vt:lpstr>MATTHEW 28:16-20</vt:lpstr>
      <vt:lpstr>MATTHEW 28:16-20</vt:lpstr>
      <vt:lpstr>MATTHEW 28:16-20</vt:lpstr>
      <vt:lpstr>MATTHEW 28:16-20</vt:lpstr>
      <vt:lpstr>MATTHEW 28:16-20</vt:lpstr>
      <vt:lpstr>MATTHEW 28:16-20</vt:lpstr>
      <vt:lpstr>MATTHEW 28:16-20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62</cp:revision>
  <dcterms:created xsi:type="dcterms:W3CDTF">2020-03-26T18:56:14Z</dcterms:created>
  <dcterms:modified xsi:type="dcterms:W3CDTF">2024-04-10T18:10:28Z</dcterms:modified>
</cp:coreProperties>
</file>