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 id="2147483762" r:id="rId2"/>
  </p:sldMasterIdLst>
  <p:notesMasterIdLst>
    <p:notesMasterId r:id="rId24"/>
  </p:notesMasterIdLst>
  <p:sldIdLst>
    <p:sldId id="545" r:id="rId3"/>
    <p:sldId id="258" r:id="rId4"/>
    <p:sldId id="272" r:id="rId5"/>
    <p:sldId id="257" r:id="rId6"/>
    <p:sldId id="261" r:id="rId7"/>
    <p:sldId id="273" r:id="rId8"/>
    <p:sldId id="274" r:id="rId9"/>
    <p:sldId id="275" r:id="rId10"/>
    <p:sldId id="267" r:id="rId11"/>
    <p:sldId id="277" r:id="rId12"/>
    <p:sldId id="276" r:id="rId13"/>
    <p:sldId id="271" r:id="rId14"/>
    <p:sldId id="280" r:id="rId15"/>
    <p:sldId id="278" r:id="rId16"/>
    <p:sldId id="281" r:id="rId17"/>
    <p:sldId id="279" r:id="rId18"/>
    <p:sldId id="282" r:id="rId19"/>
    <p:sldId id="283" r:id="rId20"/>
    <p:sldId id="284" r:id="rId21"/>
    <p:sldId id="286" r:id="rId22"/>
    <p:sldId id="537"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E15E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66" d="100"/>
          <a:sy n="66" d="100"/>
        </p:scale>
        <p:origin x="59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O'Dowd" userId="722580d4ac8858fa" providerId="LiveId" clId="{3BEC570D-09B7-4001-987F-556861F8A9E5}"/>
    <pc:docChg chg="custSel delSld modSld">
      <pc:chgData name="Michael O'Dowd" userId="722580d4ac8858fa" providerId="LiveId" clId="{3BEC570D-09B7-4001-987F-556861F8A9E5}" dt="2024-04-18T16:53:15.266" v="152" actId="403"/>
      <pc:docMkLst>
        <pc:docMk/>
      </pc:docMkLst>
      <pc:sldChg chg="del">
        <pc:chgData name="Michael O'Dowd" userId="722580d4ac8858fa" providerId="LiveId" clId="{3BEC570D-09B7-4001-987F-556861F8A9E5}" dt="2024-04-18T16:46:47.428" v="1" actId="47"/>
        <pc:sldMkLst>
          <pc:docMk/>
          <pc:sldMk cId="4016277034" sldId="530"/>
        </pc:sldMkLst>
      </pc:sldChg>
      <pc:sldChg chg="del">
        <pc:chgData name="Michael O'Dowd" userId="722580d4ac8858fa" providerId="LiveId" clId="{3BEC570D-09B7-4001-987F-556861F8A9E5}" dt="2024-04-18T16:48:25.767" v="3" actId="47"/>
        <pc:sldMkLst>
          <pc:docMk/>
          <pc:sldMk cId="3575454007" sldId="531"/>
        </pc:sldMkLst>
      </pc:sldChg>
      <pc:sldChg chg="del">
        <pc:chgData name="Michael O'Dowd" userId="722580d4ac8858fa" providerId="LiveId" clId="{3BEC570D-09B7-4001-987F-556861F8A9E5}" dt="2024-04-18T16:47:46.966" v="2" actId="47"/>
        <pc:sldMkLst>
          <pc:docMk/>
          <pc:sldMk cId="1898484001" sldId="532"/>
        </pc:sldMkLst>
      </pc:sldChg>
      <pc:sldChg chg="modSp mod">
        <pc:chgData name="Michael O'Dowd" userId="722580d4ac8858fa" providerId="LiveId" clId="{3BEC570D-09B7-4001-987F-556861F8A9E5}" dt="2024-04-18T16:50:52.542" v="83" actId="313"/>
        <pc:sldMkLst>
          <pc:docMk/>
          <pc:sldMk cId="3623895837" sldId="533"/>
        </pc:sldMkLst>
        <pc:spChg chg="mod">
          <ac:chgData name="Michael O'Dowd" userId="722580d4ac8858fa" providerId="LiveId" clId="{3BEC570D-09B7-4001-987F-556861F8A9E5}" dt="2024-04-18T16:50:52.542" v="83" actId="313"/>
          <ac:spMkLst>
            <pc:docMk/>
            <pc:sldMk cId="3623895837" sldId="533"/>
            <ac:spMk id="3" creationId="{5D6A8E7D-724C-4ED6-8B95-17903A4D3681}"/>
          </ac:spMkLst>
        </pc:spChg>
      </pc:sldChg>
      <pc:sldChg chg="del">
        <pc:chgData name="Michael O'Dowd" userId="722580d4ac8858fa" providerId="LiveId" clId="{3BEC570D-09B7-4001-987F-556861F8A9E5}" dt="2024-04-18T16:46:15.795" v="0" actId="47"/>
        <pc:sldMkLst>
          <pc:docMk/>
          <pc:sldMk cId="2343245775" sldId="534"/>
        </pc:sldMkLst>
      </pc:sldChg>
      <pc:sldChg chg="modSp mod">
        <pc:chgData name="Michael O'Dowd" userId="722580d4ac8858fa" providerId="LiveId" clId="{3BEC570D-09B7-4001-987F-556861F8A9E5}" dt="2024-04-18T16:51:30.262" v="126" actId="404"/>
        <pc:sldMkLst>
          <pc:docMk/>
          <pc:sldMk cId="4044561059" sldId="535"/>
        </pc:sldMkLst>
        <pc:spChg chg="mod">
          <ac:chgData name="Michael O'Dowd" userId="722580d4ac8858fa" providerId="LiveId" clId="{3BEC570D-09B7-4001-987F-556861F8A9E5}" dt="2024-04-18T16:51:30.262" v="126" actId="404"/>
          <ac:spMkLst>
            <pc:docMk/>
            <pc:sldMk cId="4044561059" sldId="535"/>
            <ac:spMk id="3" creationId="{6C3A5984-2B2E-CB01-B952-DECDCB454C22}"/>
          </ac:spMkLst>
        </pc:spChg>
      </pc:sldChg>
      <pc:sldChg chg="modSp mod">
        <pc:chgData name="Michael O'Dowd" userId="722580d4ac8858fa" providerId="LiveId" clId="{3BEC570D-09B7-4001-987F-556861F8A9E5}" dt="2024-04-18T16:53:15.266" v="152" actId="403"/>
        <pc:sldMkLst>
          <pc:docMk/>
          <pc:sldMk cId="3375875291" sldId="545"/>
        </pc:sldMkLst>
        <pc:spChg chg="mod">
          <ac:chgData name="Michael O'Dowd" userId="722580d4ac8858fa" providerId="LiveId" clId="{3BEC570D-09B7-4001-987F-556861F8A9E5}" dt="2024-04-18T16:53:15.266" v="152" actId="403"/>
          <ac:spMkLst>
            <pc:docMk/>
            <pc:sldMk cId="3375875291" sldId="545"/>
            <ac:spMk id="3" creationId="{5D6A8E7D-724C-4ED6-8B95-17903A4D3681}"/>
          </ac:spMkLst>
        </pc:spChg>
      </pc:sldChg>
    </pc:docChg>
  </pc:docChgLst>
  <pc:docChgLst>
    <pc:chgData name="lbcbalconyprojector@gmail.com" userId="9bcebe341cb9e03e" providerId="LiveId" clId="{C4FD651F-F3F0-4A25-B600-BE49728AEF8E}"/>
    <pc:docChg chg="delSld modSld">
      <pc:chgData name="lbcbalconyprojector@gmail.com" userId="9bcebe341cb9e03e" providerId="LiveId" clId="{C4FD651F-F3F0-4A25-B600-BE49728AEF8E}" dt="2024-04-21T12:37:41.799" v="1" actId="2696"/>
      <pc:docMkLst>
        <pc:docMk/>
      </pc:docMkLst>
      <pc:sldChg chg="del">
        <pc:chgData name="lbcbalconyprojector@gmail.com" userId="9bcebe341cb9e03e" providerId="LiveId" clId="{C4FD651F-F3F0-4A25-B600-BE49728AEF8E}" dt="2024-04-21T12:37:41.799" v="1" actId="2696"/>
        <pc:sldMkLst>
          <pc:docMk/>
          <pc:sldMk cId="1869800747" sldId="367"/>
        </pc:sldMkLst>
      </pc:sldChg>
      <pc:sldChg chg="modSp mod">
        <pc:chgData name="lbcbalconyprojector@gmail.com" userId="9bcebe341cb9e03e" providerId="LiveId" clId="{C4FD651F-F3F0-4A25-B600-BE49728AEF8E}" dt="2024-04-21T12:37:34.797" v="0" actId="20577"/>
        <pc:sldMkLst>
          <pc:docMk/>
          <pc:sldMk cId="4044561059" sldId="535"/>
        </pc:sldMkLst>
        <pc:spChg chg="mod">
          <ac:chgData name="lbcbalconyprojector@gmail.com" userId="9bcebe341cb9e03e" providerId="LiveId" clId="{C4FD651F-F3F0-4A25-B600-BE49728AEF8E}" dt="2024-04-21T12:37:34.797" v="0" actId="20577"/>
          <ac:spMkLst>
            <pc:docMk/>
            <pc:sldMk cId="4044561059" sldId="535"/>
            <ac:spMk id="3" creationId="{6C3A5984-2B2E-CB01-B952-DECDCB454C2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1572ED-DCF0-4704-A939-7BED94815564}" type="datetimeFigureOut">
              <a:rPr lang="en-US" smtClean="0"/>
              <a:t>4/21/2024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12D89D-B35A-48BA-B643-15CC34A44E46}" type="slidenum">
              <a:rPr lang="en-US" smtClean="0"/>
              <a:t>‹#›</a:t>
            </a:fld>
            <a:endParaRPr lang="en-US"/>
          </a:p>
        </p:txBody>
      </p:sp>
    </p:spTree>
    <p:extLst>
      <p:ext uri="{BB962C8B-B14F-4D97-AF65-F5344CB8AC3E}">
        <p14:creationId xmlns:p14="http://schemas.microsoft.com/office/powerpoint/2010/main" val="1124105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DFAD5F9-A63A-4A59-A734-6A332050D203}" type="datetimeFigureOut">
              <a:rPr lang="en-US" smtClean="0"/>
              <a:t>4/21/2024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AD347E-7FDC-4FAF-884F-CF4FE1E94299}" type="slidenum">
              <a:rPr lang="en-US" smtClean="0"/>
              <a:t>‹#›</a:t>
            </a:fld>
            <a:endParaRPr lang="en-US"/>
          </a:p>
        </p:txBody>
      </p:sp>
    </p:spTree>
    <p:extLst>
      <p:ext uri="{BB962C8B-B14F-4D97-AF65-F5344CB8AC3E}">
        <p14:creationId xmlns:p14="http://schemas.microsoft.com/office/powerpoint/2010/main" val="2814222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FAD5F9-A63A-4A59-A734-6A332050D203}" type="datetimeFigureOut">
              <a:rPr lang="en-US" smtClean="0"/>
              <a:t>4/21/2024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AD347E-7FDC-4FAF-884F-CF4FE1E94299}" type="slidenum">
              <a:rPr lang="en-US" smtClean="0"/>
              <a:t>‹#›</a:t>
            </a:fld>
            <a:endParaRPr lang="en-US"/>
          </a:p>
        </p:txBody>
      </p:sp>
    </p:spTree>
    <p:extLst>
      <p:ext uri="{BB962C8B-B14F-4D97-AF65-F5344CB8AC3E}">
        <p14:creationId xmlns:p14="http://schemas.microsoft.com/office/powerpoint/2010/main" val="2576114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FAD5F9-A63A-4A59-A734-6A332050D203}" type="datetimeFigureOut">
              <a:rPr lang="en-US" smtClean="0"/>
              <a:t>4/21/2024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AD347E-7FDC-4FAF-884F-CF4FE1E94299}" type="slidenum">
              <a:rPr lang="en-US" smtClean="0"/>
              <a:t>‹#›</a:t>
            </a:fld>
            <a:endParaRPr lang="en-US"/>
          </a:p>
        </p:txBody>
      </p:sp>
    </p:spTree>
    <p:extLst>
      <p:ext uri="{BB962C8B-B14F-4D97-AF65-F5344CB8AC3E}">
        <p14:creationId xmlns:p14="http://schemas.microsoft.com/office/powerpoint/2010/main" val="818666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22F66-727D-4150-ADA5-49CF3A0F6873}"/>
              </a:ext>
            </a:extLst>
          </p:cNvPr>
          <p:cNvSpPr>
            <a:spLocks noGrp="1"/>
          </p:cNvSpPr>
          <p:nvPr>
            <p:ph type="ctrTitle"/>
          </p:nvPr>
        </p:nvSpPr>
        <p:spPr>
          <a:xfrm>
            <a:off x="530352" y="1122363"/>
            <a:ext cx="10072922" cy="1978346"/>
          </a:xfrm>
        </p:spPr>
        <p:txBody>
          <a:bodyPr anchor="b">
            <a:normAutofit/>
          </a:bodyPr>
          <a:lstStyle>
            <a:lvl1pPr algn="l">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DD9A1FE-C39F-4D7C-B93D-F8C203A1D69C}"/>
              </a:ext>
            </a:extLst>
          </p:cNvPr>
          <p:cNvSpPr>
            <a:spLocks noGrp="1"/>
          </p:cNvSpPr>
          <p:nvPr>
            <p:ph type="subTitle" idx="1"/>
          </p:nvPr>
        </p:nvSpPr>
        <p:spPr>
          <a:xfrm>
            <a:off x="530352" y="3509963"/>
            <a:ext cx="10072922" cy="1747837"/>
          </a:xfrm>
        </p:spPr>
        <p:txBody>
          <a:bodyPr>
            <a:normAutofit/>
          </a:bodyPr>
          <a:lstStyle>
            <a:lvl1pPr marL="0" indent="0" algn="l">
              <a:buNone/>
              <a:defRPr sz="2000" i="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C008AAC-7D41-4304-8D59-EF34B232682C}"/>
              </a:ext>
            </a:extLst>
          </p:cNvPr>
          <p:cNvSpPr>
            <a:spLocks noGrp="1"/>
          </p:cNvSpPr>
          <p:nvPr>
            <p:ph type="dt" sz="half" idx="10"/>
          </p:nvPr>
        </p:nvSpPr>
        <p:spPr>
          <a:xfrm>
            <a:off x="530352" y="136525"/>
            <a:ext cx="2743200" cy="365125"/>
          </a:xfrm>
        </p:spPr>
        <p:txBody>
          <a:bodyPr/>
          <a:lstStyle>
            <a:lvl1pPr algn="l">
              <a:defRPr/>
            </a:lvl1pPr>
          </a:lstStyle>
          <a:p>
            <a:fld id="{524C6359-9BB8-4148-8114-537E698DA205}" type="datetime1">
              <a:rPr lang="en-US" smtClean="0"/>
              <a:t>4/21/2024</a:t>
            </a:fld>
            <a:endParaRPr lang="en-US" dirty="0"/>
          </a:p>
        </p:txBody>
      </p:sp>
      <p:sp>
        <p:nvSpPr>
          <p:cNvPr id="5" name="Footer Placeholder 4">
            <a:extLst>
              <a:ext uri="{FF2B5EF4-FFF2-40B4-BE49-F238E27FC236}">
                <a16:creationId xmlns:a16="http://schemas.microsoft.com/office/drawing/2014/main" id="{4724D078-DE22-4F23-8B48-21FB1415C3E3}"/>
              </a:ext>
            </a:extLst>
          </p:cNvPr>
          <p:cNvSpPr>
            <a:spLocks noGrp="1"/>
          </p:cNvSpPr>
          <p:nvPr>
            <p:ph type="ftr" sz="quarter" idx="11"/>
          </p:nvPr>
        </p:nvSpPr>
        <p:spPr>
          <a:xfrm>
            <a:off x="530352" y="6356350"/>
            <a:ext cx="4114800" cy="365125"/>
          </a:xfrm>
        </p:spPr>
        <p:txBody>
          <a:bodyPr/>
          <a:lstStyle>
            <a:lvl1pPr algn="l">
              <a:defRPr/>
            </a:lvl1pPr>
          </a:lstStyle>
          <a:p>
            <a:endParaRPr lang="en-US"/>
          </a:p>
        </p:txBody>
      </p:sp>
      <p:sp>
        <p:nvSpPr>
          <p:cNvPr id="6" name="Slide Number Placeholder 5">
            <a:extLst>
              <a:ext uri="{FF2B5EF4-FFF2-40B4-BE49-F238E27FC236}">
                <a16:creationId xmlns:a16="http://schemas.microsoft.com/office/drawing/2014/main" id="{BB64C1F5-608B-4335-9F2A-17F63D5FAF0D}"/>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7" name="Graphic 78">
            <a:extLst>
              <a:ext uri="{FF2B5EF4-FFF2-40B4-BE49-F238E27FC236}">
                <a16:creationId xmlns:a16="http://schemas.microsoft.com/office/drawing/2014/main" id="{51B01909-73B8-4486-A749-C643B1D7E361}"/>
              </a:ext>
              <a:ext uri="{C183D7F6-B498-43B3-948B-1728B52AA6E4}">
                <adec:decorative xmlns:adec="http://schemas.microsoft.com/office/drawing/2017/decorative" val="1"/>
              </a:ext>
            </a:extLst>
          </p:cNvPr>
          <p:cNvGrpSpPr/>
          <p:nvPr/>
        </p:nvGrpSpPr>
        <p:grpSpPr>
          <a:xfrm>
            <a:off x="530225" y="3267690"/>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id="{5E279D86-4533-45F1-B0AA-D237399A5ED5}"/>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764FD722-CB31-4326-ADD8-CBA52FD1FF59}"/>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24E4BCEC-8B0A-444E-8509-1B3BB0449E5B}"/>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9DB36622-1DC7-4B17-8984-588BA8999FF6}"/>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51B97AF0-1974-42B9-B5FC-A332C52E8272}"/>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95A298AD-BE5D-4BE1-8CDF-DBFB42D63FEB}"/>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1234543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7B4A7-C566-48F4-B4B8-3A5E7B6C5C3A}"/>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D3B93F5-BC8B-452C-ACE2-C7E01D1B80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39A49B3-A57D-46C5-8462-0C52509F8FCA}"/>
              </a:ext>
            </a:extLst>
          </p:cNvPr>
          <p:cNvSpPr>
            <a:spLocks noGrp="1"/>
          </p:cNvSpPr>
          <p:nvPr>
            <p:ph type="dt" sz="half" idx="10"/>
          </p:nvPr>
        </p:nvSpPr>
        <p:spPr>
          <a:xfrm>
            <a:off x="530352" y="136525"/>
            <a:ext cx="2743200" cy="365125"/>
          </a:xfrm>
        </p:spPr>
        <p:txBody>
          <a:bodyPr/>
          <a:lstStyle/>
          <a:p>
            <a:fld id="{9376191F-481E-48E9-BB9A-369A67A7362D}" type="datetime1">
              <a:rPr lang="en-US" smtClean="0"/>
              <a:t>4/21/2024</a:t>
            </a:fld>
            <a:endParaRPr lang="en-US" dirty="0"/>
          </a:p>
        </p:txBody>
      </p:sp>
      <p:sp>
        <p:nvSpPr>
          <p:cNvPr id="5" name="Footer Placeholder 4">
            <a:extLst>
              <a:ext uri="{FF2B5EF4-FFF2-40B4-BE49-F238E27FC236}">
                <a16:creationId xmlns:a16="http://schemas.microsoft.com/office/drawing/2014/main" id="{9EC8C810-EAF4-4D86-84DD-2E574122DD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87E738-8574-490B-974B-9AD3B2AAE521}"/>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7" name="Graphic 78">
            <a:extLst>
              <a:ext uri="{FF2B5EF4-FFF2-40B4-BE49-F238E27FC236}">
                <a16:creationId xmlns:a16="http://schemas.microsoft.com/office/drawing/2014/main" id="{AC552FEA-472E-4E74-B31D-531852C1908D}"/>
              </a:ext>
              <a:ext uri="{C183D7F6-B498-43B3-948B-1728B52AA6E4}">
                <adec:decorative xmlns:adec="http://schemas.microsoft.com/office/drawing/2017/decorative" val="1"/>
              </a:ext>
            </a:extLst>
          </p:cNvPr>
          <p:cNvGrpSpPr/>
          <p:nvPr/>
        </p:nvGrpSpPr>
        <p:grpSpPr>
          <a:xfrm>
            <a:off x="530225" y="2310597"/>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id="{41DF3078-C636-4776-A616-D5BF3BC280C9}"/>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0D1A27FA-1310-4BC3-A071-1566746B2FB1}"/>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99ACB9EB-84FE-4B33-9EF9-4EC7DAC25DD5}"/>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826E5EFB-0EF9-4DB8-99CB-5DD72009DB2C}"/>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86238E12-0689-4123-8B2E-E1CCFCC4C882}"/>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8538CF67-A00E-4955-A447-001BE02E771A}"/>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11576074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9764E-4B3D-4B6A-A210-B50E4F60E246}"/>
              </a:ext>
            </a:extLst>
          </p:cNvPr>
          <p:cNvSpPr>
            <a:spLocks noGrp="1"/>
          </p:cNvSpPr>
          <p:nvPr>
            <p:ph type="title"/>
          </p:nvPr>
        </p:nvSpPr>
        <p:spPr>
          <a:xfrm>
            <a:off x="530352" y="787068"/>
            <a:ext cx="10072922" cy="2313641"/>
          </a:xfrm>
        </p:spPr>
        <p:txBody>
          <a:bodyPr anchor="b">
            <a:normAutofit/>
          </a:bodyPr>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A30AEC2-B6E6-4C09-A16F-5E2A1C9A0D0E}"/>
              </a:ext>
            </a:extLst>
          </p:cNvPr>
          <p:cNvSpPr>
            <a:spLocks noGrp="1"/>
          </p:cNvSpPr>
          <p:nvPr>
            <p:ph type="body" idx="1"/>
          </p:nvPr>
        </p:nvSpPr>
        <p:spPr>
          <a:xfrm>
            <a:off x="530352" y="3509963"/>
            <a:ext cx="10072922" cy="2579687"/>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A37CAB-B545-4E42-BB5A-F1DAA9335033}"/>
              </a:ext>
            </a:extLst>
          </p:cNvPr>
          <p:cNvSpPr>
            <a:spLocks noGrp="1"/>
          </p:cNvSpPr>
          <p:nvPr>
            <p:ph type="dt" sz="half" idx="10"/>
          </p:nvPr>
        </p:nvSpPr>
        <p:spPr/>
        <p:txBody>
          <a:bodyPr/>
          <a:lstStyle/>
          <a:p>
            <a:fld id="{6C5677DE-DD04-48CC-9C18-7BE9FF2DEB6B}" type="datetime1">
              <a:rPr lang="en-US" smtClean="0"/>
              <a:t>4/21/2024</a:t>
            </a:fld>
            <a:endParaRPr lang="en-US"/>
          </a:p>
        </p:txBody>
      </p:sp>
      <p:sp>
        <p:nvSpPr>
          <p:cNvPr id="5" name="Footer Placeholder 4">
            <a:extLst>
              <a:ext uri="{FF2B5EF4-FFF2-40B4-BE49-F238E27FC236}">
                <a16:creationId xmlns:a16="http://schemas.microsoft.com/office/drawing/2014/main" id="{AF6D720B-7E58-43F4-9659-ADB2403A50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95F53F-2FA5-4B5C-A151-F07BBC002B29}"/>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7" name="Graphic 78">
            <a:extLst>
              <a:ext uri="{FF2B5EF4-FFF2-40B4-BE49-F238E27FC236}">
                <a16:creationId xmlns:a16="http://schemas.microsoft.com/office/drawing/2014/main" id="{37B4CDD2-E09A-418A-9131-FBDEE440A1F1}"/>
              </a:ext>
              <a:ext uri="{C183D7F6-B498-43B3-948B-1728B52AA6E4}">
                <adec:decorative xmlns:adec="http://schemas.microsoft.com/office/drawing/2017/decorative" val="1"/>
              </a:ext>
            </a:extLst>
          </p:cNvPr>
          <p:cNvGrpSpPr/>
          <p:nvPr/>
        </p:nvGrpSpPr>
        <p:grpSpPr>
          <a:xfrm>
            <a:off x="530225" y="3267690"/>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id="{8852E5FB-B268-4CCA-8E55-803038F7A00D}"/>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A1C9CBB3-97C0-4A35-9088-C69233F5CEE7}"/>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31610871-AEE9-46EB-9D27-BA1D9D688124}"/>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27478059-2A11-484D-A2D7-199F74778E50}"/>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30EC0886-DDB9-47F1-9414-C121C1D3F954}"/>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66A10427-DF20-4284-B215-EABA4D366E20}"/>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34646305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473D3-0F03-4BF4-831F-34E80BAC551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4C09409-59F2-486F-A6D0-FAEE8FFF25B2}"/>
              </a:ext>
            </a:extLst>
          </p:cNvPr>
          <p:cNvSpPr>
            <a:spLocks noGrp="1"/>
          </p:cNvSpPr>
          <p:nvPr>
            <p:ph sz="half" idx="1"/>
          </p:nvPr>
        </p:nvSpPr>
        <p:spPr>
          <a:xfrm>
            <a:off x="525717" y="2521885"/>
            <a:ext cx="4645152" cy="36550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3087241-B390-47A6-8070-C3D4652F887B}"/>
              </a:ext>
            </a:extLst>
          </p:cNvPr>
          <p:cNvSpPr>
            <a:spLocks noGrp="1"/>
          </p:cNvSpPr>
          <p:nvPr>
            <p:ph sz="half" idx="2"/>
          </p:nvPr>
        </p:nvSpPr>
        <p:spPr>
          <a:xfrm>
            <a:off x="5992136" y="2521885"/>
            <a:ext cx="4611138" cy="36550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080B360-2ACA-4B93-9439-591B6D3FBC3F}"/>
              </a:ext>
            </a:extLst>
          </p:cNvPr>
          <p:cNvSpPr>
            <a:spLocks noGrp="1"/>
          </p:cNvSpPr>
          <p:nvPr>
            <p:ph type="dt" sz="half" idx="10"/>
          </p:nvPr>
        </p:nvSpPr>
        <p:spPr/>
        <p:txBody>
          <a:bodyPr/>
          <a:lstStyle/>
          <a:p>
            <a:fld id="{463255ED-7101-4D18-A8AE-3B5E4CB87EA5}" type="datetime1">
              <a:rPr lang="en-US" smtClean="0"/>
              <a:t>4/21/2024</a:t>
            </a:fld>
            <a:endParaRPr lang="en-US"/>
          </a:p>
        </p:txBody>
      </p:sp>
      <p:sp>
        <p:nvSpPr>
          <p:cNvPr id="6" name="Footer Placeholder 5">
            <a:extLst>
              <a:ext uri="{FF2B5EF4-FFF2-40B4-BE49-F238E27FC236}">
                <a16:creationId xmlns:a16="http://schemas.microsoft.com/office/drawing/2014/main" id="{684A73E2-CF78-404C-A86F-E70A284AE9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A8F42A-11E1-42A0-8ECF-A5BBA3B8CA56}"/>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8" name="Graphic 78">
            <a:extLst>
              <a:ext uri="{FF2B5EF4-FFF2-40B4-BE49-F238E27FC236}">
                <a16:creationId xmlns:a16="http://schemas.microsoft.com/office/drawing/2014/main" id="{0CB61A83-9419-49FC-8074-2AB3D34FA88B}"/>
              </a:ext>
              <a:ext uri="{C183D7F6-B498-43B3-948B-1728B52AA6E4}">
                <adec:decorative xmlns:adec="http://schemas.microsoft.com/office/drawing/2017/decorative" val="1"/>
              </a:ext>
            </a:extLst>
          </p:cNvPr>
          <p:cNvGrpSpPr/>
          <p:nvPr/>
        </p:nvGrpSpPr>
        <p:grpSpPr>
          <a:xfrm>
            <a:off x="530225" y="2319637"/>
            <a:ext cx="972241" cy="45719"/>
            <a:chOff x="4886325" y="3371754"/>
            <a:chExt cx="2418492" cy="113728"/>
          </a:xfrm>
          <a:solidFill>
            <a:schemeClr val="accent1"/>
          </a:solidFill>
        </p:grpSpPr>
        <p:sp>
          <p:nvSpPr>
            <p:cNvPr id="9" name="Graphic 78">
              <a:extLst>
                <a:ext uri="{FF2B5EF4-FFF2-40B4-BE49-F238E27FC236}">
                  <a16:creationId xmlns:a16="http://schemas.microsoft.com/office/drawing/2014/main" id="{BCD12E57-97FB-48D8-81CC-7C37E8947CB4}"/>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10" name="Graphic 78">
              <a:extLst>
                <a:ext uri="{FF2B5EF4-FFF2-40B4-BE49-F238E27FC236}">
                  <a16:creationId xmlns:a16="http://schemas.microsoft.com/office/drawing/2014/main" id="{E487641C-E83B-4134-88C9-1D23D5FA1836}"/>
                </a:ext>
              </a:extLst>
            </p:cNvPr>
            <p:cNvGrpSpPr/>
            <p:nvPr/>
          </p:nvGrpSpPr>
          <p:grpSpPr>
            <a:xfrm>
              <a:off x="4886709" y="3371754"/>
              <a:ext cx="2418108" cy="113728"/>
              <a:chOff x="4886709" y="3371754"/>
              <a:chExt cx="2418108" cy="113728"/>
            </a:xfrm>
            <a:grpFill/>
          </p:grpSpPr>
          <p:sp>
            <p:nvSpPr>
              <p:cNvPr id="11" name="Graphic 78">
                <a:extLst>
                  <a:ext uri="{FF2B5EF4-FFF2-40B4-BE49-F238E27FC236}">
                    <a16:creationId xmlns:a16="http://schemas.microsoft.com/office/drawing/2014/main" id="{B99AB7A6-A88C-44E1-A9DE-4126B957F88A}"/>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9FF0D518-1D17-44C7-BF73-7C980481DB5B}"/>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9A7A3E12-61E8-41A0-A459-15BF375FA945}"/>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4" name="Graphic 78">
                <a:extLst>
                  <a:ext uri="{FF2B5EF4-FFF2-40B4-BE49-F238E27FC236}">
                    <a16:creationId xmlns:a16="http://schemas.microsoft.com/office/drawing/2014/main" id="{9E5E4A56-9100-4D60-8A34-0FE116F41FF1}"/>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3511890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ECA31-EE14-41DD-9914-DA7138220460}"/>
              </a:ext>
            </a:extLst>
          </p:cNvPr>
          <p:cNvSpPr>
            <a:spLocks noGrp="1"/>
          </p:cNvSpPr>
          <p:nvPr>
            <p:ph type="title"/>
          </p:nvPr>
        </p:nvSpPr>
        <p:spPr>
          <a:xfrm>
            <a:off x="530352" y="787067"/>
            <a:ext cx="10072922"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CB22AB6-1657-4AE2-8607-2C77A25D79D9}"/>
              </a:ext>
            </a:extLst>
          </p:cNvPr>
          <p:cNvSpPr>
            <a:spLocks noGrp="1"/>
          </p:cNvSpPr>
          <p:nvPr>
            <p:ph type="body" idx="1"/>
          </p:nvPr>
        </p:nvSpPr>
        <p:spPr>
          <a:xfrm>
            <a:off x="530352" y="2521884"/>
            <a:ext cx="4845387" cy="780439"/>
          </a:xfrm>
        </p:spPr>
        <p:txBody>
          <a:bodyPr anchor="b">
            <a:normAutofit/>
          </a:bodyPr>
          <a:lstStyle>
            <a:lvl1pPr marL="0" indent="0">
              <a:buNone/>
              <a:defRPr sz="20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AA6DC0-D4D5-4164-A3FD-6BB5CBB2BBAD}"/>
              </a:ext>
            </a:extLst>
          </p:cNvPr>
          <p:cNvSpPr>
            <a:spLocks noGrp="1"/>
          </p:cNvSpPr>
          <p:nvPr>
            <p:ph sz="half" idx="2"/>
          </p:nvPr>
        </p:nvSpPr>
        <p:spPr>
          <a:xfrm>
            <a:off x="530352" y="3366390"/>
            <a:ext cx="4845387" cy="2644796"/>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29B35F8-95F3-43D1-8917-5836BAA90490}"/>
              </a:ext>
            </a:extLst>
          </p:cNvPr>
          <p:cNvSpPr>
            <a:spLocks noGrp="1"/>
          </p:cNvSpPr>
          <p:nvPr>
            <p:ph type="body" sz="quarter" idx="3"/>
          </p:nvPr>
        </p:nvSpPr>
        <p:spPr>
          <a:xfrm>
            <a:off x="5734025" y="2521884"/>
            <a:ext cx="4869249" cy="780439"/>
          </a:xfrm>
        </p:spPr>
        <p:txBody>
          <a:bodyPr anchor="b">
            <a:normAutofit/>
          </a:bodyPr>
          <a:lstStyle>
            <a:lvl1pPr marL="0" indent="0">
              <a:buNone/>
              <a:defRPr sz="20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B639E7-F4A3-4ADE-B290-0A4F9761B977}"/>
              </a:ext>
            </a:extLst>
          </p:cNvPr>
          <p:cNvSpPr>
            <a:spLocks noGrp="1"/>
          </p:cNvSpPr>
          <p:nvPr>
            <p:ph sz="quarter" idx="4"/>
          </p:nvPr>
        </p:nvSpPr>
        <p:spPr>
          <a:xfrm>
            <a:off x="5734025" y="3366390"/>
            <a:ext cx="4869249" cy="2644796"/>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D6F296B-429F-4DFC-ABC3-0A078EA99425}"/>
              </a:ext>
            </a:extLst>
          </p:cNvPr>
          <p:cNvSpPr>
            <a:spLocks noGrp="1"/>
          </p:cNvSpPr>
          <p:nvPr>
            <p:ph type="dt" sz="half" idx="10"/>
          </p:nvPr>
        </p:nvSpPr>
        <p:spPr/>
        <p:txBody>
          <a:bodyPr/>
          <a:lstStyle/>
          <a:p>
            <a:fld id="{CD52F23D-51F6-4C94-8CD5-B9ABBF67EE23}" type="datetime1">
              <a:rPr lang="en-US" smtClean="0"/>
              <a:t>4/21/2024</a:t>
            </a:fld>
            <a:endParaRPr lang="en-US"/>
          </a:p>
        </p:txBody>
      </p:sp>
      <p:sp>
        <p:nvSpPr>
          <p:cNvPr id="8" name="Footer Placeholder 7">
            <a:extLst>
              <a:ext uri="{FF2B5EF4-FFF2-40B4-BE49-F238E27FC236}">
                <a16:creationId xmlns:a16="http://schemas.microsoft.com/office/drawing/2014/main" id="{0B7103B9-D521-4910-AC15-F12F25CB952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73A6D9-123D-492C-B5CE-294EF2559FAB}"/>
              </a:ext>
            </a:extLst>
          </p:cNvPr>
          <p:cNvSpPr>
            <a:spLocks noGrp="1"/>
          </p:cNvSpPr>
          <p:nvPr>
            <p:ph type="sldNum" sz="quarter" idx="12"/>
          </p:nvPr>
        </p:nvSpPr>
        <p:spPr/>
        <p:txBody>
          <a:bodyPr/>
          <a:lstStyle/>
          <a:p>
            <a:fld id="{E1076ED0-0DB3-4879-AAE5-5C20D22C1DF4}" type="slidenum">
              <a:rPr lang="en-US" smtClean="0"/>
              <a:t>‹#›</a:t>
            </a:fld>
            <a:endParaRPr lang="en-US"/>
          </a:p>
        </p:txBody>
      </p:sp>
    </p:spTree>
    <p:extLst>
      <p:ext uri="{BB962C8B-B14F-4D97-AF65-F5344CB8AC3E}">
        <p14:creationId xmlns:p14="http://schemas.microsoft.com/office/powerpoint/2010/main" val="25334891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92A22-4B4D-4F58-9783-A0469DA4D233}"/>
              </a:ext>
            </a:extLst>
          </p:cNvPr>
          <p:cNvSpPr>
            <a:spLocks noGrp="1"/>
          </p:cNvSpPr>
          <p:nvPr>
            <p:ph type="title"/>
          </p:nvPr>
        </p:nvSpPr>
        <p:spPr>
          <a:xfrm>
            <a:off x="525718" y="787068"/>
            <a:ext cx="10077556"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3B5EE610-5457-4E8C-B568-B8D560773B5C}"/>
              </a:ext>
            </a:extLst>
          </p:cNvPr>
          <p:cNvSpPr>
            <a:spLocks noGrp="1"/>
          </p:cNvSpPr>
          <p:nvPr>
            <p:ph type="dt" sz="half" idx="10"/>
          </p:nvPr>
        </p:nvSpPr>
        <p:spPr/>
        <p:txBody>
          <a:bodyPr/>
          <a:lstStyle/>
          <a:p>
            <a:fld id="{D51A702F-6367-4FD1-89A8-3744BE6BA9A2}" type="datetime1">
              <a:rPr lang="en-US" smtClean="0"/>
              <a:t>4/21/2024</a:t>
            </a:fld>
            <a:endParaRPr lang="en-US"/>
          </a:p>
        </p:txBody>
      </p:sp>
      <p:sp>
        <p:nvSpPr>
          <p:cNvPr id="4" name="Footer Placeholder 3">
            <a:extLst>
              <a:ext uri="{FF2B5EF4-FFF2-40B4-BE49-F238E27FC236}">
                <a16:creationId xmlns:a16="http://schemas.microsoft.com/office/drawing/2014/main" id="{A0BA57BB-288A-4A30-A4EC-FF0537BC26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414C89-B968-4A85-A035-E2997A5F8498}"/>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6" name="Graphic 78">
            <a:extLst>
              <a:ext uri="{FF2B5EF4-FFF2-40B4-BE49-F238E27FC236}">
                <a16:creationId xmlns:a16="http://schemas.microsoft.com/office/drawing/2014/main" id="{AC45ECC6-E29C-40EF-A7C9-5A17DAFD4299}"/>
              </a:ext>
              <a:ext uri="{C183D7F6-B498-43B3-948B-1728B52AA6E4}">
                <adec:decorative xmlns:adec="http://schemas.microsoft.com/office/drawing/2017/decorative" val="1"/>
              </a:ext>
            </a:extLst>
          </p:cNvPr>
          <p:cNvGrpSpPr/>
          <p:nvPr/>
        </p:nvGrpSpPr>
        <p:grpSpPr>
          <a:xfrm>
            <a:off x="530225" y="2352330"/>
            <a:ext cx="972241" cy="45719"/>
            <a:chOff x="4886325" y="3371754"/>
            <a:chExt cx="2418492" cy="113728"/>
          </a:xfrm>
          <a:solidFill>
            <a:schemeClr val="accent1"/>
          </a:solidFill>
        </p:grpSpPr>
        <p:sp>
          <p:nvSpPr>
            <p:cNvPr id="7" name="Graphic 78">
              <a:extLst>
                <a:ext uri="{FF2B5EF4-FFF2-40B4-BE49-F238E27FC236}">
                  <a16:creationId xmlns:a16="http://schemas.microsoft.com/office/drawing/2014/main" id="{8DA0D497-8E8F-426A-8172-894BE03F70F6}"/>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8" name="Graphic 78">
              <a:extLst>
                <a:ext uri="{FF2B5EF4-FFF2-40B4-BE49-F238E27FC236}">
                  <a16:creationId xmlns:a16="http://schemas.microsoft.com/office/drawing/2014/main" id="{8C0459EF-3B70-4083-8845-3A9AF847E805}"/>
                </a:ext>
              </a:extLst>
            </p:cNvPr>
            <p:cNvGrpSpPr/>
            <p:nvPr/>
          </p:nvGrpSpPr>
          <p:grpSpPr>
            <a:xfrm>
              <a:off x="4886709" y="3371754"/>
              <a:ext cx="2418108" cy="113728"/>
              <a:chOff x="4886709" y="3371754"/>
              <a:chExt cx="2418108" cy="113728"/>
            </a:xfrm>
            <a:grpFill/>
          </p:grpSpPr>
          <p:sp>
            <p:nvSpPr>
              <p:cNvPr id="9" name="Graphic 78">
                <a:extLst>
                  <a:ext uri="{FF2B5EF4-FFF2-40B4-BE49-F238E27FC236}">
                    <a16:creationId xmlns:a16="http://schemas.microsoft.com/office/drawing/2014/main" id="{53BF2B58-70F8-4288-85AB-CBDA723CDFCC}"/>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0" name="Graphic 78">
                <a:extLst>
                  <a:ext uri="{FF2B5EF4-FFF2-40B4-BE49-F238E27FC236}">
                    <a16:creationId xmlns:a16="http://schemas.microsoft.com/office/drawing/2014/main" id="{A569E551-A5A0-4A8F-B999-3A6D104814A2}"/>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0FB69EB5-D9AC-46E7-934E-32999C39B2E6}"/>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6EABC49A-B4ED-44E4-ADB7-E432734A7C96}"/>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7191796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7A339C-4093-4B40-8C90-52F005CA9A0E}"/>
              </a:ext>
            </a:extLst>
          </p:cNvPr>
          <p:cNvSpPr>
            <a:spLocks noGrp="1"/>
          </p:cNvSpPr>
          <p:nvPr>
            <p:ph type="dt" sz="half" idx="10"/>
          </p:nvPr>
        </p:nvSpPr>
        <p:spPr/>
        <p:txBody>
          <a:bodyPr/>
          <a:lstStyle/>
          <a:p>
            <a:fld id="{4A6E99BD-4B4F-4460-B452-0E8146ACCF8F}" type="datetime1">
              <a:rPr lang="en-US" smtClean="0"/>
              <a:t>4/21/2024</a:t>
            </a:fld>
            <a:endParaRPr lang="en-US"/>
          </a:p>
        </p:txBody>
      </p:sp>
      <p:sp>
        <p:nvSpPr>
          <p:cNvPr id="3" name="Footer Placeholder 2">
            <a:extLst>
              <a:ext uri="{FF2B5EF4-FFF2-40B4-BE49-F238E27FC236}">
                <a16:creationId xmlns:a16="http://schemas.microsoft.com/office/drawing/2014/main" id="{DFA33F04-8E0A-4165-930C-527D781A7D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62F57B-BEB6-4973-A362-38F638E0D05C}"/>
              </a:ext>
            </a:extLst>
          </p:cNvPr>
          <p:cNvSpPr>
            <a:spLocks noGrp="1"/>
          </p:cNvSpPr>
          <p:nvPr>
            <p:ph type="sldNum" sz="quarter" idx="12"/>
          </p:nvPr>
        </p:nvSpPr>
        <p:spPr/>
        <p:txBody>
          <a:bodyPr/>
          <a:lstStyle/>
          <a:p>
            <a:fld id="{E1076ED0-0DB3-4879-AAE5-5C20D22C1DF4}" type="slidenum">
              <a:rPr lang="en-US" smtClean="0"/>
              <a:t>‹#›</a:t>
            </a:fld>
            <a:endParaRPr lang="en-US"/>
          </a:p>
        </p:txBody>
      </p:sp>
    </p:spTree>
    <p:extLst>
      <p:ext uri="{BB962C8B-B14F-4D97-AF65-F5344CB8AC3E}">
        <p14:creationId xmlns:p14="http://schemas.microsoft.com/office/powerpoint/2010/main" val="11782428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FAC90-C2CA-44DD-8EF8-20BDD6724247}"/>
              </a:ext>
            </a:extLst>
          </p:cNvPr>
          <p:cNvSpPr>
            <a:spLocks noGrp="1"/>
          </p:cNvSpPr>
          <p:nvPr>
            <p:ph type="title"/>
          </p:nvPr>
        </p:nvSpPr>
        <p:spPr>
          <a:xfrm>
            <a:off x="530352" y="787068"/>
            <a:ext cx="4315386" cy="2223152"/>
          </a:xfrm>
        </p:spPr>
        <p:txBody>
          <a:bodyPr anchor="b">
            <a:no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EE915FB-D5F4-4CAD-AE70-3644E81802E6}"/>
              </a:ext>
            </a:extLst>
          </p:cNvPr>
          <p:cNvSpPr>
            <a:spLocks noGrp="1"/>
          </p:cNvSpPr>
          <p:nvPr>
            <p:ph idx="1"/>
          </p:nvPr>
        </p:nvSpPr>
        <p:spPr>
          <a:xfrm>
            <a:off x="5183188" y="987425"/>
            <a:ext cx="5420086"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7374DA3-3BAC-4045-825F-B3C27B89736B}"/>
              </a:ext>
            </a:extLst>
          </p:cNvPr>
          <p:cNvSpPr>
            <a:spLocks noGrp="1"/>
          </p:cNvSpPr>
          <p:nvPr>
            <p:ph type="body" sz="half" idx="2"/>
          </p:nvPr>
        </p:nvSpPr>
        <p:spPr>
          <a:xfrm>
            <a:off x="530352" y="3429000"/>
            <a:ext cx="4315386" cy="24399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5A0D65-0423-4E45-947A-E08C8569F15F}"/>
              </a:ext>
            </a:extLst>
          </p:cNvPr>
          <p:cNvSpPr>
            <a:spLocks noGrp="1"/>
          </p:cNvSpPr>
          <p:nvPr>
            <p:ph type="dt" sz="half" idx="10"/>
          </p:nvPr>
        </p:nvSpPr>
        <p:spPr/>
        <p:txBody>
          <a:bodyPr/>
          <a:lstStyle/>
          <a:p>
            <a:fld id="{EB6FD34C-1867-42A9-AC54-D15ADD8A65E7}" type="datetime1">
              <a:rPr lang="en-US" smtClean="0"/>
              <a:t>4/21/2024</a:t>
            </a:fld>
            <a:endParaRPr lang="en-US"/>
          </a:p>
        </p:txBody>
      </p:sp>
      <p:sp>
        <p:nvSpPr>
          <p:cNvPr id="6" name="Footer Placeholder 5">
            <a:extLst>
              <a:ext uri="{FF2B5EF4-FFF2-40B4-BE49-F238E27FC236}">
                <a16:creationId xmlns:a16="http://schemas.microsoft.com/office/drawing/2014/main" id="{27E6FBD0-E49F-4DE6-9264-CEDB9BAA01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16B246-A768-4B2D-96C6-9F417852636C}"/>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8" name="Graphic 78">
            <a:extLst>
              <a:ext uri="{FF2B5EF4-FFF2-40B4-BE49-F238E27FC236}">
                <a16:creationId xmlns:a16="http://schemas.microsoft.com/office/drawing/2014/main" id="{839DB371-B90D-44CB-A4AF-C7BDBFD0A877}"/>
              </a:ext>
              <a:ext uri="{C183D7F6-B498-43B3-948B-1728B52AA6E4}">
                <adec:decorative xmlns:adec="http://schemas.microsoft.com/office/drawing/2017/decorative" val="1"/>
              </a:ext>
            </a:extLst>
          </p:cNvPr>
          <p:cNvGrpSpPr/>
          <p:nvPr/>
        </p:nvGrpSpPr>
        <p:grpSpPr>
          <a:xfrm>
            <a:off x="530225" y="3193468"/>
            <a:ext cx="972241" cy="45719"/>
            <a:chOff x="4886325" y="3371754"/>
            <a:chExt cx="2418492" cy="113728"/>
          </a:xfrm>
          <a:solidFill>
            <a:schemeClr val="accent1"/>
          </a:solidFill>
        </p:grpSpPr>
        <p:sp>
          <p:nvSpPr>
            <p:cNvPr id="9" name="Graphic 78">
              <a:extLst>
                <a:ext uri="{FF2B5EF4-FFF2-40B4-BE49-F238E27FC236}">
                  <a16:creationId xmlns:a16="http://schemas.microsoft.com/office/drawing/2014/main" id="{0C845011-2FC2-40F7-B0C6-49CBBA72B9CB}"/>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10" name="Graphic 78">
              <a:extLst>
                <a:ext uri="{FF2B5EF4-FFF2-40B4-BE49-F238E27FC236}">
                  <a16:creationId xmlns:a16="http://schemas.microsoft.com/office/drawing/2014/main" id="{82BC78B8-5139-436F-AD47-3CC03903FDDC}"/>
                </a:ext>
              </a:extLst>
            </p:cNvPr>
            <p:cNvGrpSpPr/>
            <p:nvPr/>
          </p:nvGrpSpPr>
          <p:grpSpPr>
            <a:xfrm>
              <a:off x="4886709" y="3371754"/>
              <a:ext cx="2418108" cy="113728"/>
              <a:chOff x="4886709" y="3371754"/>
              <a:chExt cx="2418108" cy="113728"/>
            </a:xfrm>
            <a:grpFill/>
          </p:grpSpPr>
          <p:sp>
            <p:nvSpPr>
              <p:cNvPr id="11" name="Graphic 78">
                <a:extLst>
                  <a:ext uri="{FF2B5EF4-FFF2-40B4-BE49-F238E27FC236}">
                    <a16:creationId xmlns:a16="http://schemas.microsoft.com/office/drawing/2014/main" id="{F9DC17BA-1278-45C9-B1BF-B9F1518E1F29}"/>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99637B9F-CC26-4669-81F0-A942B4F72D61}"/>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2BB8F115-0030-47B4-BAF4-C15D1EA27B11}"/>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4" name="Graphic 78">
                <a:extLst>
                  <a:ext uri="{FF2B5EF4-FFF2-40B4-BE49-F238E27FC236}">
                    <a16:creationId xmlns:a16="http://schemas.microsoft.com/office/drawing/2014/main" id="{662F9949-4F1A-4708-824B-E876E9BEDA16}"/>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1387074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FAD5F9-A63A-4A59-A734-6A332050D203}" type="datetimeFigureOut">
              <a:rPr lang="en-US" smtClean="0"/>
              <a:t>4/21/2024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AD347E-7FDC-4FAF-884F-CF4FE1E94299}" type="slidenum">
              <a:rPr lang="en-US" smtClean="0"/>
              <a:t>‹#›</a:t>
            </a:fld>
            <a:endParaRPr lang="en-US"/>
          </a:p>
        </p:txBody>
      </p:sp>
    </p:spTree>
    <p:extLst>
      <p:ext uri="{BB962C8B-B14F-4D97-AF65-F5344CB8AC3E}">
        <p14:creationId xmlns:p14="http://schemas.microsoft.com/office/powerpoint/2010/main" val="36153418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CB0C8-915E-4BF2-976E-B8D7EDC591F9}"/>
              </a:ext>
            </a:extLst>
          </p:cNvPr>
          <p:cNvSpPr>
            <a:spLocks noGrp="1"/>
          </p:cNvSpPr>
          <p:nvPr>
            <p:ph type="title"/>
          </p:nvPr>
        </p:nvSpPr>
        <p:spPr>
          <a:xfrm>
            <a:off x="530352" y="787068"/>
            <a:ext cx="3932237" cy="2223152"/>
          </a:xfrm>
        </p:spPr>
        <p:txBody>
          <a:bodyPr anchor="b">
            <a:no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710714E6-8E50-4B50-A2E0-F9D20155EB9B}"/>
              </a:ext>
            </a:extLst>
          </p:cNvPr>
          <p:cNvSpPr>
            <a:spLocks noGrp="1"/>
          </p:cNvSpPr>
          <p:nvPr>
            <p:ph type="pic" idx="1"/>
          </p:nvPr>
        </p:nvSpPr>
        <p:spPr>
          <a:xfrm>
            <a:off x="5183188" y="987425"/>
            <a:ext cx="5420086"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E0D67A6C-5CA5-4EF0-B1C4-ED85FF255AE3}"/>
              </a:ext>
            </a:extLst>
          </p:cNvPr>
          <p:cNvSpPr>
            <a:spLocks noGrp="1"/>
          </p:cNvSpPr>
          <p:nvPr>
            <p:ph type="body" sz="half" idx="2"/>
          </p:nvPr>
        </p:nvSpPr>
        <p:spPr>
          <a:xfrm>
            <a:off x="530352" y="3429000"/>
            <a:ext cx="3932237" cy="243998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C76474-31D4-4567-B4EC-B6AF24488AE7}"/>
              </a:ext>
            </a:extLst>
          </p:cNvPr>
          <p:cNvSpPr>
            <a:spLocks noGrp="1"/>
          </p:cNvSpPr>
          <p:nvPr>
            <p:ph type="dt" sz="half" idx="10"/>
          </p:nvPr>
        </p:nvSpPr>
        <p:spPr/>
        <p:txBody>
          <a:bodyPr/>
          <a:lstStyle/>
          <a:p>
            <a:fld id="{336133E9-A654-4C17-8C3C-DDCAC83D6EBF}" type="datetime1">
              <a:rPr lang="en-US" smtClean="0"/>
              <a:t>4/21/2024</a:t>
            </a:fld>
            <a:endParaRPr lang="en-US"/>
          </a:p>
        </p:txBody>
      </p:sp>
      <p:sp>
        <p:nvSpPr>
          <p:cNvPr id="6" name="Footer Placeholder 5">
            <a:extLst>
              <a:ext uri="{FF2B5EF4-FFF2-40B4-BE49-F238E27FC236}">
                <a16:creationId xmlns:a16="http://schemas.microsoft.com/office/drawing/2014/main" id="{5C902DE0-33F5-4372-8EB5-F5746D344A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C5C2EF-849D-4B2C-8ED6-D26553657DBA}"/>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8" name="Graphic 78">
            <a:extLst>
              <a:ext uri="{FF2B5EF4-FFF2-40B4-BE49-F238E27FC236}">
                <a16:creationId xmlns:a16="http://schemas.microsoft.com/office/drawing/2014/main" id="{7627CBC2-9DC2-4EE8-A2D5-849E30F22017}"/>
              </a:ext>
              <a:ext uri="{C183D7F6-B498-43B3-948B-1728B52AA6E4}">
                <adec:decorative xmlns:adec="http://schemas.microsoft.com/office/drawing/2017/decorative" val="1"/>
              </a:ext>
            </a:extLst>
          </p:cNvPr>
          <p:cNvGrpSpPr/>
          <p:nvPr/>
        </p:nvGrpSpPr>
        <p:grpSpPr>
          <a:xfrm>
            <a:off x="530225" y="3193468"/>
            <a:ext cx="972241" cy="45719"/>
            <a:chOff x="4886325" y="3371754"/>
            <a:chExt cx="2418492" cy="113728"/>
          </a:xfrm>
          <a:solidFill>
            <a:schemeClr val="accent1"/>
          </a:solidFill>
        </p:grpSpPr>
        <p:sp>
          <p:nvSpPr>
            <p:cNvPr id="9" name="Graphic 78">
              <a:extLst>
                <a:ext uri="{FF2B5EF4-FFF2-40B4-BE49-F238E27FC236}">
                  <a16:creationId xmlns:a16="http://schemas.microsoft.com/office/drawing/2014/main" id="{9FB4AEFC-63AB-4831-8EC1-E8145604D8D9}"/>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10" name="Graphic 78">
              <a:extLst>
                <a:ext uri="{FF2B5EF4-FFF2-40B4-BE49-F238E27FC236}">
                  <a16:creationId xmlns:a16="http://schemas.microsoft.com/office/drawing/2014/main" id="{811E1337-D5DA-408D-91F3-A6A35FCDD0B9}"/>
                </a:ext>
              </a:extLst>
            </p:cNvPr>
            <p:cNvGrpSpPr/>
            <p:nvPr/>
          </p:nvGrpSpPr>
          <p:grpSpPr>
            <a:xfrm>
              <a:off x="4886709" y="3371754"/>
              <a:ext cx="2418108" cy="113728"/>
              <a:chOff x="4886709" y="3371754"/>
              <a:chExt cx="2418108" cy="113728"/>
            </a:xfrm>
            <a:grpFill/>
          </p:grpSpPr>
          <p:sp>
            <p:nvSpPr>
              <p:cNvPr id="11" name="Graphic 78">
                <a:extLst>
                  <a:ext uri="{FF2B5EF4-FFF2-40B4-BE49-F238E27FC236}">
                    <a16:creationId xmlns:a16="http://schemas.microsoft.com/office/drawing/2014/main" id="{1E473FA4-FD80-4D04-AAC5-63B9A4D80778}"/>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FCB457B9-48DE-4921-8C3F-996598075B1F}"/>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53C9DB95-9A61-4553-8D82-D2BE26FCBC6E}"/>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4" name="Graphic 78">
                <a:extLst>
                  <a:ext uri="{FF2B5EF4-FFF2-40B4-BE49-F238E27FC236}">
                    <a16:creationId xmlns:a16="http://schemas.microsoft.com/office/drawing/2014/main" id="{0EAE371F-24C9-4738-834F-FAF5A5C9ACE1}"/>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37472180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9F2C5-A3FC-44EF-BA15-CEC83C83D67C}"/>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5040D3-67DB-455C-AD79-49E185DB63C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B2B07A-258E-42DD-9A68-2C76F7D54040}"/>
              </a:ext>
            </a:extLst>
          </p:cNvPr>
          <p:cNvSpPr>
            <a:spLocks noGrp="1"/>
          </p:cNvSpPr>
          <p:nvPr>
            <p:ph type="dt" sz="half" idx="10"/>
          </p:nvPr>
        </p:nvSpPr>
        <p:spPr/>
        <p:txBody>
          <a:bodyPr/>
          <a:lstStyle/>
          <a:p>
            <a:fld id="{A4649BD0-10DB-43E7-8F22-40B3D51B8FC3}" type="datetime1">
              <a:rPr lang="en-US" smtClean="0"/>
              <a:t>4/21/2024</a:t>
            </a:fld>
            <a:endParaRPr lang="en-US"/>
          </a:p>
        </p:txBody>
      </p:sp>
      <p:sp>
        <p:nvSpPr>
          <p:cNvPr id="5" name="Footer Placeholder 4">
            <a:extLst>
              <a:ext uri="{FF2B5EF4-FFF2-40B4-BE49-F238E27FC236}">
                <a16:creationId xmlns:a16="http://schemas.microsoft.com/office/drawing/2014/main" id="{7C01E9BC-3BB8-40CD-9294-59A2E59E1B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13979D-5589-4770-9D29-046F2B506C33}"/>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7" name="Graphic 78">
            <a:extLst>
              <a:ext uri="{FF2B5EF4-FFF2-40B4-BE49-F238E27FC236}">
                <a16:creationId xmlns:a16="http://schemas.microsoft.com/office/drawing/2014/main" id="{12EF7969-DB38-4989-A65C-9D190A245515}"/>
              </a:ext>
              <a:ext uri="{C183D7F6-B498-43B3-948B-1728B52AA6E4}">
                <adec:decorative xmlns:adec="http://schemas.microsoft.com/office/drawing/2017/decorative" val="1"/>
              </a:ext>
            </a:extLst>
          </p:cNvPr>
          <p:cNvGrpSpPr/>
          <p:nvPr/>
        </p:nvGrpSpPr>
        <p:grpSpPr>
          <a:xfrm>
            <a:off x="530225" y="2333456"/>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id="{2145BE25-C437-45FE-A3D3-BBAAF108CC9B}"/>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4A9D0FA0-682C-4076-B779-D865AEEFC66C}"/>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AB60163C-1A2D-4F00-BC61-8A3C11E2D2BE}"/>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3FF8D873-9CF9-4A0A-A7B8-875C0B8233D6}"/>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2B645470-F624-4417-A8A4-FC242E43C9DB}"/>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ECC7EFEF-6B2A-4210-9275-0077ACF2827B}"/>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21859884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6693CD-CB65-4F37-A6DA-F300B93C14D9}"/>
              </a:ext>
            </a:extLst>
          </p:cNvPr>
          <p:cNvSpPr>
            <a:spLocks noGrp="1"/>
          </p:cNvSpPr>
          <p:nvPr>
            <p:ph type="title" orient="vert"/>
          </p:nvPr>
        </p:nvSpPr>
        <p:spPr>
          <a:xfrm>
            <a:off x="7974374" y="787067"/>
            <a:ext cx="2628900" cy="5389895"/>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7448D117-7AE6-4831-9867-5145F64A0C24}"/>
              </a:ext>
            </a:extLst>
          </p:cNvPr>
          <p:cNvSpPr>
            <a:spLocks noGrp="1"/>
          </p:cNvSpPr>
          <p:nvPr>
            <p:ph type="body" orient="vert" idx="1"/>
          </p:nvPr>
        </p:nvSpPr>
        <p:spPr>
          <a:xfrm>
            <a:off x="525719" y="787067"/>
            <a:ext cx="7039402" cy="538989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4988CF8-397F-485E-8081-AFA4DADD440C}"/>
              </a:ext>
            </a:extLst>
          </p:cNvPr>
          <p:cNvSpPr>
            <a:spLocks noGrp="1"/>
          </p:cNvSpPr>
          <p:nvPr>
            <p:ph type="dt" sz="half" idx="10"/>
          </p:nvPr>
        </p:nvSpPr>
        <p:spPr/>
        <p:txBody>
          <a:bodyPr/>
          <a:lstStyle/>
          <a:p>
            <a:fld id="{0A16C79C-F566-427A-93F6-434A4E613134}" type="datetime1">
              <a:rPr lang="en-US" smtClean="0"/>
              <a:t>4/21/2024</a:t>
            </a:fld>
            <a:endParaRPr lang="en-US"/>
          </a:p>
        </p:txBody>
      </p:sp>
      <p:sp>
        <p:nvSpPr>
          <p:cNvPr id="5" name="Footer Placeholder 4">
            <a:extLst>
              <a:ext uri="{FF2B5EF4-FFF2-40B4-BE49-F238E27FC236}">
                <a16:creationId xmlns:a16="http://schemas.microsoft.com/office/drawing/2014/main" id="{83CE4773-4660-4F21-83CF-1A449395BB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B59537-EB47-40FA-893E-785D6FE00A5C}"/>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7" name="Graphic 78">
            <a:extLst>
              <a:ext uri="{FF2B5EF4-FFF2-40B4-BE49-F238E27FC236}">
                <a16:creationId xmlns:a16="http://schemas.microsoft.com/office/drawing/2014/main" id="{588F505F-2957-41FC-9AAA-962853A6719E}"/>
              </a:ext>
              <a:ext uri="{C183D7F6-B498-43B3-948B-1728B52AA6E4}">
                <adec:decorative xmlns:adec="http://schemas.microsoft.com/office/drawing/2017/decorative" val="1"/>
              </a:ext>
            </a:extLst>
          </p:cNvPr>
          <p:cNvGrpSpPr/>
          <p:nvPr/>
        </p:nvGrpSpPr>
        <p:grpSpPr>
          <a:xfrm rot="5400000">
            <a:off x="7283627" y="1250328"/>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id="{091A36EB-8545-4EFE-B619-165D36D644D1}"/>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8D075D29-6706-486B-A55A-13866882BA88}"/>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3FAE751A-10F0-48F2-BBC3-D2FE499B345B}"/>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52289CAF-683C-4BCC-8AA5-95A3BF799B0F}"/>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3BC8403A-C46F-4DA1-A015-00A80215F289}"/>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A797D957-3A2C-42DF-B73E-CBB47BE036B7}"/>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686766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FAD5F9-A63A-4A59-A734-6A332050D203}" type="datetimeFigureOut">
              <a:rPr lang="en-US" smtClean="0"/>
              <a:t>4/21/2024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AD347E-7FDC-4FAF-884F-CF4FE1E94299}" type="slidenum">
              <a:rPr lang="en-US" smtClean="0"/>
              <a:t>‹#›</a:t>
            </a:fld>
            <a:endParaRPr lang="en-US"/>
          </a:p>
        </p:txBody>
      </p:sp>
    </p:spTree>
    <p:extLst>
      <p:ext uri="{BB962C8B-B14F-4D97-AF65-F5344CB8AC3E}">
        <p14:creationId xmlns:p14="http://schemas.microsoft.com/office/powerpoint/2010/main" val="376506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DFAD5F9-A63A-4A59-A734-6A332050D203}" type="datetimeFigureOut">
              <a:rPr lang="en-US" smtClean="0"/>
              <a:t>4/21/2024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AD347E-7FDC-4FAF-884F-CF4FE1E94299}" type="slidenum">
              <a:rPr lang="en-US" smtClean="0"/>
              <a:t>‹#›</a:t>
            </a:fld>
            <a:endParaRPr lang="en-US"/>
          </a:p>
        </p:txBody>
      </p:sp>
    </p:spTree>
    <p:extLst>
      <p:ext uri="{BB962C8B-B14F-4D97-AF65-F5344CB8AC3E}">
        <p14:creationId xmlns:p14="http://schemas.microsoft.com/office/powerpoint/2010/main" val="2536144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DFAD5F9-A63A-4A59-A734-6A332050D203}" type="datetimeFigureOut">
              <a:rPr lang="en-US" smtClean="0"/>
              <a:t>4/21/2024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AD347E-7FDC-4FAF-884F-CF4FE1E94299}" type="slidenum">
              <a:rPr lang="en-US" smtClean="0"/>
              <a:t>‹#›</a:t>
            </a:fld>
            <a:endParaRPr lang="en-US"/>
          </a:p>
        </p:txBody>
      </p:sp>
    </p:spTree>
    <p:extLst>
      <p:ext uri="{BB962C8B-B14F-4D97-AF65-F5344CB8AC3E}">
        <p14:creationId xmlns:p14="http://schemas.microsoft.com/office/powerpoint/2010/main" val="2766188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DFAD5F9-A63A-4A59-A734-6A332050D203}" type="datetimeFigureOut">
              <a:rPr lang="en-US" smtClean="0"/>
              <a:t>4/21/2024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AD347E-7FDC-4FAF-884F-CF4FE1E94299}" type="slidenum">
              <a:rPr lang="en-US" smtClean="0"/>
              <a:t>‹#›</a:t>
            </a:fld>
            <a:endParaRPr lang="en-US"/>
          </a:p>
        </p:txBody>
      </p:sp>
    </p:spTree>
    <p:extLst>
      <p:ext uri="{BB962C8B-B14F-4D97-AF65-F5344CB8AC3E}">
        <p14:creationId xmlns:p14="http://schemas.microsoft.com/office/powerpoint/2010/main" val="335774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FAD5F9-A63A-4A59-A734-6A332050D203}" type="datetimeFigureOut">
              <a:rPr lang="en-US" smtClean="0"/>
              <a:t>4/21/2024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AD347E-7FDC-4FAF-884F-CF4FE1E94299}" type="slidenum">
              <a:rPr lang="en-US" smtClean="0"/>
              <a:t>‹#›</a:t>
            </a:fld>
            <a:endParaRPr lang="en-US"/>
          </a:p>
        </p:txBody>
      </p:sp>
    </p:spTree>
    <p:extLst>
      <p:ext uri="{BB962C8B-B14F-4D97-AF65-F5344CB8AC3E}">
        <p14:creationId xmlns:p14="http://schemas.microsoft.com/office/powerpoint/2010/main" val="2202186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FAD5F9-A63A-4A59-A734-6A332050D203}" type="datetimeFigureOut">
              <a:rPr lang="en-US" smtClean="0"/>
              <a:t>4/21/2024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AD347E-7FDC-4FAF-884F-CF4FE1E94299}" type="slidenum">
              <a:rPr lang="en-US" smtClean="0"/>
              <a:t>‹#›</a:t>
            </a:fld>
            <a:endParaRPr lang="en-US"/>
          </a:p>
        </p:txBody>
      </p:sp>
    </p:spTree>
    <p:extLst>
      <p:ext uri="{BB962C8B-B14F-4D97-AF65-F5344CB8AC3E}">
        <p14:creationId xmlns:p14="http://schemas.microsoft.com/office/powerpoint/2010/main" val="276210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FAD5F9-A63A-4A59-A734-6A332050D203}" type="datetimeFigureOut">
              <a:rPr lang="en-US" smtClean="0"/>
              <a:t>4/21/2024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AD347E-7FDC-4FAF-884F-CF4FE1E94299}" type="slidenum">
              <a:rPr lang="en-US" smtClean="0"/>
              <a:t>‹#›</a:t>
            </a:fld>
            <a:endParaRPr lang="en-US"/>
          </a:p>
        </p:txBody>
      </p:sp>
    </p:spTree>
    <p:extLst>
      <p:ext uri="{BB962C8B-B14F-4D97-AF65-F5344CB8AC3E}">
        <p14:creationId xmlns:p14="http://schemas.microsoft.com/office/powerpoint/2010/main" val="2431489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FAD5F9-A63A-4A59-A734-6A332050D203}" type="datetimeFigureOut">
              <a:rPr lang="en-US" smtClean="0"/>
              <a:t>4/21/2024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AD347E-7FDC-4FAF-884F-CF4FE1E94299}" type="slidenum">
              <a:rPr lang="en-US" smtClean="0"/>
              <a:t>‹#›</a:t>
            </a:fld>
            <a:endParaRPr lang="en-US"/>
          </a:p>
        </p:txBody>
      </p:sp>
    </p:spTree>
    <p:extLst>
      <p:ext uri="{BB962C8B-B14F-4D97-AF65-F5344CB8AC3E}">
        <p14:creationId xmlns:p14="http://schemas.microsoft.com/office/powerpoint/2010/main" val="80131163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435959F4-53DA-47FF-BC24-1E5B75C69876}"/>
              </a:ext>
            </a:extLst>
          </p:cNvPr>
          <p:cNvSpPr/>
          <p:nvPr/>
        </p:nvSpPr>
        <p:spPr>
          <a:xfrm>
            <a:off x="9753030" y="5516668"/>
            <a:ext cx="2438970"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20" name="Group 19">
            <a:extLst>
              <a:ext uri="{FF2B5EF4-FFF2-40B4-BE49-F238E27FC236}">
                <a16:creationId xmlns:a16="http://schemas.microsoft.com/office/drawing/2014/main" id="{A7CF83E8-F6F0-41E3-B580-7412A04DDFB5}"/>
              </a:ext>
            </a:extLst>
          </p:cNvPr>
          <p:cNvGrpSpPr/>
          <p:nvPr/>
        </p:nvGrpSpPr>
        <p:grpSpPr>
          <a:xfrm>
            <a:off x="10776050" y="5204030"/>
            <a:ext cx="886141" cy="802497"/>
            <a:chOff x="10948005" y="3272152"/>
            <a:chExt cx="868640" cy="786648"/>
          </a:xfrm>
          <a:solidFill>
            <a:schemeClr val="accent1"/>
          </a:solidFill>
        </p:grpSpPr>
        <p:sp>
          <p:nvSpPr>
            <p:cNvPr id="21" name="Freeform: Shape 20">
              <a:extLst>
                <a:ext uri="{FF2B5EF4-FFF2-40B4-BE49-F238E27FC236}">
                  <a16:creationId xmlns:a16="http://schemas.microsoft.com/office/drawing/2014/main" id="{1A0B6DBB-705D-48D0-842C-F9DFA7684D19}"/>
                </a:ext>
              </a:extLst>
            </p:cNvPr>
            <p:cNvSpPr/>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2" name="Freeform: Shape 21">
              <a:extLst>
                <a:ext uri="{FF2B5EF4-FFF2-40B4-BE49-F238E27FC236}">
                  <a16:creationId xmlns:a16="http://schemas.microsoft.com/office/drawing/2014/main" id="{C194A764-16E1-4D0D-9357-76F80E6086C0}"/>
                </a:ext>
              </a:extLst>
            </p:cNvPr>
            <p:cNvSpPr/>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3" name="Freeform: Shape 22">
              <a:extLst>
                <a:ext uri="{FF2B5EF4-FFF2-40B4-BE49-F238E27FC236}">
                  <a16:creationId xmlns:a16="http://schemas.microsoft.com/office/drawing/2014/main" id="{115B7F3F-A40D-4F24-8536-E2420B433211}"/>
                </a:ext>
              </a:extLst>
            </p:cNvPr>
            <p:cNvSpPr/>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4" name="Graphic 12">
              <a:extLst>
                <a:ext uri="{FF2B5EF4-FFF2-40B4-BE49-F238E27FC236}">
                  <a16:creationId xmlns:a16="http://schemas.microsoft.com/office/drawing/2014/main" id="{CEF42844-A829-4ED2-A360-63BB2A7C45EE}"/>
                </a:ext>
              </a:extLst>
            </p:cNvPr>
            <p:cNvSpPr/>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25" name="Graphic 15">
              <a:extLst>
                <a:ext uri="{FF2B5EF4-FFF2-40B4-BE49-F238E27FC236}">
                  <a16:creationId xmlns:a16="http://schemas.microsoft.com/office/drawing/2014/main" id="{57B23B52-A1C3-44EF-BC11-9094A0DA11AB}"/>
                </a:ext>
              </a:extLst>
            </p:cNvPr>
            <p:cNvSpPr/>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26" name="Graphic 15">
              <a:extLst>
                <a:ext uri="{FF2B5EF4-FFF2-40B4-BE49-F238E27FC236}">
                  <a16:creationId xmlns:a16="http://schemas.microsoft.com/office/drawing/2014/main" id="{064E08E5-DA92-4CF2-A0BF-E341800227B2}"/>
                </a:ext>
              </a:extLst>
            </p:cNvPr>
            <p:cNvSpPr/>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7A222560-E657-4CAE-B667-7BE9E224B244}"/>
                </a:ext>
              </a:extLst>
            </p:cNvPr>
            <p:cNvSpPr/>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Freeform: Shape 7">
            <a:extLst>
              <a:ext uri="{FF2B5EF4-FFF2-40B4-BE49-F238E27FC236}">
                <a16:creationId xmlns:a16="http://schemas.microsoft.com/office/drawing/2014/main" id="{59226104-0061-4319-8237-9C001BF85D49}"/>
              </a:ext>
            </a:extLst>
          </p:cNvPr>
          <p:cNvSpPr/>
          <p:nvPr/>
        </p:nvSpPr>
        <p:spPr>
          <a:xfrm rot="5400000">
            <a:off x="615181"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5">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2D78318D-FE3E-41D7-9A8C-2065A2C46AF3}"/>
              </a:ext>
            </a:extLst>
          </p:cNvPr>
          <p:cNvSpPr>
            <a:spLocks noGrp="1"/>
          </p:cNvSpPr>
          <p:nvPr>
            <p:ph type="title"/>
          </p:nvPr>
        </p:nvSpPr>
        <p:spPr>
          <a:xfrm>
            <a:off x="525717" y="787068"/>
            <a:ext cx="10077557"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DB06718-79E7-4159-A003-F86FE7B3D829}"/>
              </a:ext>
            </a:extLst>
          </p:cNvPr>
          <p:cNvSpPr>
            <a:spLocks noGrp="1"/>
          </p:cNvSpPr>
          <p:nvPr>
            <p:ph type="body" idx="1"/>
          </p:nvPr>
        </p:nvSpPr>
        <p:spPr>
          <a:xfrm>
            <a:off x="525717" y="2521885"/>
            <a:ext cx="10077557" cy="35490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B1F99FF-FFE2-431D-A0C8-A46C21712A20}"/>
              </a:ext>
            </a:extLst>
          </p:cNvPr>
          <p:cNvSpPr>
            <a:spLocks noGrp="1"/>
          </p:cNvSpPr>
          <p:nvPr>
            <p:ph type="dt" sz="half" idx="2"/>
          </p:nvPr>
        </p:nvSpPr>
        <p:spPr>
          <a:xfrm>
            <a:off x="525718" y="136525"/>
            <a:ext cx="2743200" cy="365125"/>
          </a:xfrm>
          <a:prstGeom prst="rect">
            <a:avLst/>
          </a:prstGeom>
        </p:spPr>
        <p:txBody>
          <a:bodyPr vert="horz" lIns="91440" tIns="45720" rIns="91440" bIns="45720" rtlCol="0" anchor="ctr"/>
          <a:lstStyle>
            <a:lvl1pPr algn="l">
              <a:defRPr sz="900" cap="none" spc="110" baseline="0">
                <a:solidFill>
                  <a:schemeClr val="tx1">
                    <a:lumMod val="65000"/>
                    <a:lumOff val="35000"/>
                  </a:schemeClr>
                </a:solidFill>
              </a:defRPr>
            </a:lvl1pPr>
          </a:lstStyle>
          <a:p>
            <a:fld id="{8769D389-4C4C-4FD7-9E6B-9F44477F0EB8}" type="datetime1">
              <a:rPr lang="en-US" smtClean="0"/>
              <a:t>4/21/2024</a:t>
            </a:fld>
            <a:endParaRPr lang="en-US" dirty="0"/>
          </a:p>
        </p:txBody>
      </p:sp>
      <p:sp>
        <p:nvSpPr>
          <p:cNvPr id="5" name="Footer Placeholder 4">
            <a:extLst>
              <a:ext uri="{FF2B5EF4-FFF2-40B4-BE49-F238E27FC236}">
                <a16:creationId xmlns:a16="http://schemas.microsoft.com/office/drawing/2014/main" id="{51C3547E-668D-4191-847C-7424F75496E6}"/>
              </a:ext>
            </a:extLst>
          </p:cNvPr>
          <p:cNvSpPr>
            <a:spLocks noGrp="1"/>
          </p:cNvSpPr>
          <p:nvPr>
            <p:ph type="ftr" sz="quarter" idx="3"/>
          </p:nvPr>
        </p:nvSpPr>
        <p:spPr>
          <a:xfrm>
            <a:off x="525718" y="6356350"/>
            <a:ext cx="3450659" cy="365125"/>
          </a:xfrm>
          <a:prstGeom prst="rect">
            <a:avLst/>
          </a:prstGeom>
        </p:spPr>
        <p:txBody>
          <a:bodyPr vert="horz" lIns="91440" tIns="45720" rIns="91440" bIns="45720" rtlCol="0" anchor="ctr"/>
          <a:lstStyle>
            <a:lvl1pPr algn="l">
              <a:defRPr sz="900" cap="none" spc="110" baseline="0">
                <a:solidFill>
                  <a:schemeClr val="tx1">
                    <a:lumMod val="65000"/>
                    <a:lumOff val="35000"/>
                  </a:schemeClr>
                </a:solidFill>
              </a:defRPr>
            </a:lvl1pPr>
          </a:lstStyle>
          <a:p>
            <a:endParaRPr lang="en-US"/>
          </a:p>
        </p:txBody>
      </p:sp>
      <p:sp>
        <p:nvSpPr>
          <p:cNvPr id="6" name="Slide Number Placeholder 5">
            <a:extLst>
              <a:ext uri="{FF2B5EF4-FFF2-40B4-BE49-F238E27FC236}">
                <a16:creationId xmlns:a16="http://schemas.microsoft.com/office/drawing/2014/main" id="{8CBB6E6E-8527-4F63-A0C7-84CD44A2B00D}"/>
              </a:ext>
            </a:extLst>
          </p:cNvPr>
          <p:cNvSpPr>
            <a:spLocks noGrp="1"/>
          </p:cNvSpPr>
          <p:nvPr>
            <p:ph type="sldNum" sz="quarter" idx="4"/>
          </p:nvPr>
        </p:nvSpPr>
        <p:spPr>
          <a:xfrm>
            <a:off x="11655367" y="6356350"/>
            <a:ext cx="529809" cy="365125"/>
          </a:xfrm>
          <a:prstGeom prst="rect">
            <a:avLst/>
          </a:prstGeom>
        </p:spPr>
        <p:txBody>
          <a:bodyPr vert="horz" lIns="91440" tIns="45720" rIns="91440" bIns="45720" rtlCol="0" anchor="ctr"/>
          <a:lstStyle>
            <a:lvl1pPr algn="ctr">
              <a:defRPr sz="900" cap="none" spc="110" baseline="0">
                <a:solidFill>
                  <a:schemeClr val="tx1">
                    <a:lumMod val="65000"/>
                    <a:lumOff val="35000"/>
                  </a:schemeClr>
                </a:solidFill>
              </a:defRPr>
            </a:lvl1pPr>
          </a:lstStyle>
          <a:p>
            <a:fld id="{E1076ED0-0DB3-4879-AAE5-5C20D22C1DF4}" type="slidenum">
              <a:rPr lang="en-US" smtClean="0"/>
              <a:t>‹#›</a:t>
            </a:fld>
            <a:endParaRPr lang="en-US"/>
          </a:p>
        </p:txBody>
      </p:sp>
    </p:spTree>
    <p:extLst>
      <p:ext uri="{BB962C8B-B14F-4D97-AF65-F5344CB8AC3E}">
        <p14:creationId xmlns:p14="http://schemas.microsoft.com/office/powerpoint/2010/main" val="1313132605"/>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hf sldNum="0" hdr="0" ftr="0" dt="0"/>
  <p:txStyles>
    <p:titleStyle>
      <a:lvl1pPr algn="l" defTabSz="914400" rtl="0" eaLnBrk="1" latinLnBrk="0" hangingPunct="1">
        <a:lnSpc>
          <a:spcPct val="100000"/>
        </a:lnSpc>
        <a:spcBef>
          <a:spcPct val="0"/>
        </a:spcBef>
        <a:buNone/>
        <a:defRPr sz="3600" i="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3pPr>
      <a:lvl4pPr marL="6858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6A8E7D-724C-4ED6-8B95-17903A4D3681}"/>
              </a:ext>
            </a:extLst>
          </p:cNvPr>
          <p:cNvSpPr>
            <a:spLocks noGrp="1"/>
          </p:cNvSpPr>
          <p:nvPr>
            <p:ph idx="1"/>
          </p:nvPr>
        </p:nvSpPr>
        <p:spPr/>
        <p:txBody>
          <a:bodyPr>
            <a:normAutofit/>
          </a:bodyPr>
          <a:lstStyle/>
          <a:p>
            <a:pPr marL="0" indent="0" algn="ctr">
              <a:buNone/>
            </a:pPr>
            <a:r>
              <a:rPr lang="en-US" sz="4800" b="1" dirty="0">
                <a:solidFill>
                  <a:schemeClr val="bg1"/>
                </a:solidFill>
              </a:rPr>
              <a:t>Scripture Reading</a:t>
            </a:r>
          </a:p>
          <a:p>
            <a:pPr marL="0" indent="0" algn="ctr">
              <a:buNone/>
            </a:pPr>
            <a:r>
              <a:rPr lang="en-US" sz="4400" b="1" i="1" dirty="0">
                <a:solidFill>
                  <a:schemeClr val="accent4">
                    <a:lumMod val="60000"/>
                    <a:lumOff val="40000"/>
                  </a:schemeClr>
                </a:solidFill>
              </a:rPr>
              <a:t>1</a:t>
            </a:r>
            <a:r>
              <a:rPr lang="en-US" sz="4400" b="1" i="1" baseline="30000" dirty="0">
                <a:solidFill>
                  <a:schemeClr val="accent4">
                    <a:lumMod val="60000"/>
                    <a:lumOff val="40000"/>
                  </a:schemeClr>
                </a:solidFill>
              </a:rPr>
              <a:t>st</a:t>
            </a:r>
            <a:r>
              <a:rPr lang="en-US" sz="4400" b="1" i="1" dirty="0">
                <a:solidFill>
                  <a:schemeClr val="accent4">
                    <a:lumMod val="60000"/>
                    <a:lumOff val="40000"/>
                  </a:schemeClr>
                </a:solidFill>
              </a:rPr>
              <a:t> Samuel 16:1-13</a:t>
            </a:r>
          </a:p>
          <a:p>
            <a:pPr marL="0" indent="0" algn="ctr">
              <a:buNone/>
            </a:pPr>
            <a:endParaRPr lang="en-US" sz="4000" b="1" dirty="0">
              <a:solidFill>
                <a:srgbClr val="FF3300"/>
              </a:solidFill>
            </a:endParaRPr>
          </a:p>
          <a:p>
            <a:pPr marL="0" indent="0" algn="ctr">
              <a:buNone/>
            </a:pPr>
            <a:r>
              <a:rPr lang="en-US" sz="4000" b="1" dirty="0">
                <a:solidFill>
                  <a:srgbClr val="FF3300"/>
                </a:solidFill>
              </a:rPr>
              <a:t>Page </a:t>
            </a:r>
            <a:r>
              <a:rPr lang="en-US" sz="5400" b="1" dirty="0">
                <a:solidFill>
                  <a:srgbClr val="FF9966"/>
                </a:solidFill>
              </a:rPr>
              <a:t>282</a:t>
            </a:r>
            <a:r>
              <a:rPr lang="en-US" sz="4000" b="1" dirty="0">
                <a:solidFill>
                  <a:srgbClr val="FF3300"/>
                </a:solidFill>
              </a:rPr>
              <a:t> in the seat back bibles</a:t>
            </a:r>
          </a:p>
        </p:txBody>
      </p:sp>
    </p:spTree>
    <p:extLst>
      <p:ext uri="{BB962C8B-B14F-4D97-AF65-F5344CB8AC3E}">
        <p14:creationId xmlns:p14="http://schemas.microsoft.com/office/powerpoint/2010/main" val="3375875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086BC-6456-C543-AEA4-861E2F7CB6C0}"/>
              </a:ext>
            </a:extLst>
          </p:cNvPr>
          <p:cNvSpPr>
            <a:spLocks noGrp="1"/>
          </p:cNvSpPr>
          <p:nvPr>
            <p:ph type="title"/>
          </p:nvPr>
        </p:nvSpPr>
        <p:spPr/>
        <p:txBody>
          <a:bodyPr>
            <a:normAutofit/>
          </a:bodyPr>
          <a:lstStyle/>
          <a:p>
            <a:r>
              <a:rPr lang="en-US" sz="3200" b="1" i="0" kern="0" dirty="0">
                <a:solidFill>
                  <a:srgbClr val="C00000"/>
                </a:solidFill>
                <a:effectLst/>
                <a:ea typeface="Aptos" panose="020B0004020202020204" pitchFamily="34" charset="0"/>
              </a:rPr>
              <a:t>II. </a:t>
            </a:r>
            <a:r>
              <a:rPr lang="en-US" sz="3200" b="1" i="0" kern="0" dirty="0">
                <a:effectLst/>
                <a:ea typeface="Aptos" panose="020B0004020202020204" pitchFamily="34" charset="0"/>
              </a:rPr>
              <a:t>The Lord rejects human standards in choosing His king </a:t>
            </a:r>
            <a:r>
              <a:rPr lang="en-US" sz="3200" b="1" kern="0" dirty="0">
                <a:effectLst/>
                <a:ea typeface="Aptos" panose="020B0004020202020204" pitchFamily="34" charset="0"/>
              </a:rPr>
              <a:t>(</a:t>
            </a:r>
            <a:r>
              <a:rPr lang="en-US" sz="3200" b="1" i="1" kern="0" dirty="0">
                <a:effectLst/>
                <a:ea typeface="Aptos" panose="020B0004020202020204" pitchFamily="34" charset="0"/>
              </a:rPr>
              <a:t>verses 6-10</a:t>
            </a:r>
            <a:r>
              <a:rPr lang="en-US" sz="3200" b="1" kern="0" dirty="0">
                <a:effectLst/>
                <a:ea typeface="Aptos" panose="020B0004020202020204" pitchFamily="34" charset="0"/>
              </a:rPr>
              <a:t>)</a:t>
            </a:r>
            <a:endParaRPr lang="en-US" sz="3200" i="0" dirty="0"/>
          </a:p>
        </p:txBody>
      </p:sp>
      <p:sp>
        <p:nvSpPr>
          <p:cNvPr id="3" name="Content Placeholder 2">
            <a:extLst>
              <a:ext uri="{FF2B5EF4-FFF2-40B4-BE49-F238E27FC236}">
                <a16:creationId xmlns:a16="http://schemas.microsoft.com/office/drawing/2014/main" id="{1979E3D1-6E1D-1804-3362-9CA69373BBAF}"/>
              </a:ext>
            </a:extLst>
          </p:cNvPr>
          <p:cNvSpPr>
            <a:spLocks noGrp="1"/>
          </p:cNvSpPr>
          <p:nvPr>
            <p:ph idx="1"/>
          </p:nvPr>
        </p:nvSpPr>
        <p:spPr>
          <a:xfrm>
            <a:off x="525717" y="2521885"/>
            <a:ext cx="6551739" cy="3549045"/>
          </a:xfrm>
        </p:spPr>
        <p:txBody>
          <a:bodyPr>
            <a:normAutofit/>
          </a:bodyPr>
          <a:lstStyle/>
          <a:p>
            <a:r>
              <a:rPr lang="en-US" sz="2400" b="1" dirty="0">
                <a:solidFill>
                  <a:srgbClr val="FF0000"/>
                </a:solidFill>
              </a:rPr>
              <a:t>7</a:t>
            </a:r>
            <a:r>
              <a:rPr lang="en-US" sz="2800" b="1" dirty="0"/>
              <a:t> </a:t>
            </a:r>
            <a:r>
              <a:rPr lang="en-US" sz="2800" b="1" i="1" dirty="0"/>
              <a:t>But the Lord said to Samuel, “Do not look on his appearance or on the height of his stature,</a:t>
            </a:r>
            <a:r>
              <a:rPr lang="en-US" sz="2800" b="1" dirty="0"/>
              <a:t> </a:t>
            </a:r>
            <a:r>
              <a:rPr lang="en-US" sz="2800" b="1" i="1" dirty="0"/>
              <a:t>because I have rejected him</a:t>
            </a:r>
            <a:r>
              <a:rPr lang="en-US" sz="2800" b="1" dirty="0"/>
              <a:t>. </a:t>
            </a:r>
            <a:r>
              <a:rPr lang="en-US" sz="2800" b="1" i="1" dirty="0"/>
              <a:t>For </a:t>
            </a:r>
            <a:r>
              <a:rPr lang="en-US" sz="2800" b="1" i="1" dirty="0">
                <a:solidFill>
                  <a:srgbClr val="0070C0"/>
                </a:solidFill>
              </a:rPr>
              <a:t>the Lord sees not as man sees: man looks on the outward appearance, but the Lord looks on the heart</a:t>
            </a:r>
            <a:r>
              <a:rPr lang="en-US" sz="2800" b="1" i="1" dirty="0"/>
              <a:t>.”</a:t>
            </a:r>
            <a:endParaRPr lang="en-US" sz="2800" b="1" dirty="0"/>
          </a:p>
        </p:txBody>
      </p:sp>
      <p:pic>
        <p:nvPicPr>
          <p:cNvPr id="3074" name="Picture 2" descr="Magnifying heart hi-res stock photography and images - Alamy">
            <a:extLst>
              <a:ext uri="{FF2B5EF4-FFF2-40B4-BE49-F238E27FC236}">
                <a16:creationId xmlns:a16="http://schemas.microsoft.com/office/drawing/2014/main" id="{45F65AE3-C677-2066-99A7-AE7D04557B4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675"/>
          <a:stretch/>
        </p:blipFill>
        <p:spPr bwMode="auto">
          <a:xfrm>
            <a:off x="7669466" y="2112631"/>
            <a:ext cx="3996817" cy="35490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3958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circle(in)">
                                      <p:cBhvr>
                                        <p:cTn id="10"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086BC-6456-C543-AEA4-861E2F7CB6C0}"/>
              </a:ext>
            </a:extLst>
          </p:cNvPr>
          <p:cNvSpPr>
            <a:spLocks noGrp="1"/>
          </p:cNvSpPr>
          <p:nvPr>
            <p:ph type="title"/>
          </p:nvPr>
        </p:nvSpPr>
        <p:spPr/>
        <p:txBody>
          <a:bodyPr>
            <a:normAutofit/>
          </a:bodyPr>
          <a:lstStyle/>
          <a:p>
            <a:r>
              <a:rPr lang="en-US" sz="3200" b="1" i="0" kern="0" dirty="0">
                <a:solidFill>
                  <a:srgbClr val="C00000"/>
                </a:solidFill>
                <a:effectLst/>
                <a:ea typeface="Aptos" panose="020B0004020202020204" pitchFamily="34" charset="0"/>
              </a:rPr>
              <a:t>II. </a:t>
            </a:r>
            <a:r>
              <a:rPr lang="en-US" sz="3200" b="1" i="0" kern="0" dirty="0">
                <a:effectLst/>
                <a:ea typeface="Aptos" panose="020B0004020202020204" pitchFamily="34" charset="0"/>
              </a:rPr>
              <a:t>The Lord rejects human standards in choosing His king </a:t>
            </a:r>
            <a:r>
              <a:rPr lang="en-US" sz="3200" b="1" kern="0" dirty="0">
                <a:effectLst/>
                <a:ea typeface="Aptos" panose="020B0004020202020204" pitchFamily="34" charset="0"/>
              </a:rPr>
              <a:t>(</a:t>
            </a:r>
            <a:r>
              <a:rPr lang="en-US" sz="3200" b="1" i="1" kern="0" dirty="0">
                <a:effectLst/>
                <a:ea typeface="Aptos" panose="020B0004020202020204" pitchFamily="34" charset="0"/>
              </a:rPr>
              <a:t>verses 6-10</a:t>
            </a:r>
            <a:r>
              <a:rPr lang="en-US" sz="3200" b="1" kern="0" dirty="0">
                <a:effectLst/>
                <a:ea typeface="Aptos" panose="020B0004020202020204" pitchFamily="34" charset="0"/>
              </a:rPr>
              <a:t>)</a:t>
            </a:r>
            <a:endParaRPr lang="en-US" sz="3200" i="0" dirty="0"/>
          </a:p>
        </p:txBody>
      </p:sp>
      <p:sp>
        <p:nvSpPr>
          <p:cNvPr id="3" name="Content Placeholder 2">
            <a:extLst>
              <a:ext uri="{FF2B5EF4-FFF2-40B4-BE49-F238E27FC236}">
                <a16:creationId xmlns:a16="http://schemas.microsoft.com/office/drawing/2014/main" id="{1979E3D1-6E1D-1804-3362-9CA69373BBAF}"/>
              </a:ext>
            </a:extLst>
          </p:cNvPr>
          <p:cNvSpPr>
            <a:spLocks noGrp="1"/>
          </p:cNvSpPr>
          <p:nvPr>
            <p:ph idx="1"/>
          </p:nvPr>
        </p:nvSpPr>
        <p:spPr/>
        <p:txBody>
          <a:bodyPr>
            <a:normAutofit/>
          </a:bodyPr>
          <a:lstStyle/>
          <a:p>
            <a:r>
              <a:rPr lang="en-US" sz="2400" b="1" dirty="0">
                <a:solidFill>
                  <a:srgbClr val="FF0000"/>
                </a:solidFill>
              </a:rPr>
              <a:t>8</a:t>
            </a:r>
            <a:r>
              <a:rPr lang="en-US" sz="2800" b="1" dirty="0"/>
              <a:t> </a:t>
            </a:r>
            <a:r>
              <a:rPr lang="en-US" sz="2800" b="1" i="1" dirty="0"/>
              <a:t>Then Jesse called </a:t>
            </a:r>
            <a:r>
              <a:rPr lang="en-US" sz="2800" b="1" i="1" dirty="0" err="1"/>
              <a:t>Abinadab</a:t>
            </a:r>
            <a:r>
              <a:rPr lang="en-US" sz="2800" b="1" i="1" dirty="0"/>
              <a:t> and made him pass before Samuel. And he said, “Neither has the Lord chosen this one.”</a:t>
            </a:r>
            <a:r>
              <a:rPr lang="en-US" sz="2800" b="1" dirty="0"/>
              <a:t> </a:t>
            </a:r>
            <a:r>
              <a:rPr lang="en-US" sz="2400" b="1" dirty="0">
                <a:solidFill>
                  <a:srgbClr val="FF0000"/>
                </a:solidFill>
              </a:rPr>
              <a:t>9</a:t>
            </a:r>
            <a:r>
              <a:rPr lang="en-US" sz="2800" b="1" dirty="0"/>
              <a:t> </a:t>
            </a:r>
            <a:r>
              <a:rPr lang="en-US" sz="2800" b="1" i="1" dirty="0"/>
              <a:t>Then Jesse made Shammah pass by. And he said, “Neither has the Lord chosen this one.”</a:t>
            </a:r>
            <a:r>
              <a:rPr lang="en-US" sz="2800" b="1" dirty="0"/>
              <a:t> </a:t>
            </a:r>
            <a:r>
              <a:rPr lang="en-US" sz="2400" b="1" dirty="0">
                <a:solidFill>
                  <a:srgbClr val="FF0000"/>
                </a:solidFill>
              </a:rPr>
              <a:t>10</a:t>
            </a:r>
            <a:r>
              <a:rPr lang="en-US" sz="2800" b="1" dirty="0"/>
              <a:t> </a:t>
            </a:r>
            <a:r>
              <a:rPr lang="en-US" sz="2800" b="1" i="1" dirty="0"/>
              <a:t>And Jesse made seven of his sons pass before Samuel. And Samuel said to Jesse, “</a:t>
            </a:r>
            <a:r>
              <a:rPr lang="en-US" sz="2800" b="1" i="1" dirty="0">
                <a:solidFill>
                  <a:srgbClr val="0070C0"/>
                </a:solidFill>
              </a:rPr>
              <a:t>The Lord has not chosen these</a:t>
            </a:r>
            <a:r>
              <a:rPr lang="en-US" sz="2800" b="1" i="1" dirty="0"/>
              <a:t>.”</a:t>
            </a:r>
            <a:r>
              <a:rPr lang="en-US" sz="2800" b="1" dirty="0"/>
              <a:t>  </a:t>
            </a:r>
          </a:p>
        </p:txBody>
      </p:sp>
    </p:spTree>
    <p:extLst>
      <p:ext uri="{BB962C8B-B14F-4D97-AF65-F5344CB8AC3E}">
        <p14:creationId xmlns:p14="http://schemas.microsoft.com/office/powerpoint/2010/main" val="3415012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086BC-6456-C543-AEA4-861E2F7CB6C0}"/>
              </a:ext>
            </a:extLst>
          </p:cNvPr>
          <p:cNvSpPr>
            <a:spLocks noGrp="1"/>
          </p:cNvSpPr>
          <p:nvPr>
            <p:ph type="title"/>
          </p:nvPr>
        </p:nvSpPr>
        <p:spPr/>
        <p:txBody>
          <a:bodyPr>
            <a:normAutofit/>
          </a:bodyPr>
          <a:lstStyle/>
          <a:p>
            <a:r>
              <a:rPr lang="en-US" sz="3200" b="1" i="0" kern="0" dirty="0">
                <a:solidFill>
                  <a:srgbClr val="C00000"/>
                </a:solidFill>
                <a:effectLst/>
                <a:ea typeface="Aptos" panose="020B0004020202020204" pitchFamily="34" charset="0"/>
              </a:rPr>
              <a:t>III. </a:t>
            </a:r>
            <a:r>
              <a:rPr lang="en-US" sz="3200" b="1" i="0" dirty="0"/>
              <a:t>The Lord chooses a boy after His own heart to be king </a:t>
            </a:r>
            <a:r>
              <a:rPr lang="en-US" sz="3200" b="1" dirty="0"/>
              <a:t>(verses 11-13)</a:t>
            </a:r>
            <a:endParaRPr lang="en-US" sz="3200" i="0" dirty="0"/>
          </a:p>
        </p:txBody>
      </p:sp>
      <p:sp>
        <p:nvSpPr>
          <p:cNvPr id="3" name="Content Placeholder 2">
            <a:extLst>
              <a:ext uri="{FF2B5EF4-FFF2-40B4-BE49-F238E27FC236}">
                <a16:creationId xmlns:a16="http://schemas.microsoft.com/office/drawing/2014/main" id="{1979E3D1-6E1D-1804-3362-9CA69373BBAF}"/>
              </a:ext>
            </a:extLst>
          </p:cNvPr>
          <p:cNvSpPr>
            <a:spLocks noGrp="1"/>
          </p:cNvSpPr>
          <p:nvPr>
            <p:ph idx="1"/>
          </p:nvPr>
        </p:nvSpPr>
        <p:spPr>
          <a:xfrm>
            <a:off x="525717" y="2521885"/>
            <a:ext cx="6332283" cy="3549045"/>
          </a:xfrm>
        </p:spPr>
        <p:txBody>
          <a:bodyPr>
            <a:noAutofit/>
          </a:bodyPr>
          <a:lstStyle/>
          <a:p>
            <a:r>
              <a:rPr lang="en-US" sz="2400" b="1" dirty="0">
                <a:solidFill>
                  <a:srgbClr val="FF0000"/>
                </a:solidFill>
              </a:rPr>
              <a:t>11</a:t>
            </a:r>
            <a:r>
              <a:rPr lang="en-US" sz="2800" b="1" dirty="0"/>
              <a:t> </a:t>
            </a:r>
            <a:r>
              <a:rPr lang="en-US" sz="2800" b="1" i="1" dirty="0"/>
              <a:t>Then Samuel said to Jesse, “Are all your sons here?” And he said, “There remains yet </a:t>
            </a:r>
            <a:r>
              <a:rPr lang="en-US" sz="2800" b="1" i="1" dirty="0">
                <a:solidFill>
                  <a:srgbClr val="0070C0"/>
                </a:solidFill>
              </a:rPr>
              <a:t>the youngest</a:t>
            </a:r>
            <a:r>
              <a:rPr lang="en-US" sz="2800" b="1" i="1" dirty="0"/>
              <a:t>, </a:t>
            </a:r>
            <a:r>
              <a:rPr lang="en-US" sz="2800" b="1" i="1" dirty="0">
                <a:solidFill>
                  <a:srgbClr val="0070C0"/>
                </a:solidFill>
              </a:rPr>
              <a:t>but</a:t>
            </a:r>
            <a:r>
              <a:rPr lang="en-US" sz="2800" b="1" i="1" dirty="0"/>
              <a:t> behold, </a:t>
            </a:r>
            <a:r>
              <a:rPr lang="en-US" sz="2800" b="1" i="1" dirty="0">
                <a:solidFill>
                  <a:srgbClr val="0070C0"/>
                </a:solidFill>
              </a:rPr>
              <a:t>he is keeping the sheep</a:t>
            </a:r>
            <a:r>
              <a:rPr lang="en-US" sz="2800" b="1" i="1" dirty="0"/>
              <a:t>.”</a:t>
            </a:r>
            <a:r>
              <a:rPr lang="en-US" sz="2800" b="1" dirty="0"/>
              <a:t> </a:t>
            </a:r>
            <a:r>
              <a:rPr lang="en-US" sz="2800" b="1" i="1" dirty="0"/>
              <a:t>And Samuel said to Jesse, “Send and get him, for we will not sit down till he comes here.”</a:t>
            </a:r>
            <a:endParaRPr lang="en-US" sz="19900" b="1" dirty="0">
              <a:solidFill>
                <a:srgbClr val="C00000"/>
              </a:solidFill>
            </a:endParaRPr>
          </a:p>
        </p:txBody>
      </p:sp>
      <p:pic>
        <p:nvPicPr>
          <p:cNvPr id="4098" name="Picture 2" descr="Tending the Sheep – Mountain Mover">
            <a:extLst>
              <a:ext uri="{FF2B5EF4-FFF2-40B4-BE49-F238E27FC236}">
                <a16:creationId xmlns:a16="http://schemas.microsoft.com/office/drawing/2014/main" id="{962AE577-FE7B-0377-C427-A9C20079DD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1076" y="2112631"/>
            <a:ext cx="5104788" cy="306287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0397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circle(in)">
                                      <p:cBhvr>
                                        <p:cTn id="10"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086BC-6456-C543-AEA4-861E2F7CB6C0}"/>
              </a:ext>
            </a:extLst>
          </p:cNvPr>
          <p:cNvSpPr>
            <a:spLocks noGrp="1"/>
          </p:cNvSpPr>
          <p:nvPr>
            <p:ph type="title"/>
          </p:nvPr>
        </p:nvSpPr>
        <p:spPr/>
        <p:txBody>
          <a:bodyPr>
            <a:normAutofit/>
          </a:bodyPr>
          <a:lstStyle/>
          <a:p>
            <a:r>
              <a:rPr lang="en-US" sz="3200" b="1" i="0" kern="0" dirty="0">
                <a:solidFill>
                  <a:srgbClr val="C00000"/>
                </a:solidFill>
                <a:effectLst/>
                <a:ea typeface="Aptos" panose="020B0004020202020204" pitchFamily="34" charset="0"/>
              </a:rPr>
              <a:t>III. </a:t>
            </a:r>
            <a:r>
              <a:rPr lang="en-US" sz="3200" b="1" i="0" dirty="0"/>
              <a:t>The Lord chooses a boy after His own heart to be king </a:t>
            </a:r>
            <a:r>
              <a:rPr lang="en-US" sz="3200" b="1" dirty="0"/>
              <a:t>(verses 11-13)</a:t>
            </a:r>
            <a:endParaRPr lang="en-US" sz="3200" i="0" dirty="0"/>
          </a:p>
        </p:txBody>
      </p:sp>
      <p:sp>
        <p:nvSpPr>
          <p:cNvPr id="3" name="Content Placeholder 2">
            <a:extLst>
              <a:ext uri="{FF2B5EF4-FFF2-40B4-BE49-F238E27FC236}">
                <a16:creationId xmlns:a16="http://schemas.microsoft.com/office/drawing/2014/main" id="{1979E3D1-6E1D-1804-3362-9CA69373BBAF}"/>
              </a:ext>
            </a:extLst>
          </p:cNvPr>
          <p:cNvSpPr>
            <a:spLocks noGrp="1"/>
          </p:cNvSpPr>
          <p:nvPr>
            <p:ph idx="1"/>
          </p:nvPr>
        </p:nvSpPr>
        <p:spPr>
          <a:xfrm>
            <a:off x="525717" y="2521885"/>
            <a:ext cx="6332283" cy="3549045"/>
          </a:xfrm>
        </p:spPr>
        <p:txBody>
          <a:bodyPr>
            <a:noAutofit/>
          </a:bodyPr>
          <a:lstStyle/>
          <a:p>
            <a:r>
              <a:rPr lang="en-US" sz="2400" b="1" dirty="0">
                <a:solidFill>
                  <a:srgbClr val="FF0000"/>
                </a:solidFill>
              </a:rPr>
              <a:t>11</a:t>
            </a:r>
            <a:r>
              <a:rPr lang="en-US" sz="2800" b="1" dirty="0"/>
              <a:t> </a:t>
            </a:r>
            <a:r>
              <a:rPr lang="en-US" sz="2800" b="1" i="1" dirty="0"/>
              <a:t>Then Samuel said to Jesse, “Are all your sons here?” And he said, “There remains yet the youngest, but behold, he is keeping the sheep.”</a:t>
            </a:r>
            <a:r>
              <a:rPr lang="en-US" sz="2800" b="1" dirty="0"/>
              <a:t> </a:t>
            </a:r>
            <a:r>
              <a:rPr lang="en-US" sz="2800" b="1" i="1" dirty="0"/>
              <a:t>And Samuel said to Jesse, “</a:t>
            </a:r>
            <a:r>
              <a:rPr lang="en-US" sz="2800" b="1" i="1" dirty="0">
                <a:solidFill>
                  <a:srgbClr val="0070C0"/>
                </a:solidFill>
              </a:rPr>
              <a:t>Send and get him, for we will not sit down till he comes here</a:t>
            </a:r>
            <a:r>
              <a:rPr lang="en-US" sz="2800" b="1" i="1" dirty="0"/>
              <a:t>.”</a:t>
            </a:r>
            <a:endParaRPr lang="en-US" sz="19900" b="1" dirty="0">
              <a:solidFill>
                <a:srgbClr val="C00000"/>
              </a:solidFill>
            </a:endParaRPr>
          </a:p>
        </p:txBody>
      </p:sp>
      <p:pic>
        <p:nvPicPr>
          <p:cNvPr id="4098" name="Picture 2" descr="Tending the Sheep – Mountain Mover">
            <a:extLst>
              <a:ext uri="{FF2B5EF4-FFF2-40B4-BE49-F238E27FC236}">
                <a16:creationId xmlns:a16="http://schemas.microsoft.com/office/drawing/2014/main" id="{962AE577-FE7B-0377-C427-A9C20079DD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1076" y="2112631"/>
            <a:ext cx="5104788" cy="306287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913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086BC-6456-C543-AEA4-861E2F7CB6C0}"/>
              </a:ext>
            </a:extLst>
          </p:cNvPr>
          <p:cNvSpPr>
            <a:spLocks noGrp="1"/>
          </p:cNvSpPr>
          <p:nvPr>
            <p:ph type="title"/>
          </p:nvPr>
        </p:nvSpPr>
        <p:spPr/>
        <p:txBody>
          <a:bodyPr>
            <a:normAutofit/>
          </a:bodyPr>
          <a:lstStyle/>
          <a:p>
            <a:r>
              <a:rPr lang="en-US" sz="3200" b="1" i="0" kern="0" dirty="0">
                <a:solidFill>
                  <a:srgbClr val="C00000"/>
                </a:solidFill>
                <a:effectLst/>
                <a:ea typeface="Aptos" panose="020B0004020202020204" pitchFamily="34" charset="0"/>
              </a:rPr>
              <a:t>III. </a:t>
            </a:r>
            <a:r>
              <a:rPr lang="en-US" sz="3200" b="1" i="0" dirty="0"/>
              <a:t>The Lord chooses a boy after His own heart to be king </a:t>
            </a:r>
            <a:r>
              <a:rPr lang="en-US" sz="3200" b="1" dirty="0"/>
              <a:t>(verses 11-13)</a:t>
            </a:r>
            <a:endParaRPr lang="en-US" sz="3200" i="0" dirty="0"/>
          </a:p>
        </p:txBody>
      </p:sp>
      <p:sp>
        <p:nvSpPr>
          <p:cNvPr id="3" name="Content Placeholder 2">
            <a:extLst>
              <a:ext uri="{FF2B5EF4-FFF2-40B4-BE49-F238E27FC236}">
                <a16:creationId xmlns:a16="http://schemas.microsoft.com/office/drawing/2014/main" id="{1979E3D1-6E1D-1804-3362-9CA69373BBAF}"/>
              </a:ext>
            </a:extLst>
          </p:cNvPr>
          <p:cNvSpPr>
            <a:spLocks noGrp="1"/>
          </p:cNvSpPr>
          <p:nvPr>
            <p:ph idx="1"/>
          </p:nvPr>
        </p:nvSpPr>
        <p:spPr/>
        <p:txBody>
          <a:bodyPr>
            <a:noAutofit/>
          </a:bodyPr>
          <a:lstStyle/>
          <a:p>
            <a:r>
              <a:rPr lang="en-US" sz="2400" b="1" dirty="0">
                <a:solidFill>
                  <a:srgbClr val="FF0000"/>
                </a:solidFill>
              </a:rPr>
              <a:t>12</a:t>
            </a:r>
            <a:r>
              <a:rPr lang="en-US" sz="2800" b="1" dirty="0"/>
              <a:t> </a:t>
            </a:r>
            <a:r>
              <a:rPr lang="en-US" sz="2800" b="1" i="1" dirty="0"/>
              <a:t>And he sent and brought him in. Now he was </a:t>
            </a:r>
            <a:r>
              <a:rPr lang="en-US" sz="2800" b="1" i="1" dirty="0">
                <a:solidFill>
                  <a:srgbClr val="0070C0"/>
                </a:solidFill>
              </a:rPr>
              <a:t>ruddy</a:t>
            </a:r>
            <a:r>
              <a:rPr lang="en-US" sz="2800" b="1" i="1" dirty="0"/>
              <a:t> and had </a:t>
            </a:r>
            <a:r>
              <a:rPr lang="en-US" sz="2800" b="1" i="1" dirty="0">
                <a:solidFill>
                  <a:srgbClr val="0070C0"/>
                </a:solidFill>
              </a:rPr>
              <a:t>beautiful eyes </a:t>
            </a:r>
            <a:r>
              <a:rPr lang="en-US" sz="2800" b="1" i="1" dirty="0"/>
              <a:t>and was </a:t>
            </a:r>
            <a:r>
              <a:rPr lang="en-US" sz="2800" b="1" i="1" dirty="0">
                <a:solidFill>
                  <a:srgbClr val="0070C0"/>
                </a:solidFill>
              </a:rPr>
              <a:t>handsome</a:t>
            </a:r>
            <a:r>
              <a:rPr lang="en-US" sz="2800" b="1" i="1" dirty="0"/>
              <a:t>. And the Lord said, “Arise, anoint him, for this is he.”</a:t>
            </a:r>
            <a:r>
              <a:rPr lang="en-US" sz="2800" b="1" dirty="0"/>
              <a:t> </a:t>
            </a:r>
            <a:r>
              <a:rPr lang="en-US" sz="2400" b="1" dirty="0">
                <a:solidFill>
                  <a:srgbClr val="FF0000"/>
                </a:solidFill>
              </a:rPr>
              <a:t>13</a:t>
            </a:r>
            <a:r>
              <a:rPr lang="en-US" sz="2800" b="1" dirty="0"/>
              <a:t> </a:t>
            </a:r>
            <a:r>
              <a:rPr lang="en-US" sz="2800" b="1" i="1" dirty="0"/>
              <a:t>Then Samuel took the horn of oil and anointed him in the midst of his brothers. And the Spirit of the Lord rushed upon David from that day forward. And Samuel rose up and went to Ramah</a:t>
            </a:r>
            <a:r>
              <a:rPr lang="en-US" sz="2800" b="1" dirty="0"/>
              <a:t>. </a:t>
            </a:r>
            <a:endParaRPr lang="en-US" sz="19900" b="1" dirty="0">
              <a:solidFill>
                <a:srgbClr val="C00000"/>
              </a:solidFill>
            </a:endParaRPr>
          </a:p>
        </p:txBody>
      </p:sp>
      <p:sp>
        <p:nvSpPr>
          <p:cNvPr id="4" name="TextBox 3">
            <a:extLst>
              <a:ext uri="{FF2B5EF4-FFF2-40B4-BE49-F238E27FC236}">
                <a16:creationId xmlns:a16="http://schemas.microsoft.com/office/drawing/2014/main" id="{74F174E3-3148-54F9-9067-786CEAF8F38D}"/>
              </a:ext>
            </a:extLst>
          </p:cNvPr>
          <p:cNvSpPr txBox="1"/>
          <p:nvPr/>
        </p:nvSpPr>
        <p:spPr>
          <a:xfrm rot="21023962">
            <a:off x="854887" y="2935945"/>
            <a:ext cx="8567928" cy="2062103"/>
          </a:xfrm>
          <a:custGeom>
            <a:avLst/>
            <a:gdLst>
              <a:gd name="connsiteX0" fmla="*/ 0 w 8567928"/>
              <a:gd name="connsiteY0" fmla="*/ 0 h 2062103"/>
              <a:gd name="connsiteX1" fmla="*/ 399837 w 8567928"/>
              <a:gd name="connsiteY1" fmla="*/ 0 h 2062103"/>
              <a:gd name="connsiteX2" fmla="*/ 799673 w 8567928"/>
              <a:gd name="connsiteY2" fmla="*/ 0 h 2062103"/>
              <a:gd name="connsiteX3" fmla="*/ 1285189 w 8567928"/>
              <a:gd name="connsiteY3" fmla="*/ 0 h 2062103"/>
              <a:gd name="connsiteX4" fmla="*/ 1856384 w 8567928"/>
              <a:gd name="connsiteY4" fmla="*/ 0 h 2062103"/>
              <a:gd name="connsiteX5" fmla="*/ 2341900 w 8567928"/>
              <a:gd name="connsiteY5" fmla="*/ 0 h 2062103"/>
              <a:gd name="connsiteX6" fmla="*/ 2913096 w 8567928"/>
              <a:gd name="connsiteY6" fmla="*/ 0 h 2062103"/>
              <a:gd name="connsiteX7" fmla="*/ 3655649 w 8567928"/>
              <a:gd name="connsiteY7" fmla="*/ 0 h 2062103"/>
              <a:gd name="connsiteX8" fmla="*/ 4312524 w 8567928"/>
              <a:gd name="connsiteY8" fmla="*/ 0 h 2062103"/>
              <a:gd name="connsiteX9" fmla="*/ 5055078 w 8567928"/>
              <a:gd name="connsiteY9" fmla="*/ 0 h 2062103"/>
              <a:gd name="connsiteX10" fmla="*/ 5540593 w 8567928"/>
              <a:gd name="connsiteY10" fmla="*/ 0 h 2062103"/>
              <a:gd name="connsiteX11" fmla="*/ 5854751 w 8567928"/>
              <a:gd name="connsiteY11" fmla="*/ 0 h 2062103"/>
              <a:gd name="connsiteX12" fmla="*/ 6254587 w 8567928"/>
              <a:gd name="connsiteY12" fmla="*/ 0 h 2062103"/>
              <a:gd name="connsiteX13" fmla="*/ 6911462 w 8567928"/>
              <a:gd name="connsiteY13" fmla="*/ 0 h 2062103"/>
              <a:gd name="connsiteX14" fmla="*/ 7568336 w 8567928"/>
              <a:gd name="connsiteY14" fmla="*/ 0 h 2062103"/>
              <a:gd name="connsiteX15" fmla="*/ 7882494 w 8567928"/>
              <a:gd name="connsiteY15" fmla="*/ 0 h 2062103"/>
              <a:gd name="connsiteX16" fmla="*/ 8567928 w 8567928"/>
              <a:gd name="connsiteY16" fmla="*/ 0 h 2062103"/>
              <a:gd name="connsiteX17" fmla="*/ 8567928 w 8567928"/>
              <a:gd name="connsiteY17" fmla="*/ 494905 h 2062103"/>
              <a:gd name="connsiteX18" fmla="*/ 8567928 w 8567928"/>
              <a:gd name="connsiteY18" fmla="*/ 1010430 h 2062103"/>
              <a:gd name="connsiteX19" fmla="*/ 8567928 w 8567928"/>
              <a:gd name="connsiteY19" fmla="*/ 1525956 h 2062103"/>
              <a:gd name="connsiteX20" fmla="*/ 8567928 w 8567928"/>
              <a:gd name="connsiteY20" fmla="*/ 2062103 h 2062103"/>
              <a:gd name="connsiteX21" fmla="*/ 8253771 w 8567928"/>
              <a:gd name="connsiteY21" fmla="*/ 2062103 h 2062103"/>
              <a:gd name="connsiteX22" fmla="*/ 7768255 w 8567928"/>
              <a:gd name="connsiteY22" fmla="*/ 2062103 h 2062103"/>
              <a:gd name="connsiteX23" fmla="*/ 7197060 w 8567928"/>
              <a:gd name="connsiteY23" fmla="*/ 2062103 h 2062103"/>
              <a:gd name="connsiteX24" fmla="*/ 6882902 w 8567928"/>
              <a:gd name="connsiteY24" fmla="*/ 2062103 h 2062103"/>
              <a:gd name="connsiteX25" fmla="*/ 6568745 w 8567928"/>
              <a:gd name="connsiteY25" fmla="*/ 2062103 h 2062103"/>
              <a:gd name="connsiteX26" fmla="*/ 5826191 w 8567928"/>
              <a:gd name="connsiteY26" fmla="*/ 2062103 h 2062103"/>
              <a:gd name="connsiteX27" fmla="*/ 5512034 w 8567928"/>
              <a:gd name="connsiteY27" fmla="*/ 2062103 h 2062103"/>
              <a:gd name="connsiteX28" fmla="*/ 5026518 w 8567928"/>
              <a:gd name="connsiteY28" fmla="*/ 2062103 h 2062103"/>
              <a:gd name="connsiteX29" fmla="*/ 4541002 w 8567928"/>
              <a:gd name="connsiteY29" fmla="*/ 2062103 h 2062103"/>
              <a:gd name="connsiteX30" fmla="*/ 3884127 w 8567928"/>
              <a:gd name="connsiteY30" fmla="*/ 2062103 h 2062103"/>
              <a:gd name="connsiteX31" fmla="*/ 3398611 w 8567928"/>
              <a:gd name="connsiteY31" fmla="*/ 2062103 h 2062103"/>
              <a:gd name="connsiteX32" fmla="*/ 2913096 w 8567928"/>
              <a:gd name="connsiteY32" fmla="*/ 2062103 h 2062103"/>
              <a:gd name="connsiteX33" fmla="*/ 2341900 w 8567928"/>
              <a:gd name="connsiteY33" fmla="*/ 2062103 h 2062103"/>
              <a:gd name="connsiteX34" fmla="*/ 1770705 w 8567928"/>
              <a:gd name="connsiteY34" fmla="*/ 2062103 h 2062103"/>
              <a:gd name="connsiteX35" fmla="*/ 1285189 w 8567928"/>
              <a:gd name="connsiteY35" fmla="*/ 2062103 h 2062103"/>
              <a:gd name="connsiteX36" fmla="*/ 885353 w 8567928"/>
              <a:gd name="connsiteY36" fmla="*/ 2062103 h 2062103"/>
              <a:gd name="connsiteX37" fmla="*/ 0 w 8567928"/>
              <a:gd name="connsiteY37" fmla="*/ 2062103 h 2062103"/>
              <a:gd name="connsiteX38" fmla="*/ 0 w 8567928"/>
              <a:gd name="connsiteY38" fmla="*/ 1505335 h 2062103"/>
              <a:gd name="connsiteX39" fmla="*/ 0 w 8567928"/>
              <a:gd name="connsiteY39" fmla="*/ 948567 h 2062103"/>
              <a:gd name="connsiteX40" fmla="*/ 0 w 8567928"/>
              <a:gd name="connsiteY40" fmla="*/ 494905 h 2062103"/>
              <a:gd name="connsiteX41" fmla="*/ 0 w 8567928"/>
              <a:gd name="connsiteY41" fmla="*/ 0 h 2062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567928" h="2062103" fill="none" extrusionOk="0">
                <a:moveTo>
                  <a:pt x="0" y="0"/>
                </a:moveTo>
                <a:cubicBezTo>
                  <a:pt x="82418" y="-10231"/>
                  <a:pt x="241711" y="42659"/>
                  <a:pt x="399837" y="0"/>
                </a:cubicBezTo>
                <a:cubicBezTo>
                  <a:pt x="557963" y="-42659"/>
                  <a:pt x="668713" y="47478"/>
                  <a:pt x="799673" y="0"/>
                </a:cubicBezTo>
                <a:cubicBezTo>
                  <a:pt x="930633" y="-47478"/>
                  <a:pt x="1065786" y="39"/>
                  <a:pt x="1285189" y="0"/>
                </a:cubicBezTo>
                <a:cubicBezTo>
                  <a:pt x="1504592" y="-39"/>
                  <a:pt x="1611521" y="52041"/>
                  <a:pt x="1856384" y="0"/>
                </a:cubicBezTo>
                <a:cubicBezTo>
                  <a:pt x="2101248" y="-52041"/>
                  <a:pt x="2169607" y="9962"/>
                  <a:pt x="2341900" y="0"/>
                </a:cubicBezTo>
                <a:cubicBezTo>
                  <a:pt x="2514193" y="-9962"/>
                  <a:pt x="2721119" y="20463"/>
                  <a:pt x="2913096" y="0"/>
                </a:cubicBezTo>
                <a:cubicBezTo>
                  <a:pt x="3105073" y="-20463"/>
                  <a:pt x="3352781" y="44892"/>
                  <a:pt x="3655649" y="0"/>
                </a:cubicBezTo>
                <a:cubicBezTo>
                  <a:pt x="3958517" y="-44892"/>
                  <a:pt x="4014950" y="31318"/>
                  <a:pt x="4312524" y="0"/>
                </a:cubicBezTo>
                <a:cubicBezTo>
                  <a:pt x="4610099" y="-31318"/>
                  <a:pt x="4818151" y="30087"/>
                  <a:pt x="5055078" y="0"/>
                </a:cubicBezTo>
                <a:cubicBezTo>
                  <a:pt x="5292005" y="-30087"/>
                  <a:pt x="5419468" y="40496"/>
                  <a:pt x="5540593" y="0"/>
                </a:cubicBezTo>
                <a:cubicBezTo>
                  <a:pt x="5661719" y="-40496"/>
                  <a:pt x="5749139" y="21692"/>
                  <a:pt x="5854751" y="0"/>
                </a:cubicBezTo>
                <a:cubicBezTo>
                  <a:pt x="5960363" y="-21692"/>
                  <a:pt x="6103654" y="14179"/>
                  <a:pt x="6254587" y="0"/>
                </a:cubicBezTo>
                <a:cubicBezTo>
                  <a:pt x="6405520" y="-14179"/>
                  <a:pt x="6715712" y="14755"/>
                  <a:pt x="6911462" y="0"/>
                </a:cubicBezTo>
                <a:cubicBezTo>
                  <a:pt x="7107212" y="-14755"/>
                  <a:pt x="7414302" y="40377"/>
                  <a:pt x="7568336" y="0"/>
                </a:cubicBezTo>
                <a:cubicBezTo>
                  <a:pt x="7722370" y="-40377"/>
                  <a:pt x="7801424" y="14242"/>
                  <a:pt x="7882494" y="0"/>
                </a:cubicBezTo>
                <a:cubicBezTo>
                  <a:pt x="7963564" y="-14242"/>
                  <a:pt x="8255627" y="39528"/>
                  <a:pt x="8567928" y="0"/>
                </a:cubicBezTo>
                <a:cubicBezTo>
                  <a:pt x="8581873" y="136346"/>
                  <a:pt x="8548306" y="357524"/>
                  <a:pt x="8567928" y="494905"/>
                </a:cubicBezTo>
                <a:cubicBezTo>
                  <a:pt x="8587550" y="632287"/>
                  <a:pt x="8537243" y="831220"/>
                  <a:pt x="8567928" y="1010430"/>
                </a:cubicBezTo>
                <a:cubicBezTo>
                  <a:pt x="8598613" y="1189641"/>
                  <a:pt x="8548470" y="1277305"/>
                  <a:pt x="8567928" y="1525956"/>
                </a:cubicBezTo>
                <a:cubicBezTo>
                  <a:pt x="8587386" y="1774607"/>
                  <a:pt x="8531423" y="1879498"/>
                  <a:pt x="8567928" y="2062103"/>
                </a:cubicBezTo>
                <a:cubicBezTo>
                  <a:pt x="8481718" y="2085244"/>
                  <a:pt x="8335791" y="2054243"/>
                  <a:pt x="8253771" y="2062103"/>
                </a:cubicBezTo>
                <a:cubicBezTo>
                  <a:pt x="8171751" y="2069963"/>
                  <a:pt x="7977013" y="2056349"/>
                  <a:pt x="7768255" y="2062103"/>
                </a:cubicBezTo>
                <a:cubicBezTo>
                  <a:pt x="7559497" y="2067857"/>
                  <a:pt x="7321426" y="2009988"/>
                  <a:pt x="7197060" y="2062103"/>
                </a:cubicBezTo>
                <a:cubicBezTo>
                  <a:pt x="7072694" y="2114218"/>
                  <a:pt x="6980202" y="2061412"/>
                  <a:pt x="6882902" y="2062103"/>
                </a:cubicBezTo>
                <a:cubicBezTo>
                  <a:pt x="6785602" y="2062794"/>
                  <a:pt x="6643619" y="2045749"/>
                  <a:pt x="6568745" y="2062103"/>
                </a:cubicBezTo>
                <a:cubicBezTo>
                  <a:pt x="6493871" y="2078457"/>
                  <a:pt x="6066491" y="2035273"/>
                  <a:pt x="5826191" y="2062103"/>
                </a:cubicBezTo>
                <a:cubicBezTo>
                  <a:pt x="5585891" y="2088933"/>
                  <a:pt x="5665022" y="2044896"/>
                  <a:pt x="5512034" y="2062103"/>
                </a:cubicBezTo>
                <a:cubicBezTo>
                  <a:pt x="5359046" y="2079310"/>
                  <a:pt x="5233883" y="2031257"/>
                  <a:pt x="5026518" y="2062103"/>
                </a:cubicBezTo>
                <a:cubicBezTo>
                  <a:pt x="4819153" y="2092949"/>
                  <a:pt x="4765488" y="2007885"/>
                  <a:pt x="4541002" y="2062103"/>
                </a:cubicBezTo>
                <a:cubicBezTo>
                  <a:pt x="4316516" y="2116321"/>
                  <a:pt x="4181355" y="2040618"/>
                  <a:pt x="3884127" y="2062103"/>
                </a:cubicBezTo>
                <a:cubicBezTo>
                  <a:pt x="3586900" y="2083588"/>
                  <a:pt x="3554050" y="2016118"/>
                  <a:pt x="3398611" y="2062103"/>
                </a:cubicBezTo>
                <a:cubicBezTo>
                  <a:pt x="3243172" y="2108088"/>
                  <a:pt x="3056287" y="2056027"/>
                  <a:pt x="2913096" y="2062103"/>
                </a:cubicBezTo>
                <a:cubicBezTo>
                  <a:pt x="2769906" y="2068179"/>
                  <a:pt x="2466555" y="2023946"/>
                  <a:pt x="2341900" y="2062103"/>
                </a:cubicBezTo>
                <a:cubicBezTo>
                  <a:pt x="2217245" y="2100260"/>
                  <a:pt x="1961521" y="2051989"/>
                  <a:pt x="1770705" y="2062103"/>
                </a:cubicBezTo>
                <a:cubicBezTo>
                  <a:pt x="1579890" y="2072217"/>
                  <a:pt x="1511622" y="2043406"/>
                  <a:pt x="1285189" y="2062103"/>
                </a:cubicBezTo>
                <a:cubicBezTo>
                  <a:pt x="1058756" y="2080800"/>
                  <a:pt x="1032608" y="2046527"/>
                  <a:pt x="885353" y="2062103"/>
                </a:cubicBezTo>
                <a:cubicBezTo>
                  <a:pt x="738098" y="2077679"/>
                  <a:pt x="186442" y="1996821"/>
                  <a:pt x="0" y="2062103"/>
                </a:cubicBezTo>
                <a:cubicBezTo>
                  <a:pt x="-31829" y="1928244"/>
                  <a:pt x="27719" y="1743312"/>
                  <a:pt x="0" y="1505335"/>
                </a:cubicBezTo>
                <a:cubicBezTo>
                  <a:pt x="-27719" y="1267358"/>
                  <a:pt x="13102" y="1181714"/>
                  <a:pt x="0" y="948567"/>
                </a:cubicBezTo>
                <a:cubicBezTo>
                  <a:pt x="-13102" y="715420"/>
                  <a:pt x="53170" y="654664"/>
                  <a:pt x="0" y="494905"/>
                </a:cubicBezTo>
                <a:cubicBezTo>
                  <a:pt x="-53170" y="335146"/>
                  <a:pt x="1950" y="158595"/>
                  <a:pt x="0" y="0"/>
                </a:cubicBezTo>
                <a:close/>
              </a:path>
              <a:path w="8567928" h="2062103" stroke="0" extrusionOk="0">
                <a:moveTo>
                  <a:pt x="0" y="0"/>
                </a:moveTo>
                <a:cubicBezTo>
                  <a:pt x="136706" y="-12410"/>
                  <a:pt x="293292" y="21295"/>
                  <a:pt x="485516" y="0"/>
                </a:cubicBezTo>
                <a:cubicBezTo>
                  <a:pt x="677740" y="-21295"/>
                  <a:pt x="859026" y="54743"/>
                  <a:pt x="971032" y="0"/>
                </a:cubicBezTo>
                <a:cubicBezTo>
                  <a:pt x="1083038" y="-54743"/>
                  <a:pt x="1263637" y="43873"/>
                  <a:pt x="1542227" y="0"/>
                </a:cubicBezTo>
                <a:cubicBezTo>
                  <a:pt x="1820817" y="-43873"/>
                  <a:pt x="1913785" y="37085"/>
                  <a:pt x="2199102" y="0"/>
                </a:cubicBezTo>
                <a:cubicBezTo>
                  <a:pt x="2484419" y="-37085"/>
                  <a:pt x="2458654" y="14517"/>
                  <a:pt x="2598938" y="0"/>
                </a:cubicBezTo>
                <a:cubicBezTo>
                  <a:pt x="2739222" y="-14517"/>
                  <a:pt x="2872936" y="28677"/>
                  <a:pt x="2998775" y="0"/>
                </a:cubicBezTo>
                <a:cubicBezTo>
                  <a:pt x="3124614" y="-28677"/>
                  <a:pt x="3296227" y="5059"/>
                  <a:pt x="3398611" y="0"/>
                </a:cubicBezTo>
                <a:cubicBezTo>
                  <a:pt x="3500995" y="-5059"/>
                  <a:pt x="3578347" y="28217"/>
                  <a:pt x="3712769" y="0"/>
                </a:cubicBezTo>
                <a:cubicBezTo>
                  <a:pt x="3847191" y="-28217"/>
                  <a:pt x="3898821" y="7766"/>
                  <a:pt x="4026926" y="0"/>
                </a:cubicBezTo>
                <a:cubicBezTo>
                  <a:pt x="4155031" y="-7766"/>
                  <a:pt x="4208713" y="25375"/>
                  <a:pt x="4341084" y="0"/>
                </a:cubicBezTo>
                <a:cubicBezTo>
                  <a:pt x="4473455" y="-25375"/>
                  <a:pt x="4825825" y="39287"/>
                  <a:pt x="4997958" y="0"/>
                </a:cubicBezTo>
                <a:cubicBezTo>
                  <a:pt x="5170091" y="-39287"/>
                  <a:pt x="5213355" y="26997"/>
                  <a:pt x="5312115" y="0"/>
                </a:cubicBezTo>
                <a:cubicBezTo>
                  <a:pt x="5410875" y="-26997"/>
                  <a:pt x="5533224" y="25857"/>
                  <a:pt x="5711952" y="0"/>
                </a:cubicBezTo>
                <a:cubicBezTo>
                  <a:pt x="5890680" y="-25857"/>
                  <a:pt x="5895711" y="37408"/>
                  <a:pt x="6026109" y="0"/>
                </a:cubicBezTo>
                <a:cubicBezTo>
                  <a:pt x="6156507" y="-37408"/>
                  <a:pt x="6398005" y="41674"/>
                  <a:pt x="6597305" y="0"/>
                </a:cubicBezTo>
                <a:cubicBezTo>
                  <a:pt x="6796605" y="-41674"/>
                  <a:pt x="7052167" y="56968"/>
                  <a:pt x="7168500" y="0"/>
                </a:cubicBezTo>
                <a:cubicBezTo>
                  <a:pt x="7284834" y="-56968"/>
                  <a:pt x="7417076" y="7627"/>
                  <a:pt x="7482657" y="0"/>
                </a:cubicBezTo>
                <a:cubicBezTo>
                  <a:pt x="7548238" y="-7627"/>
                  <a:pt x="7707988" y="13903"/>
                  <a:pt x="7796814" y="0"/>
                </a:cubicBezTo>
                <a:cubicBezTo>
                  <a:pt x="7885640" y="-13903"/>
                  <a:pt x="8268110" y="22665"/>
                  <a:pt x="8567928" y="0"/>
                </a:cubicBezTo>
                <a:cubicBezTo>
                  <a:pt x="8586997" y="130983"/>
                  <a:pt x="8522643" y="361594"/>
                  <a:pt x="8567928" y="556768"/>
                </a:cubicBezTo>
                <a:cubicBezTo>
                  <a:pt x="8613213" y="751942"/>
                  <a:pt x="8567575" y="940596"/>
                  <a:pt x="8567928" y="1072294"/>
                </a:cubicBezTo>
                <a:cubicBezTo>
                  <a:pt x="8568281" y="1203992"/>
                  <a:pt x="8562940" y="1436487"/>
                  <a:pt x="8567928" y="1546577"/>
                </a:cubicBezTo>
                <a:cubicBezTo>
                  <a:pt x="8572916" y="1656667"/>
                  <a:pt x="8564277" y="1833815"/>
                  <a:pt x="8567928" y="2062103"/>
                </a:cubicBezTo>
                <a:cubicBezTo>
                  <a:pt x="8277344" y="2092154"/>
                  <a:pt x="8182310" y="2015183"/>
                  <a:pt x="7825374" y="2062103"/>
                </a:cubicBezTo>
                <a:cubicBezTo>
                  <a:pt x="7468438" y="2109023"/>
                  <a:pt x="7255330" y="2001996"/>
                  <a:pt x="7082820" y="2062103"/>
                </a:cubicBezTo>
                <a:cubicBezTo>
                  <a:pt x="6910310" y="2122210"/>
                  <a:pt x="6768382" y="2023536"/>
                  <a:pt x="6682984" y="2062103"/>
                </a:cubicBezTo>
                <a:cubicBezTo>
                  <a:pt x="6597586" y="2100670"/>
                  <a:pt x="6287905" y="2042697"/>
                  <a:pt x="6026109" y="2062103"/>
                </a:cubicBezTo>
                <a:cubicBezTo>
                  <a:pt x="5764314" y="2081509"/>
                  <a:pt x="5443043" y="1984175"/>
                  <a:pt x="5283556" y="2062103"/>
                </a:cubicBezTo>
                <a:cubicBezTo>
                  <a:pt x="5124069" y="2140031"/>
                  <a:pt x="5021682" y="2027684"/>
                  <a:pt x="4883719" y="2062103"/>
                </a:cubicBezTo>
                <a:cubicBezTo>
                  <a:pt x="4745756" y="2096522"/>
                  <a:pt x="4599985" y="2042570"/>
                  <a:pt x="4483882" y="2062103"/>
                </a:cubicBezTo>
                <a:cubicBezTo>
                  <a:pt x="4367779" y="2081636"/>
                  <a:pt x="4045815" y="2024121"/>
                  <a:pt x="3827008" y="2062103"/>
                </a:cubicBezTo>
                <a:cubicBezTo>
                  <a:pt x="3608201" y="2100085"/>
                  <a:pt x="3607830" y="2043881"/>
                  <a:pt x="3427171" y="2062103"/>
                </a:cubicBezTo>
                <a:cubicBezTo>
                  <a:pt x="3246512" y="2080325"/>
                  <a:pt x="3147344" y="2046902"/>
                  <a:pt x="3027335" y="2062103"/>
                </a:cubicBezTo>
                <a:cubicBezTo>
                  <a:pt x="2907326" y="2077304"/>
                  <a:pt x="2621300" y="2012295"/>
                  <a:pt x="2284781" y="2062103"/>
                </a:cubicBezTo>
                <a:cubicBezTo>
                  <a:pt x="1948262" y="2111911"/>
                  <a:pt x="2036375" y="2022036"/>
                  <a:pt x="1884944" y="2062103"/>
                </a:cubicBezTo>
                <a:cubicBezTo>
                  <a:pt x="1733513" y="2102170"/>
                  <a:pt x="1597554" y="2037613"/>
                  <a:pt x="1399428" y="2062103"/>
                </a:cubicBezTo>
                <a:cubicBezTo>
                  <a:pt x="1201302" y="2086593"/>
                  <a:pt x="1187722" y="2057408"/>
                  <a:pt x="999592" y="2062103"/>
                </a:cubicBezTo>
                <a:cubicBezTo>
                  <a:pt x="811462" y="2066798"/>
                  <a:pt x="226468" y="2057206"/>
                  <a:pt x="0" y="2062103"/>
                </a:cubicBezTo>
                <a:cubicBezTo>
                  <a:pt x="-23035" y="1870494"/>
                  <a:pt x="22313" y="1746545"/>
                  <a:pt x="0" y="1567198"/>
                </a:cubicBezTo>
                <a:cubicBezTo>
                  <a:pt x="-22313" y="1387851"/>
                  <a:pt x="17112" y="1277708"/>
                  <a:pt x="0" y="1051673"/>
                </a:cubicBezTo>
                <a:cubicBezTo>
                  <a:pt x="-17112" y="825638"/>
                  <a:pt x="17142" y="689109"/>
                  <a:pt x="0" y="556768"/>
                </a:cubicBezTo>
                <a:cubicBezTo>
                  <a:pt x="-17142" y="424427"/>
                  <a:pt x="5828" y="218383"/>
                  <a:pt x="0" y="0"/>
                </a:cubicBezTo>
                <a:close/>
              </a:path>
            </a:pathLst>
          </a:custGeom>
          <a:solidFill>
            <a:schemeClr val="bg1"/>
          </a:solidFill>
          <a:ln>
            <a:solidFill>
              <a:schemeClr val="tx1"/>
            </a:solidFill>
            <a:extLst>
              <a:ext uri="{C807C97D-BFC1-408E-A445-0C87EB9F89A2}">
                <ask:lineSketchStyleProps xmlns:ask="http://schemas.microsoft.com/office/drawing/2018/sketchyshapes" sd="491402985">
                  <a:prstGeom prst="rect">
                    <a:avLst/>
                  </a:prstGeom>
                  <ask:type>
                    <ask:lineSketchScribble/>
                  </ask:type>
                </ask:lineSketchStyleProps>
              </a:ext>
            </a:extLst>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prstClr val="black"/>
                </a:solidFill>
                <a:effectLst/>
                <a:uLnTx/>
                <a:uFillTx/>
                <a:latin typeface="Avenir Next LT Pro"/>
                <a:ea typeface="Aptos" panose="020B0004020202020204" pitchFamily="34" charset="0"/>
                <a:cs typeface="+mn-cs"/>
              </a:rPr>
              <a:t>“</a:t>
            </a:r>
            <a:r>
              <a:rPr kumimoji="0" lang="en-US" sz="3200" b="1" i="1" u="none" strike="noStrike" kern="0" cap="none" spc="0" normalizeH="0" baseline="0" noProof="0" dirty="0">
                <a:ln>
                  <a:noFill/>
                </a:ln>
                <a:solidFill>
                  <a:prstClr val="black"/>
                </a:solidFill>
                <a:effectLst/>
                <a:uLnTx/>
                <a:uFillTx/>
                <a:latin typeface="Avenir Next LT Pro"/>
                <a:ea typeface="Aptos" panose="020B0004020202020204" pitchFamily="34" charset="0"/>
                <a:cs typeface="+mn-cs"/>
              </a:rPr>
              <a:t>He raised up </a:t>
            </a:r>
            <a:r>
              <a:rPr kumimoji="0" lang="en-US" sz="3200" b="1" i="1" u="none" strike="noStrike" kern="0" cap="none" spc="0" normalizeH="0" baseline="0" noProof="0" dirty="0">
                <a:ln>
                  <a:noFill/>
                </a:ln>
                <a:solidFill>
                  <a:srgbClr val="000000"/>
                </a:solidFill>
                <a:effectLst/>
                <a:uLnTx/>
                <a:uFillTx/>
                <a:latin typeface="Avenir Next LT Pro"/>
                <a:ea typeface="Aptos" panose="020B0004020202020204" pitchFamily="34" charset="0"/>
                <a:cs typeface="+mn-cs"/>
              </a:rPr>
              <a:t>David</a:t>
            </a:r>
            <a:r>
              <a:rPr kumimoji="0" lang="en-US" sz="3200" b="1" i="1" u="none" strike="noStrike" kern="0" cap="none" spc="0" normalizeH="0" baseline="0" noProof="0" dirty="0">
                <a:ln>
                  <a:noFill/>
                </a:ln>
                <a:solidFill>
                  <a:prstClr val="black"/>
                </a:solidFill>
                <a:effectLst/>
                <a:uLnTx/>
                <a:uFillTx/>
                <a:latin typeface="Avenir Next LT Pro"/>
                <a:ea typeface="Aptos" panose="020B0004020202020204" pitchFamily="34" charset="0"/>
                <a:cs typeface="+mn-cs"/>
              </a:rPr>
              <a:t> to be their king, of whom he testified and said, ‘I have found in </a:t>
            </a:r>
            <a:r>
              <a:rPr kumimoji="0" lang="en-US" sz="3200" b="1" i="1" u="none" strike="noStrike" kern="0" cap="none" spc="0" normalizeH="0" baseline="0" noProof="0" dirty="0">
                <a:ln>
                  <a:noFill/>
                </a:ln>
                <a:solidFill>
                  <a:srgbClr val="0070C0"/>
                </a:solidFill>
                <a:effectLst/>
                <a:uLnTx/>
                <a:uFillTx/>
                <a:latin typeface="Avenir Next LT Pro"/>
                <a:ea typeface="Aptos" panose="020B0004020202020204" pitchFamily="34" charset="0"/>
                <a:cs typeface="+mn-cs"/>
              </a:rPr>
              <a:t>David</a:t>
            </a:r>
            <a:r>
              <a:rPr kumimoji="0" lang="en-US" sz="3200" b="1" i="1" u="none" strike="noStrike" kern="0" cap="none" spc="0" normalizeH="0" baseline="0" noProof="0" dirty="0">
                <a:ln>
                  <a:noFill/>
                </a:ln>
                <a:solidFill>
                  <a:prstClr val="black"/>
                </a:solidFill>
                <a:effectLst/>
                <a:uLnTx/>
                <a:uFillTx/>
                <a:latin typeface="Avenir Next LT Pro"/>
                <a:ea typeface="Aptos" panose="020B0004020202020204" pitchFamily="34" charset="0"/>
                <a:cs typeface="+mn-cs"/>
              </a:rPr>
              <a:t> the son of Jesse </a:t>
            </a:r>
            <a:r>
              <a:rPr kumimoji="0" lang="en-US" sz="3200" b="1" i="1" u="none" strike="noStrike" kern="0" cap="none" spc="0" normalizeH="0" baseline="0" noProof="0" dirty="0">
                <a:ln>
                  <a:noFill/>
                </a:ln>
                <a:solidFill>
                  <a:srgbClr val="0070C0"/>
                </a:solidFill>
                <a:effectLst/>
                <a:uLnTx/>
                <a:uFillTx/>
                <a:latin typeface="Avenir Next LT Pro"/>
                <a:ea typeface="Aptos" panose="020B0004020202020204" pitchFamily="34" charset="0"/>
                <a:cs typeface="+mn-cs"/>
              </a:rPr>
              <a:t>a man after my heart, who will do all my will</a:t>
            </a:r>
            <a:r>
              <a:rPr kumimoji="0" lang="en-US" sz="3200" b="1" i="0" u="none" strike="noStrike" kern="0" cap="none" spc="0" normalizeH="0" baseline="0" noProof="0" dirty="0">
                <a:ln>
                  <a:noFill/>
                </a:ln>
                <a:solidFill>
                  <a:prstClr val="black"/>
                </a:solidFill>
                <a:effectLst/>
                <a:uLnTx/>
                <a:uFillTx/>
                <a:latin typeface="Avenir Next LT Pro"/>
                <a:ea typeface="Aptos" panose="020B0004020202020204" pitchFamily="34" charset="0"/>
                <a:cs typeface="+mn-cs"/>
              </a:rPr>
              <a:t>.’” </a:t>
            </a:r>
            <a:r>
              <a:rPr kumimoji="0" lang="en-US" sz="3200" b="1" i="0" u="none" strike="noStrike" kern="0" cap="none" spc="0" normalizeH="0" baseline="0" noProof="0" dirty="0">
                <a:ln>
                  <a:noFill/>
                </a:ln>
                <a:solidFill>
                  <a:srgbClr val="C00000"/>
                </a:solidFill>
                <a:effectLst/>
                <a:uLnTx/>
                <a:uFillTx/>
                <a:latin typeface="Avenir Next LT Pro"/>
                <a:ea typeface="Aptos" panose="020B0004020202020204" pitchFamily="34" charset="0"/>
                <a:cs typeface="+mn-cs"/>
              </a:rPr>
              <a:t>Acts 13:22</a:t>
            </a:r>
            <a:endParaRPr kumimoji="0" lang="en-US" sz="3200" b="1" i="0" u="none" strike="noStrike" kern="1200" cap="none" spc="0" normalizeH="0" baseline="0" noProof="0" dirty="0">
              <a:ln>
                <a:noFill/>
              </a:ln>
              <a:solidFill>
                <a:srgbClr val="C00000"/>
              </a:solidFill>
              <a:effectLst/>
              <a:uLnTx/>
              <a:uFillTx/>
              <a:latin typeface="Avenir Next LT Pro"/>
              <a:ea typeface="+mn-ea"/>
              <a:cs typeface="+mn-cs"/>
            </a:endParaRPr>
          </a:p>
        </p:txBody>
      </p:sp>
    </p:spTree>
    <p:extLst>
      <p:ext uri="{BB962C8B-B14F-4D97-AF65-F5344CB8AC3E}">
        <p14:creationId xmlns:p14="http://schemas.microsoft.com/office/powerpoint/2010/main" val="4109854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086BC-6456-C543-AEA4-861E2F7CB6C0}"/>
              </a:ext>
            </a:extLst>
          </p:cNvPr>
          <p:cNvSpPr>
            <a:spLocks noGrp="1"/>
          </p:cNvSpPr>
          <p:nvPr>
            <p:ph type="title"/>
          </p:nvPr>
        </p:nvSpPr>
        <p:spPr/>
        <p:txBody>
          <a:bodyPr>
            <a:normAutofit/>
          </a:bodyPr>
          <a:lstStyle/>
          <a:p>
            <a:r>
              <a:rPr lang="en-US" sz="3200" b="1" i="0" kern="0" dirty="0">
                <a:solidFill>
                  <a:srgbClr val="C00000"/>
                </a:solidFill>
                <a:effectLst/>
                <a:ea typeface="Aptos" panose="020B0004020202020204" pitchFamily="34" charset="0"/>
              </a:rPr>
              <a:t>III. </a:t>
            </a:r>
            <a:r>
              <a:rPr lang="en-US" sz="3200" b="1" i="0" dirty="0"/>
              <a:t>The Lord chooses a boy after His own heart to be king </a:t>
            </a:r>
            <a:r>
              <a:rPr lang="en-US" sz="3200" b="1" dirty="0"/>
              <a:t>(verses 11-13)</a:t>
            </a:r>
            <a:endParaRPr lang="en-US" sz="3200" i="0" dirty="0"/>
          </a:p>
        </p:txBody>
      </p:sp>
      <p:sp>
        <p:nvSpPr>
          <p:cNvPr id="3" name="Content Placeholder 2">
            <a:extLst>
              <a:ext uri="{FF2B5EF4-FFF2-40B4-BE49-F238E27FC236}">
                <a16:creationId xmlns:a16="http://schemas.microsoft.com/office/drawing/2014/main" id="{1979E3D1-6E1D-1804-3362-9CA69373BBAF}"/>
              </a:ext>
            </a:extLst>
          </p:cNvPr>
          <p:cNvSpPr>
            <a:spLocks noGrp="1"/>
          </p:cNvSpPr>
          <p:nvPr>
            <p:ph idx="1"/>
          </p:nvPr>
        </p:nvSpPr>
        <p:spPr/>
        <p:txBody>
          <a:bodyPr>
            <a:noAutofit/>
          </a:bodyPr>
          <a:lstStyle/>
          <a:p>
            <a:r>
              <a:rPr lang="en-US" sz="2400" b="1" dirty="0">
                <a:solidFill>
                  <a:srgbClr val="FF0000"/>
                </a:solidFill>
              </a:rPr>
              <a:t>12</a:t>
            </a:r>
            <a:r>
              <a:rPr lang="en-US" sz="2800" b="1" dirty="0"/>
              <a:t> </a:t>
            </a:r>
            <a:r>
              <a:rPr lang="en-US" sz="2800" b="1" i="1" dirty="0"/>
              <a:t>And he sent and brought him in. Now he was ruddy and had beautiful eyes and was handsome. And the Lord said, “Arise, anoint him, for this is he.”</a:t>
            </a:r>
            <a:r>
              <a:rPr lang="en-US" sz="2800" b="1" dirty="0"/>
              <a:t> </a:t>
            </a:r>
            <a:r>
              <a:rPr lang="en-US" sz="2400" b="1" dirty="0">
                <a:solidFill>
                  <a:srgbClr val="FF0000"/>
                </a:solidFill>
              </a:rPr>
              <a:t>13</a:t>
            </a:r>
            <a:r>
              <a:rPr lang="en-US" sz="2800" b="1" dirty="0"/>
              <a:t> </a:t>
            </a:r>
            <a:r>
              <a:rPr lang="en-US" sz="2800" b="1" i="1" dirty="0"/>
              <a:t>Then </a:t>
            </a:r>
            <a:r>
              <a:rPr lang="en-US" sz="2800" b="1" i="1" dirty="0">
                <a:solidFill>
                  <a:srgbClr val="0070C0"/>
                </a:solidFill>
              </a:rPr>
              <a:t>Samuel</a:t>
            </a:r>
            <a:r>
              <a:rPr lang="en-US" sz="2800" b="1" i="1" dirty="0"/>
              <a:t> took the horn of oil and </a:t>
            </a:r>
            <a:r>
              <a:rPr lang="en-US" sz="2800" b="1" i="1" dirty="0">
                <a:solidFill>
                  <a:srgbClr val="0070C0"/>
                </a:solidFill>
              </a:rPr>
              <a:t>anointed him in the midst of his brothers. And the Spirit of the Lord rushed upon David from that day forward</a:t>
            </a:r>
            <a:r>
              <a:rPr lang="en-US" sz="2800" b="1" i="1" dirty="0"/>
              <a:t>. And Samuel rose up and went to Ramah</a:t>
            </a:r>
            <a:r>
              <a:rPr lang="en-US" sz="2800" b="1" dirty="0"/>
              <a:t>. </a:t>
            </a:r>
            <a:endParaRPr lang="en-US" sz="19900" b="1" dirty="0">
              <a:solidFill>
                <a:srgbClr val="C00000"/>
              </a:solidFill>
            </a:endParaRPr>
          </a:p>
        </p:txBody>
      </p:sp>
    </p:spTree>
    <p:extLst>
      <p:ext uri="{BB962C8B-B14F-4D97-AF65-F5344CB8AC3E}">
        <p14:creationId xmlns:p14="http://schemas.microsoft.com/office/powerpoint/2010/main" val="41082926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086BC-6456-C543-AEA4-861E2F7CB6C0}"/>
              </a:ext>
            </a:extLst>
          </p:cNvPr>
          <p:cNvSpPr>
            <a:spLocks noGrp="1"/>
          </p:cNvSpPr>
          <p:nvPr>
            <p:ph type="title"/>
          </p:nvPr>
        </p:nvSpPr>
        <p:spPr/>
        <p:txBody>
          <a:bodyPr>
            <a:normAutofit/>
          </a:bodyPr>
          <a:lstStyle/>
          <a:p>
            <a:r>
              <a:rPr lang="en-US" sz="3200" b="1" i="0" kern="0" dirty="0">
                <a:solidFill>
                  <a:srgbClr val="C00000"/>
                </a:solidFill>
                <a:effectLst/>
                <a:ea typeface="Aptos" panose="020B0004020202020204" pitchFamily="34" charset="0"/>
              </a:rPr>
              <a:t>III. </a:t>
            </a:r>
            <a:r>
              <a:rPr lang="en-US" sz="3200" b="1" i="0" dirty="0"/>
              <a:t>The Lord chooses a boy after His own heart to be king </a:t>
            </a:r>
            <a:r>
              <a:rPr lang="en-US" sz="3200" b="1" dirty="0"/>
              <a:t>(verses 11-13)</a:t>
            </a:r>
            <a:endParaRPr lang="en-US" sz="3200" i="0" dirty="0"/>
          </a:p>
        </p:txBody>
      </p:sp>
      <p:sp>
        <p:nvSpPr>
          <p:cNvPr id="3" name="Content Placeholder 2">
            <a:extLst>
              <a:ext uri="{FF2B5EF4-FFF2-40B4-BE49-F238E27FC236}">
                <a16:creationId xmlns:a16="http://schemas.microsoft.com/office/drawing/2014/main" id="{1979E3D1-6E1D-1804-3362-9CA69373BBAF}"/>
              </a:ext>
            </a:extLst>
          </p:cNvPr>
          <p:cNvSpPr>
            <a:spLocks noGrp="1"/>
          </p:cNvSpPr>
          <p:nvPr>
            <p:ph idx="1"/>
          </p:nvPr>
        </p:nvSpPr>
        <p:spPr>
          <a:xfrm>
            <a:off x="525717" y="2521885"/>
            <a:ext cx="7493571" cy="3549045"/>
          </a:xfrm>
        </p:spPr>
        <p:txBody>
          <a:bodyPr>
            <a:noAutofit/>
          </a:bodyPr>
          <a:lstStyle/>
          <a:p>
            <a:r>
              <a:rPr lang="en-US" sz="2800" b="1" i="1" kern="0" dirty="0">
                <a:effectLst/>
                <a:ea typeface="Aptos" panose="020B0004020202020204" pitchFamily="34" charset="0"/>
              </a:rPr>
              <a:t>And when the Philistine looked and saw David, </a:t>
            </a:r>
            <a:r>
              <a:rPr lang="en-US" sz="2800" b="1" i="1" kern="0" dirty="0">
                <a:solidFill>
                  <a:srgbClr val="0070C0"/>
                </a:solidFill>
                <a:effectLst/>
                <a:ea typeface="Aptos" panose="020B0004020202020204" pitchFamily="34" charset="0"/>
              </a:rPr>
              <a:t>he disdained him, for he was but a youth</a:t>
            </a:r>
            <a:r>
              <a:rPr lang="en-US" sz="2800" b="1" kern="0" dirty="0">
                <a:effectLst/>
                <a:ea typeface="Aptos" panose="020B0004020202020204" pitchFamily="34" charset="0"/>
              </a:rPr>
              <a:t>…</a:t>
            </a:r>
            <a:r>
              <a:rPr lang="en-US" sz="2800" b="1" i="1" kern="0" dirty="0">
                <a:effectLst/>
                <a:ea typeface="Aptos" panose="020B0004020202020204" pitchFamily="34" charset="0"/>
              </a:rPr>
              <a:t>Then David said to the Philistine, “You come to me with a sword and with a spear and with a javelin, but </a:t>
            </a:r>
            <a:r>
              <a:rPr lang="en-US" sz="2800" b="1" i="1" kern="0" dirty="0">
                <a:solidFill>
                  <a:srgbClr val="0070C0"/>
                </a:solidFill>
                <a:effectLst/>
                <a:ea typeface="Aptos" panose="020B0004020202020204" pitchFamily="34" charset="0"/>
              </a:rPr>
              <a:t>I come to you in the name of the Lord of hosts</a:t>
            </a:r>
            <a:r>
              <a:rPr lang="en-US" sz="2800" b="1" i="1" kern="0" dirty="0">
                <a:effectLst/>
                <a:ea typeface="Aptos" panose="020B0004020202020204" pitchFamily="34" charset="0"/>
              </a:rPr>
              <a:t>, the God of the armies of Israel, whom you have defied. </a:t>
            </a:r>
            <a:r>
              <a:rPr lang="en-US" sz="2800" b="1" i="1" kern="0" dirty="0">
                <a:solidFill>
                  <a:srgbClr val="0070C0"/>
                </a:solidFill>
                <a:effectLst/>
                <a:ea typeface="Aptos" panose="020B0004020202020204" pitchFamily="34" charset="0"/>
              </a:rPr>
              <a:t>This day the Lord will deliver you into my hand</a:t>
            </a:r>
            <a:r>
              <a:rPr lang="en-US" sz="2800" b="1" i="1" kern="0" dirty="0">
                <a:ea typeface="Aptos" panose="020B0004020202020204" pitchFamily="34" charset="0"/>
              </a:rPr>
              <a:t>.” </a:t>
            </a:r>
            <a:r>
              <a:rPr lang="en-US" sz="2800" b="1" i="1" kern="0" dirty="0">
                <a:solidFill>
                  <a:srgbClr val="C00000"/>
                </a:solidFill>
                <a:ea typeface="Aptos" panose="020B0004020202020204" pitchFamily="34" charset="0"/>
              </a:rPr>
              <a:t>1</a:t>
            </a:r>
            <a:r>
              <a:rPr lang="en-US" sz="2800" b="1" i="1" kern="0" baseline="30000" dirty="0">
                <a:solidFill>
                  <a:srgbClr val="C00000"/>
                </a:solidFill>
                <a:ea typeface="Aptos" panose="020B0004020202020204" pitchFamily="34" charset="0"/>
              </a:rPr>
              <a:t>st</a:t>
            </a:r>
            <a:r>
              <a:rPr lang="en-US" sz="2800" b="1" i="1" kern="0" dirty="0">
                <a:solidFill>
                  <a:srgbClr val="C00000"/>
                </a:solidFill>
                <a:ea typeface="Aptos" panose="020B0004020202020204" pitchFamily="34" charset="0"/>
              </a:rPr>
              <a:t> Samuel </a:t>
            </a:r>
            <a:r>
              <a:rPr lang="en-US" sz="2800" b="1" kern="0" dirty="0">
                <a:solidFill>
                  <a:srgbClr val="C00000"/>
                </a:solidFill>
                <a:effectLst/>
                <a:ea typeface="Aptos" panose="020B0004020202020204" pitchFamily="34" charset="0"/>
              </a:rPr>
              <a:t>17:42, 45-46</a:t>
            </a:r>
            <a:endParaRPr lang="en-US" sz="28700" b="1" dirty="0">
              <a:solidFill>
                <a:srgbClr val="C00000"/>
              </a:solidFill>
            </a:endParaRPr>
          </a:p>
        </p:txBody>
      </p:sp>
      <p:pic>
        <p:nvPicPr>
          <p:cNvPr id="5122" name="Picture 2" descr="There is No Such Thing as David vs. Goliath - Everyday Resilience for  Everyday Heroes by Rob Clark">
            <a:extLst>
              <a:ext uri="{FF2B5EF4-FFF2-40B4-BE49-F238E27FC236}">
                <a16:creationId xmlns:a16="http://schemas.microsoft.com/office/drawing/2014/main" id="{79F8A34E-B4FA-E7D5-F673-3CDA22D034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0416" y="1995017"/>
            <a:ext cx="4561755" cy="354904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7878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circle(in)">
                                      <p:cBhvr>
                                        <p:cTn id="7" dur="20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086BC-6456-C543-AEA4-861E2F7CB6C0}"/>
              </a:ext>
            </a:extLst>
          </p:cNvPr>
          <p:cNvSpPr>
            <a:spLocks noGrp="1"/>
          </p:cNvSpPr>
          <p:nvPr>
            <p:ph type="title"/>
          </p:nvPr>
        </p:nvSpPr>
        <p:spPr/>
        <p:txBody>
          <a:bodyPr>
            <a:normAutofit/>
          </a:bodyPr>
          <a:lstStyle/>
          <a:p>
            <a:r>
              <a:rPr lang="en-US" sz="3200" b="1" i="0" kern="0" dirty="0">
                <a:solidFill>
                  <a:srgbClr val="C00000"/>
                </a:solidFill>
                <a:effectLst/>
                <a:ea typeface="Aptos" panose="020B0004020202020204" pitchFamily="34" charset="0"/>
              </a:rPr>
              <a:t>III. </a:t>
            </a:r>
            <a:r>
              <a:rPr lang="en-US" sz="3200" b="1" i="0" dirty="0"/>
              <a:t>The Lord chooses a boy after His own heart to be king </a:t>
            </a:r>
            <a:r>
              <a:rPr lang="en-US" sz="3200" b="1" dirty="0"/>
              <a:t>(verses 11-13)</a:t>
            </a:r>
            <a:endParaRPr lang="en-US" sz="3200" i="0" dirty="0"/>
          </a:p>
        </p:txBody>
      </p:sp>
      <p:sp>
        <p:nvSpPr>
          <p:cNvPr id="3" name="Content Placeholder 2">
            <a:extLst>
              <a:ext uri="{FF2B5EF4-FFF2-40B4-BE49-F238E27FC236}">
                <a16:creationId xmlns:a16="http://schemas.microsoft.com/office/drawing/2014/main" id="{1979E3D1-6E1D-1804-3362-9CA69373BBAF}"/>
              </a:ext>
            </a:extLst>
          </p:cNvPr>
          <p:cNvSpPr>
            <a:spLocks noGrp="1"/>
          </p:cNvSpPr>
          <p:nvPr>
            <p:ph idx="1"/>
          </p:nvPr>
        </p:nvSpPr>
        <p:spPr>
          <a:xfrm>
            <a:off x="525717" y="2521885"/>
            <a:ext cx="7493571" cy="3549045"/>
          </a:xfrm>
        </p:spPr>
        <p:txBody>
          <a:bodyPr>
            <a:noAutofit/>
          </a:bodyPr>
          <a:lstStyle/>
          <a:p>
            <a:r>
              <a:rPr lang="en-US" sz="2800" b="1" dirty="0"/>
              <a:t>“</a:t>
            </a:r>
            <a:r>
              <a:rPr lang="en-US" sz="2800" b="1" i="1" dirty="0">
                <a:solidFill>
                  <a:srgbClr val="0070C0"/>
                </a:solidFill>
              </a:rPr>
              <a:t>God chose things despised by the world</a:t>
            </a:r>
            <a:r>
              <a:rPr lang="en-US" sz="2800" b="1" i="1" dirty="0"/>
              <a:t>, things counted as nothing at all, </a:t>
            </a:r>
            <a:r>
              <a:rPr lang="en-US" sz="2800" b="1" i="1" dirty="0">
                <a:solidFill>
                  <a:srgbClr val="0070C0"/>
                </a:solidFill>
              </a:rPr>
              <a:t>and used them</a:t>
            </a:r>
            <a:r>
              <a:rPr lang="en-US" sz="2800" b="1" i="1" dirty="0"/>
              <a:t> to bring to nothing what the world considers important.</a:t>
            </a:r>
            <a:r>
              <a:rPr lang="en-US" sz="2800" b="1" dirty="0"/>
              <a:t>” </a:t>
            </a:r>
            <a:r>
              <a:rPr lang="en-US" sz="2800" b="1" dirty="0">
                <a:solidFill>
                  <a:srgbClr val="C00000"/>
                </a:solidFill>
              </a:rPr>
              <a:t>1</a:t>
            </a:r>
            <a:r>
              <a:rPr lang="en-US" sz="2800" b="1" baseline="30000" dirty="0">
                <a:solidFill>
                  <a:srgbClr val="C00000"/>
                </a:solidFill>
              </a:rPr>
              <a:t>st</a:t>
            </a:r>
            <a:r>
              <a:rPr lang="en-US" sz="2800" b="1" dirty="0">
                <a:solidFill>
                  <a:srgbClr val="C00000"/>
                </a:solidFill>
              </a:rPr>
              <a:t> Corinthians 1:28, NLT</a:t>
            </a:r>
            <a:endParaRPr lang="en-US" sz="41300" b="1" dirty="0">
              <a:solidFill>
                <a:srgbClr val="C00000"/>
              </a:solidFill>
            </a:endParaRPr>
          </a:p>
        </p:txBody>
      </p:sp>
      <p:pic>
        <p:nvPicPr>
          <p:cNvPr id="5122" name="Picture 2" descr="There is No Such Thing as David vs. Goliath - Everyday Resilience for  Everyday Heroes by Rob Clark">
            <a:extLst>
              <a:ext uri="{FF2B5EF4-FFF2-40B4-BE49-F238E27FC236}">
                <a16:creationId xmlns:a16="http://schemas.microsoft.com/office/drawing/2014/main" id="{79F8A34E-B4FA-E7D5-F673-3CDA22D034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0416" y="1995017"/>
            <a:ext cx="4561755" cy="354904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7993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63D34D-3F97-DC5B-66FD-E173E316F44D}"/>
              </a:ext>
            </a:extLst>
          </p:cNvPr>
          <p:cNvSpPr>
            <a:spLocks noGrp="1"/>
          </p:cNvSpPr>
          <p:nvPr>
            <p:ph idx="1"/>
          </p:nvPr>
        </p:nvSpPr>
        <p:spPr>
          <a:xfrm>
            <a:off x="394939" y="713741"/>
            <a:ext cx="11402123" cy="5430519"/>
          </a:xfrm>
        </p:spPr>
        <p:txBody>
          <a:bodyPr>
            <a:normAutofit/>
          </a:bodyPr>
          <a:lstStyle/>
          <a:p>
            <a:r>
              <a:rPr lang="en-US" sz="2800" b="1" kern="0" dirty="0">
                <a:effectLst/>
                <a:ea typeface="Aptos" panose="020B0004020202020204" pitchFamily="34" charset="0"/>
              </a:rPr>
              <a:t>“When David, the youngest of the sons in Jesse’s family was selected as the Lord’s anointed, he joined a venerable crowd of Torah patriarchs </a:t>
            </a:r>
            <a:r>
              <a:rPr lang="en-US" sz="2800" b="1" kern="0" dirty="0">
                <a:solidFill>
                  <a:srgbClr val="0070C0"/>
                </a:solidFill>
                <a:effectLst/>
                <a:ea typeface="Aptos" panose="020B0004020202020204" pitchFamily="34" charset="0"/>
              </a:rPr>
              <a:t>selected by God in a way that confounded social norms</a:t>
            </a:r>
            <a:r>
              <a:rPr lang="en-US" sz="2800" b="1" kern="0" dirty="0">
                <a:effectLst/>
                <a:ea typeface="Aptos" panose="020B0004020202020204" pitchFamily="34" charset="0"/>
              </a:rPr>
              <a:t>. Other men who were not firstborn but who were selected by the Lord over their more socially powerful older brothers include Seth, Noah, Isaac, Jacob, Joseph, Ephraim, Moses, and perhaps Abraham. </a:t>
            </a:r>
            <a:r>
              <a:rPr lang="en-US" sz="2800" b="1" kern="0" dirty="0">
                <a:solidFill>
                  <a:srgbClr val="0070C0"/>
                </a:solidFill>
                <a:effectLst/>
                <a:ea typeface="Aptos" panose="020B0004020202020204" pitchFamily="34" charset="0"/>
              </a:rPr>
              <a:t>It seems that the biblical record deliberately creates the impression that Yahweh prefers to use disenfranchised members of society</a:t>
            </a:r>
            <a:r>
              <a:rPr lang="en-US" sz="2800" b="1" kern="0" dirty="0">
                <a:effectLst/>
                <a:ea typeface="Aptos" panose="020B0004020202020204" pitchFamily="34" charset="0"/>
              </a:rPr>
              <a:t>—earlier in 1 Samuel the barren woman Hannah and the child Samuel—</a:t>
            </a:r>
            <a:r>
              <a:rPr lang="en-US" sz="2800" b="1" kern="0" dirty="0">
                <a:solidFill>
                  <a:srgbClr val="0070C0"/>
                </a:solidFill>
                <a:effectLst/>
                <a:ea typeface="Aptos" panose="020B0004020202020204" pitchFamily="34" charset="0"/>
              </a:rPr>
              <a:t>to do his most significant work</a:t>
            </a:r>
            <a:r>
              <a:rPr lang="en-US" sz="2800" b="1" kern="0" dirty="0">
                <a:effectLst/>
                <a:ea typeface="Aptos" panose="020B0004020202020204" pitchFamily="34" charset="0"/>
              </a:rPr>
              <a:t>.” </a:t>
            </a:r>
            <a:r>
              <a:rPr lang="en-US" sz="2800" b="1" kern="0" dirty="0">
                <a:solidFill>
                  <a:srgbClr val="C00000"/>
                </a:solidFill>
                <a:effectLst/>
                <a:ea typeface="Aptos" panose="020B0004020202020204" pitchFamily="34" charset="0"/>
              </a:rPr>
              <a:t>Robert Bergen</a:t>
            </a:r>
            <a:endParaRPr lang="en-US" sz="3200" b="1" dirty="0">
              <a:solidFill>
                <a:srgbClr val="C00000"/>
              </a:solidFill>
            </a:endParaRPr>
          </a:p>
        </p:txBody>
      </p:sp>
    </p:spTree>
    <p:extLst>
      <p:ext uri="{BB962C8B-B14F-4D97-AF65-F5344CB8AC3E}">
        <p14:creationId xmlns:p14="http://schemas.microsoft.com/office/powerpoint/2010/main" val="467705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63D34D-3F97-DC5B-66FD-E173E316F44D}"/>
              </a:ext>
            </a:extLst>
          </p:cNvPr>
          <p:cNvSpPr>
            <a:spLocks noGrp="1"/>
          </p:cNvSpPr>
          <p:nvPr>
            <p:ph idx="1"/>
          </p:nvPr>
        </p:nvSpPr>
        <p:spPr>
          <a:xfrm>
            <a:off x="394939" y="713741"/>
            <a:ext cx="11402123" cy="5430519"/>
          </a:xfrm>
        </p:spPr>
        <p:txBody>
          <a:bodyPr>
            <a:noAutofit/>
          </a:bodyPr>
          <a:lstStyle/>
          <a:p>
            <a:r>
              <a:rPr lang="en-US" sz="2800" b="1" dirty="0">
                <a:solidFill>
                  <a:srgbClr val="FF0000"/>
                </a:solidFill>
              </a:rPr>
              <a:t>Imagine</a:t>
            </a:r>
            <a:r>
              <a:rPr lang="en-US" sz="2800" b="1" dirty="0"/>
              <a:t> a church where…</a:t>
            </a:r>
          </a:p>
          <a:p>
            <a:r>
              <a:rPr lang="en-US" sz="2800" b="1" dirty="0"/>
              <a:t>When kids come to know Christ and grow in their relationship, that we’re just as deliberate in integrating them into the ministry of the church as we are with our adults. </a:t>
            </a:r>
          </a:p>
          <a:p>
            <a:r>
              <a:rPr lang="en-US" sz="2800" b="1" dirty="0"/>
              <a:t>The kids understand they have a life in Christ and are called to serve Him with their life now. </a:t>
            </a:r>
          </a:p>
          <a:p>
            <a:r>
              <a:rPr lang="en-US" sz="2800" b="1" dirty="0"/>
              <a:t>All of this happens, and no one feels weird about it or even tries to make it feel weird. </a:t>
            </a:r>
          </a:p>
          <a:p>
            <a:r>
              <a:rPr lang="en-US" sz="2800" b="1" dirty="0"/>
              <a:t>God is praised because our will isn’t an obstacle to His delight in doing great things through unexpected people, to include our kids. </a:t>
            </a:r>
          </a:p>
        </p:txBody>
      </p:sp>
    </p:spTree>
    <p:extLst>
      <p:ext uri="{BB962C8B-B14F-4D97-AF65-F5344CB8AC3E}">
        <p14:creationId xmlns:p14="http://schemas.microsoft.com/office/powerpoint/2010/main" val="69772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ircle(in)">
                                      <p:cBhvr>
                                        <p:cTn id="15" dur="20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circle(in)">
                                      <p:cBhvr>
                                        <p:cTn id="20" dur="20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circle(in)">
                                      <p:cBhvr>
                                        <p:cTn id="25"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04773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55FFE94A-5A5E-0603-A906-56C9BFD727A5}"/>
              </a:ext>
            </a:extLst>
          </p:cNvPr>
          <p:cNvSpPr txBox="1">
            <a:spLocks/>
          </p:cNvSpPr>
          <p:nvPr/>
        </p:nvSpPr>
        <p:spPr>
          <a:xfrm>
            <a:off x="394939" y="5176013"/>
            <a:ext cx="11402123" cy="511555"/>
          </a:xfrm>
          <a:prstGeom prst="rect">
            <a:avLst/>
          </a:prstGeom>
        </p:spPr>
        <p:txBody>
          <a:bodyPr>
            <a:no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3pPr>
            <a:lvl4pPr marL="6858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1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srgbClr val="7030A0"/>
                </a:solidFill>
                <a:effectLst/>
                <a:uLnTx/>
                <a:uFillTx/>
                <a:latin typeface="Avenir Next LT Pro"/>
                <a:ea typeface="+mn-ea"/>
                <a:cs typeface="+mn-cs"/>
              </a:rPr>
              <a:t>What if we confound social norms sometimes to discover the blessing of kingdom norms. </a:t>
            </a:r>
          </a:p>
        </p:txBody>
      </p:sp>
    </p:spTree>
    <p:extLst>
      <p:ext uri="{BB962C8B-B14F-4D97-AF65-F5344CB8AC3E}">
        <p14:creationId xmlns:p14="http://schemas.microsoft.com/office/powerpoint/2010/main" val="1841959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6A8E7D-724C-4ED6-8B95-17903A4D3681}"/>
              </a:ext>
            </a:extLst>
          </p:cNvPr>
          <p:cNvSpPr>
            <a:spLocks noGrp="1"/>
          </p:cNvSpPr>
          <p:nvPr>
            <p:ph idx="1"/>
          </p:nvPr>
        </p:nvSpPr>
        <p:spPr/>
        <p:txBody>
          <a:bodyPr>
            <a:normAutofit/>
          </a:bodyPr>
          <a:lstStyle/>
          <a:p>
            <a:pPr marL="0" indent="0" algn="ctr">
              <a:buNone/>
            </a:pPr>
            <a:r>
              <a:rPr lang="en-US" sz="4800" b="1" dirty="0">
                <a:solidFill>
                  <a:schemeClr val="bg1"/>
                </a:solidFill>
              </a:rPr>
              <a:t>Benediction</a:t>
            </a:r>
          </a:p>
        </p:txBody>
      </p:sp>
    </p:spTree>
    <p:extLst>
      <p:ext uri="{BB962C8B-B14F-4D97-AF65-F5344CB8AC3E}">
        <p14:creationId xmlns:p14="http://schemas.microsoft.com/office/powerpoint/2010/main" val="2738601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children posing for a photo&#10;&#10;Description automatically generated">
            <a:extLst>
              <a:ext uri="{FF2B5EF4-FFF2-40B4-BE49-F238E27FC236}">
                <a16:creationId xmlns:a16="http://schemas.microsoft.com/office/drawing/2014/main" id="{80476463-FA5E-E138-A922-851281F4FE09}"/>
              </a:ext>
            </a:extLst>
          </p:cNvPr>
          <p:cNvPicPr>
            <a:picLocks noChangeAspect="1"/>
          </p:cNvPicPr>
          <p:nvPr/>
        </p:nvPicPr>
        <p:blipFill rotWithShape="1">
          <a:blip r:embed="rId2">
            <a:extLst>
              <a:ext uri="{28A0092B-C50C-407E-A947-70E740481C1C}">
                <a14:useLocalDpi xmlns:a14="http://schemas.microsoft.com/office/drawing/2010/main" val="0"/>
              </a:ext>
            </a:extLst>
          </a:blip>
          <a:srcRect t="11250" b="17750"/>
          <a:stretch/>
        </p:blipFill>
        <p:spPr>
          <a:xfrm>
            <a:off x="2362093" y="777926"/>
            <a:ext cx="7467815" cy="530214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4200330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AA48DAB-C6BC-A45F-B1F1-3989B51502D2}"/>
              </a:ext>
            </a:extLst>
          </p:cNvPr>
          <p:cNvSpPr>
            <a:spLocks noGrp="1"/>
          </p:cNvSpPr>
          <p:nvPr>
            <p:ph type="ctrTitle"/>
          </p:nvPr>
        </p:nvSpPr>
        <p:spPr>
          <a:xfrm>
            <a:off x="0" y="5931214"/>
            <a:ext cx="7296912" cy="926786"/>
          </a:xfrm>
        </p:spPr>
        <p:txBody>
          <a:bodyPr>
            <a:normAutofit fontScale="90000"/>
          </a:bodyPr>
          <a:lstStyle/>
          <a:p>
            <a:pPr algn="ctr"/>
            <a:r>
              <a:rPr lang="en-US" dirty="0">
                <a:solidFill>
                  <a:schemeClr val="accent3">
                    <a:lumMod val="75000"/>
                  </a:schemeClr>
                </a:solidFill>
              </a:rPr>
              <a:t>A Boy after God’s Own Heart</a:t>
            </a:r>
          </a:p>
        </p:txBody>
      </p:sp>
      <p:sp>
        <p:nvSpPr>
          <p:cNvPr id="7" name="Subtitle 6">
            <a:extLst>
              <a:ext uri="{FF2B5EF4-FFF2-40B4-BE49-F238E27FC236}">
                <a16:creationId xmlns:a16="http://schemas.microsoft.com/office/drawing/2014/main" id="{E501CB9A-37DA-AA29-D8B5-0C22347E8EEF}"/>
              </a:ext>
            </a:extLst>
          </p:cNvPr>
          <p:cNvSpPr>
            <a:spLocks noGrp="1"/>
          </p:cNvSpPr>
          <p:nvPr>
            <p:ph type="subTitle" idx="1"/>
          </p:nvPr>
        </p:nvSpPr>
        <p:spPr>
          <a:xfrm>
            <a:off x="8040624" y="6234875"/>
            <a:ext cx="4151376" cy="623125"/>
          </a:xfrm>
        </p:spPr>
        <p:txBody>
          <a:bodyPr>
            <a:normAutofit/>
          </a:bodyPr>
          <a:lstStyle/>
          <a:p>
            <a:pPr algn="ctr"/>
            <a:r>
              <a:rPr lang="en-US" sz="3200" b="1" dirty="0">
                <a:solidFill>
                  <a:schemeClr val="accent3">
                    <a:lumMod val="75000"/>
                  </a:schemeClr>
                </a:solidFill>
              </a:rPr>
              <a:t>1</a:t>
            </a:r>
            <a:r>
              <a:rPr lang="en-US" sz="3200" b="1" baseline="30000" dirty="0">
                <a:solidFill>
                  <a:schemeClr val="accent3">
                    <a:lumMod val="75000"/>
                  </a:schemeClr>
                </a:solidFill>
              </a:rPr>
              <a:t>st</a:t>
            </a:r>
            <a:r>
              <a:rPr lang="en-US" sz="3200" b="1" dirty="0">
                <a:solidFill>
                  <a:schemeClr val="accent3">
                    <a:lumMod val="75000"/>
                  </a:schemeClr>
                </a:solidFill>
              </a:rPr>
              <a:t> Samuel 16:1-13</a:t>
            </a:r>
          </a:p>
        </p:txBody>
      </p:sp>
      <p:sp>
        <p:nvSpPr>
          <p:cNvPr id="2" name="TextBox 1">
            <a:extLst>
              <a:ext uri="{FF2B5EF4-FFF2-40B4-BE49-F238E27FC236}">
                <a16:creationId xmlns:a16="http://schemas.microsoft.com/office/drawing/2014/main" id="{487565BF-0E7A-698D-BAF0-1D9DA32B4942}"/>
              </a:ext>
            </a:extLst>
          </p:cNvPr>
          <p:cNvSpPr txBox="1"/>
          <p:nvPr/>
        </p:nvSpPr>
        <p:spPr>
          <a:xfrm>
            <a:off x="155448" y="2564541"/>
            <a:ext cx="4800600" cy="353943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black"/>
                </a:solidFill>
                <a:effectLst/>
                <a:uLnTx/>
                <a:uFillTx/>
                <a:latin typeface="Avenir Next LT Pro"/>
                <a:ea typeface="Aptos" panose="020B0004020202020204" pitchFamily="34" charset="0"/>
                <a:cs typeface="+mn-cs"/>
              </a:rPr>
              <a:t>“</a:t>
            </a:r>
            <a:r>
              <a:rPr kumimoji="0" lang="en-US" sz="2800" b="1" i="1" u="none" strike="noStrike" kern="0" cap="none" spc="0" normalizeH="0" baseline="0" noProof="0" dirty="0">
                <a:ln>
                  <a:noFill/>
                </a:ln>
                <a:solidFill>
                  <a:prstClr val="black"/>
                </a:solidFill>
                <a:effectLst/>
                <a:uLnTx/>
                <a:uFillTx/>
                <a:latin typeface="Avenir Next LT Pro"/>
                <a:ea typeface="Aptos" panose="020B0004020202020204" pitchFamily="34" charset="0"/>
                <a:cs typeface="+mn-cs"/>
              </a:rPr>
              <a:t>God chose things despised by the world, things counted as nothing at all, and used them to bring to nothing what the world considers important</a:t>
            </a:r>
            <a:r>
              <a:rPr kumimoji="0" lang="en-US" sz="2800" b="1" i="0" u="none" strike="noStrike" kern="0" cap="none" spc="0" normalizeH="0" baseline="0" noProof="0" dirty="0">
                <a:ln>
                  <a:noFill/>
                </a:ln>
                <a:solidFill>
                  <a:prstClr val="black"/>
                </a:solidFill>
                <a:effectLst/>
                <a:uLnTx/>
                <a:uFillTx/>
                <a:latin typeface="Avenir Next LT Pro"/>
                <a:ea typeface="Aptos" panose="020B0004020202020204" pitchFamily="34" charset="0"/>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C00000"/>
                </a:solidFill>
                <a:effectLst/>
                <a:uLnTx/>
                <a:uFillTx/>
                <a:latin typeface="Avenir Next LT Pro"/>
                <a:ea typeface="Aptos" panose="020B0004020202020204" pitchFamily="34" charset="0"/>
                <a:cs typeface="+mn-cs"/>
              </a:rPr>
              <a:t>1</a:t>
            </a:r>
            <a:r>
              <a:rPr kumimoji="0" lang="en-US" sz="2800" b="1" i="0" u="none" strike="noStrike" kern="0" cap="none" spc="0" normalizeH="0" baseline="30000" noProof="0" dirty="0">
                <a:ln>
                  <a:noFill/>
                </a:ln>
                <a:solidFill>
                  <a:srgbClr val="C00000"/>
                </a:solidFill>
                <a:effectLst/>
                <a:uLnTx/>
                <a:uFillTx/>
                <a:latin typeface="Avenir Next LT Pro"/>
                <a:ea typeface="Aptos" panose="020B0004020202020204" pitchFamily="34" charset="0"/>
                <a:cs typeface="+mn-cs"/>
              </a:rPr>
              <a:t>st</a:t>
            </a:r>
            <a:r>
              <a:rPr kumimoji="0" lang="en-US" sz="2800" b="1" i="0" u="none" strike="noStrike" kern="0" cap="none" spc="0" normalizeH="0" baseline="0" noProof="0" dirty="0">
                <a:ln>
                  <a:noFill/>
                </a:ln>
                <a:solidFill>
                  <a:srgbClr val="C00000"/>
                </a:solidFill>
                <a:effectLst/>
                <a:uLnTx/>
                <a:uFillTx/>
                <a:latin typeface="Avenir Next LT Pro"/>
                <a:ea typeface="Aptos" panose="020B0004020202020204" pitchFamily="34" charset="0"/>
                <a:cs typeface="+mn-cs"/>
              </a:rPr>
              <a:t> Corinthians 1:28, NLT </a:t>
            </a:r>
            <a:endParaRPr kumimoji="0" lang="en-US" sz="2800" b="1" i="0" u="none" strike="noStrike" kern="1200" cap="none" spc="0" normalizeH="0" baseline="0" noProof="0" dirty="0">
              <a:ln>
                <a:noFill/>
              </a:ln>
              <a:solidFill>
                <a:srgbClr val="C00000"/>
              </a:solidFill>
              <a:effectLst/>
              <a:uLnTx/>
              <a:uFillTx/>
              <a:latin typeface="Avenir Next LT Pro"/>
              <a:ea typeface="+mn-ea"/>
              <a:cs typeface="+mn-cs"/>
            </a:endParaRPr>
          </a:p>
        </p:txBody>
      </p:sp>
    </p:spTree>
    <p:extLst>
      <p:ext uri="{BB962C8B-B14F-4D97-AF65-F5344CB8AC3E}">
        <p14:creationId xmlns:p14="http://schemas.microsoft.com/office/powerpoint/2010/main" val="35142280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086BC-6456-C543-AEA4-861E2F7CB6C0}"/>
              </a:ext>
            </a:extLst>
          </p:cNvPr>
          <p:cNvSpPr>
            <a:spLocks noGrp="1"/>
          </p:cNvSpPr>
          <p:nvPr>
            <p:ph type="title"/>
          </p:nvPr>
        </p:nvSpPr>
        <p:spPr/>
        <p:txBody>
          <a:bodyPr>
            <a:normAutofit/>
          </a:bodyPr>
          <a:lstStyle/>
          <a:p>
            <a:r>
              <a:rPr lang="en-US" sz="3200" b="1" i="0" kern="0" dirty="0">
                <a:solidFill>
                  <a:srgbClr val="C00000"/>
                </a:solidFill>
                <a:effectLst/>
                <a:ea typeface="Aptos" panose="020B0004020202020204" pitchFamily="34" charset="0"/>
              </a:rPr>
              <a:t>I. </a:t>
            </a:r>
            <a:r>
              <a:rPr lang="en-US" sz="3200" b="1" i="0" kern="0" dirty="0">
                <a:effectLst/>
                <a:ea typeface="Aptos" panose="020B0004020202020204" pitchFamily="34" charset="0"/>
              </a:rPr>
              <a:t>The Lord sends Samuel on a mission to anoint the king He has chosen </a:t>
            </a:r>
            <a:r>
              <a:rPr lang="en-US" sz="3200" b="1" kern="0" dirty="0">
                <a:effectLst/>
                <a:ea typeface="Aptos" panose="020B0004020202020204" pitchFamily="34" charset="0"/>
              </a:rPr>
              <a:t>(</a:t>
            </a:r>
            <a:r>
              <a:rPr lang="en-US" sz="3200" b="1" i="1" kern="0" dirty="0">
                <a:effectLst/>
                <a:ea typeface="Aptos" panose="020B0004020202020204" pitchFamily="34" charset="0"/>
              </a:rPr>
              <a:t>verses 1-5</a:t>
            </a:r>
            <a:r>
              <a:rPr lang="en-US" sz="3200" b="1" kern="0" dirty="0">
                <a:effectLst/>
                <a:ea typeface="Aptos" panose="020B0004020202020204" pitchFamily="34" charset="0"/>
              </a:rPr>
              <a:t>)</a:t>
            </a:r>
            <a:endParaRPr lang="en-US" sz="3200" i="0" dirty="0"/>
          </a:p>
        </p:txBody>
      </p:sp>
      <p:sp>
        <p:nvSpPr>
          <p:cNvPr id="3" name="Content Placeholder 2">
            <a:extLst>
              <a:ext uri="{FF2B5EF4-FFF2-40B4-BE49-F238E27FC236}">
                <a16:creationId xmlns:a16="http://schemas.microsoft.com/office/drawing/2014/main" id="{1979E3D1-6E1D-1804-3362-9CA69373BBAF}"/>
              </a:ext>
            </a:extLst>
          </p:cNvPr>
          <p:cNvSpPr>
            <a:spLocks noGrp="1"/>
          </p:cNvSpPr>
          <p:nvPr>
            <p:ph idx="1"/>
          </p:nvPr>
        </p:nvSpPr>
        <p:spPr>
          <a:xfrm>
            <a:off x="525717" y="2521885"/>
            <a:ext cx="7987347" cy="4153235"/>
          </a:xfrm>
        </p:spPr>
        <p:txBody>
          <a:bodyPr>
            <a:normAutofit lnSpcReduction="10000"/>
          </a:bodyPr>
          <a:lstStyle/>
          <a:p>
            <a:r>
              <a:rPr lang="en-US" sz="2800" b="1" kern="0" dirty="0">
                <a:effectLst/>
                <a:ea typeface="Times New Roman" panose="02020603050405020304" pitchFamily="18" charset="0"/>
              </a:rPr>
              <a:t>“</a:t>
            </a:r>
            <a:r>
              <a:rPr lang="en-US" sz="2800" b="1" i="1" kern="0" dirty="0">
                <a:effectLst/>
                <a:ea typeface="Aptos" panose="020B0004020202020204" pitchFamily="34" charset="0"/>
              </a:rPr>
              <a:t>Samuel said to Saul, ‘I will not return with you. For you have rejected the word of the Lord, and the Lord has rejected you from being king over Israel. As Samuel turned to go away, Saul seized the skirt of his robe, and it tore. And Samuel said to him, ‘The Lord has torn the kingdom of Israel from you this day </a:t>
            </a:r>
            <a:r>
              <a:rPr lang="en-US" sz="2800" b="1" i="1" kern="0" dirty="0">
                <a:solidFill>
                  <a:srgbClr val="0070C0"/>
                </a:solidFill>
                <a:effectLst/>
                <a:ea typeface="Aptos" panose="020B0004020202020204" pitchFamily="34" charset="0"/>
              </a:rPr>
              <a:t>and has given it to a neighbor of yours, who is better than you</a:t>
            </a:r>
            <a:r>
              <a:rPr lang="en-US" sz="2800" b="1" i="1" kern="0" dirty="0">
                <a:effectLst/>
                <a:ea typeface="Aptos" panose="020B0004020202020204" pitchFamily="34" charset="0"/>
              </a:rPr>
              <a:t>.’</a:t>
            </a:r>
            <a:r>
              <a:rPr lang="en-US" sz="2800" b="1" kern="0" dirty="0">
                <a:effectLst/>
                <a:ea typeface="Aptos" panose="020B0004020202020204" pitchFamily="34" charset="0"/>
              </a:rPr>
              <a:t>” </a:t>
            </a:r>
            <a:r>
              <a:rPr lang="en-US" sz="2800" b="1" kern="0" dirty="0">
                <a:solidFill>
                  <a:srgbClr val="C00000"/>
                </a:solidFill>
                <a:effectLst/>
                <a:ea typeface="Aptos" panose="020B0004020202020204" pitchFamily="34" charset="0"/>
              </a:rPr>
              <a:t>1</a:t>
            </a:r>
            <a:r>
              <a:rPr lang="en-US" sz="2800" b="1" kern="0" baseline="30000" dirty="0">
                <a:solidFill>
                  <a:srgbClr val="C00000"/>
                </a:solidFill>
                <a:effectLst/>
                <a:ea typeface="Aptos" panose="020B0004020202020204" pitchFamily="34" charset="0"/>
              </a:rPr>
              <a:t>st</a:t>
            </a:r>
            <a:r>
              <a:rPr lang="en-US" sz="2800" b="1" kern="0" dirty="0">
                <a:solidFill>
                  <a:srgbClr val="C00000"/>
                </a:solidFill>
                <a:effectLst/>
                <a:ea typeface="Aptos" panose="020B0004020202020204" pitchFamily="34" charset="0"/>
              </a:rPr>
              <a:t> Samuel 15:26-28</a:t>
            </a:r>
            <a:endParaRPr lang="en-US" sz="4400" b="1" dirty="0">
              <a:solidFill>
                <a:srgbClr val="C00000"/>
              </a:solidFill>
            </a:endParaRPr>
          </a:p>
        </p:txBody>
      </p:sp>
      <p:pic>
        <p:nvPicPr>
          <p:cNvPr id="1026" name="Picture 2" descr="King Saul Disobeys the Lord T - CATHOLIC PRINTS PICTURES">
            <a:extLst>
              <a:ext uri="{FF2B5EF4-FFF2-40B4-BE49-F238E27FC236}">
                <a16:creationId xmlns:a16="http://schemas.microsoft.com/office/drawing/2014/main" id="{2D3BCB9D-BAB9-88AB-819C-5C5950C3E6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7280" y="2112631"/>
            <a:ext cx="3362960" cy="41843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8831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circle(in)">
                                      <p:cBhvr>
                                        <p:cTn id="10"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086BC-6456-C543-AEA4-861E2F7CB6C0}"/>
              </a:ext>
            </a:extLst>
          </p:cNvPr>
          <p:cNvSpPr>
            <a:spLocks noGrp="1"/>
          </p:cNvSpPr>
          <p:nvPr>
            <p:ph type="title"/>
          </p:nvPr>
        </p:nvSpPr>
        <p:spPr/>
        <p:txBody>
          <a:bodyPr>
            <a:normAutofit/>
          </a:bodyPr>
          <a:lstStyle/>
          <a:p>
            <a:r>
              <a:rPr lang="en-US" sz="3200" b="1" i="0" kern="0" dirty="0">
                <a:solidFill>
                  <a:srgbClr val="C00000"/>
                </a:solidFill>
                <a:effectLst/>
                <a:ea typeface="Aptos" panose="020B0004020202020204" pitchFamily="34" charset="0"/>
              </a:rPr>
              <a:t>I. </a:t>
            </a:r>
            <a:r>
              <a:rPr lang="en-US" sz="3200" b="1" i="0" kern="0" dirty="0">
                <a:effectLst/>
                <a:ea typeface="Aptos" panose="020B0004020202020204" pitchFamily="34" charset="0"/>
              </a:rPr>
              <a:t>The Lord sends Samuel on a mission to anoint the king He has chosen </a:t>
            </a:r>
            <a:r>
              <a:rPr lang="en-US" sz="3200" b="1" kern="0" dirty="0">
                <a:effectLst/>
                <a:ea typeface="Aptos" panose="020B0004020202020204" pitchFamily="34" charset="0"/>
              </a:rPr>
              <a:t>(</a:t>
            </a:r>
            <a:r>
              <a:rPr lang="en-US" sz="3200" b="1" i="1" kern="0" dirty="0">
                <a:effectLst/>
                <a:ea typeface="Aptos" panose="020B0004020202020204" pitchFamily="34" charset="0"/>
              </a:rPr>
              <a:t>verses 1-5</a:t>
            </a:r>
            <a:r>
              <a:rPr lang="en-US" sz="3200" b="1" kern="0" dirty="0">
                <a:effectLst/>
                <a:ea typeface="Aptos" panose="020B0004020202020204" pitchFamily="34" charset="0"/>
              </a:rPr>
              <a:t>)</a:t>
            </a:r>
            <a:endParaRPr lang="en-US" sz="3200" i="0" dirty="0"/>
          </a:p>
        </p:txBody>
      </p:sp>
      <p:sp>
        <p:nvSpPr>
          <p:cNvPr id="3" name="Content Placeholder 2">
            <a:extLst>
              <a:ext uri="{FF2B5EF4-FFF2-40B4-BE49-F238E27FC236}">
                <a16:creationId xmlns:a16="http://schemas.microsoft.com/office/drawing/2014/main" id="{1979E3D1-6E1D-1804-3362-9CA69373BBAF}"/>
              </a:ext>
            </a:extLst>
          </p:cNvPr>
          <p:cNvSpPr>
            <a:spLocks noGrp="1"/>
          </p:cNvSpPr>
          <p:nvPr>
            <p:ph idx="1"/>
          </p:nvPr>
        </p:nvSpPr>
        <p:spPr/>
        <p:txBody>
          <a:bodyPr>
            <a:normAutofit/>
          </a:bodyPr>
          <a:lstStyle/>
          <a:p>
            <a:r>
              <a:rPr lang="en-US" sz="2400" b="1" dirty="0">
                <a:solidFill>
                  <a:srgbClr val="FF0000"/>
                </a:solidFill>
              </a:rPr>
              <a:t>1</a:t>
            </a:r>
            <a:r>
              <a:rPr lang="en-US" sz="2800" b="1" dirty="0"/>
              <a:t> </a:t>
            </a:r>
            <a:r>
              <a:rPr lang="en-US" sz="2800" b="1" i="1" dirty="0"/>
              <a:t>The Lord said to Samuel, “How long will you grieve over Saul, since I have rejected him from being king over Israel? Fill your horn with oil, and go. I will send you to Jesse the Bethlehemite, for </a:t>
            </a:r>
            <a:r>
              <a:rPr lang="en-US" sz="2800" b="1" i="1" dirty="0">
                <a:solidFill>
                  <a:srgbClr val="0070C0"/>
                </a:solidFill>
              </a:rPr>
              <a:t>I have provided for myself a king</a:t>
            </a:r>
            <a:r>
              <a:rPr lang="en-US" sz="2800" b="1" i="1" dirty="0"/>
              <a:t> among his sons.”</a:t>
            </a:r>
            <a:endParaRPr lang="en-US" sz="4000" b="1" dirty="0"/>
          </a:p>
        </p:txBody>
      </p:sp>
    </p:spTree>
    <p:extLst>
      <p:ext uri="{BB962C8B-B14F-4D97-AF65-F5344CB8AC3E}">
        <p14:creationId xmlns:p14="http://schemas.microsoft.com/office/powerpoint/2010/main" val="182459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086BC-6456-C543-AEA4-861E2F7CB6C0}"/>
              </a:ext>
            </a:extLst>
          </p:cNvPr>
          <p:cNvSpPr>
            <a:spLocks noGrp="1"/>
          </p:cNvSpPr>
          <p:nvPr>
            <p:ph type="title"/>
          </p:nvPr>
        </p:nvSpPr>
        <p:spPr/>
        <p:txBody>
          <a:bodyPr>
            <a:normAutofit/>
          </a:bodyPr>
          <a:lstStyle/>
          <a:p>
            <a:r>
              <a:rPr lang="en-US" sz="3200" b="1" i="0" kern="0" dirty="0">
                <a:solidFill>
                  <a:srgbClr val="C00000"/>
                </a:solidFill>
                <a:effectLst/>
                <a:ea typeface="Aptos" panose="020B0004020202020204" pitchFamily="34" charset="0"/>
              </a:rPr>
              <a:t>I. </a:t>
            </a:r>
            <a:r>
              <a:rPr lang="en-US" sz="3200" b="1" i="0" kern="0" dirty="0">
                <a:effectLst/>
                <a:ea typeface="Aptos" panose="020B0004020202020204" pitchFamily="34" charset="0"/>
              </a:rPr>
              <a:t>The Lord sends Samuel on a mission to anoint the king He has chosen </a:t>
            </a:r>
            <a:r>
              <a:rPr lang="en-US" sz="3200" b="1" kern="0" dirty="0">
                <a:effectLst/>
                <a:ea typeface="Aptos" panose="020B0004020202020204" pitchFamily="34" charset="0"/>
              </a:rPr>
              <a:t>(</a:t>
            </a:r>
            <a:r>
              <a:rPr lang="en-US" sz="3200" b="1" i="1" kern="0" dirty="0">
                <a:effectLst/>
                <a:ea typeface="Aptos" panose="020B0004020202020204" pitchFamily="34" charset="0"/>
              </a:rPr>
              <a:t>verses 1-5</a:t>
            </a:r>
            <a:r>
              <a:rPr lang="en-US" sz="3200" b="1" kern="0" dirty="0">
                <a:effectLst/>
                <a:ea typeface="Aptos" panose="020B0004020202020204" pitchFamily="34" charset="0"/>
              </a:rPr>
              <a:t>)</a:t>
            </a:r>
            <a:endParaRPr lang="en-US" sz="3200" i="0" dirty="0"/>
          </a:p>
        </p:txBody>
      </p:sp>
      <p:sp>
        <p:nvSpPr>
          <p:cNvPr id="3" name="Content Placeholder 2">
            <a:extLst>
              <a:ext uri="{FF2B5EF4-FFF2-40B4-BE49-F238E27FC236}">
                <a16:creationId xmlns:a16="http://schemas.microsoft.com/office/drawing/2014/main" id="{1979E3D1-6E1D-1804-3362-9CA69373BBAF}"/>
              </a:ext>
            </a:extLst>
          </p:cNvPr>
          <p:cNvSpPr>
            <a:spLocks noGrp="1"/>
          </p:cNvSpPr>
          <p:nvPr>
            <p:ph idx="1"/>
          </p:nvPr>
        </p:nvSpPr>
        <p:spPr/>
        <p:txBody>
          <a:bodyPr>
            <a:normAutofit/>
          </a:bodyPr>
          <a:lstStyle/>
          <a:p>
            <a:r>
              <a:rPr lang="en-US" sz="2400" b="1" dirty="0">
                <a:solidFill>
                  <a:srgbClr val="FF0000"/>
                </a:solidFill>
              </a:rPr>
              <a:t>2</a:t>
            </a:r>
            <a:r>
              <a:rPr lang="en-US" sz="2800" b="1" dirty="0"/>
              <a:t> </a:t>
            </a:r>
            <a:r>
              <a:rPr lang="en-US" sz="2800" b="1" i="1" dirty="0"/>
              <a:t>And Samuel said, “How can I go? If Saul hears it, he will kill me.” And the Lord said, “Take a heifer with you and say, ‘I have come to sacrifice to the Lord.’</a:t>
            </a:r>
            <a:r>
              <a:rPr lang="en-US" sz="2800" b="1" dirty="0"/>
              <a:t> </a:t>
            </a:r>
            <a:r>
              <a:rPr lang="en-US" sz="2400" b="1" dirty="0">
                <a:solidFill>
                  <a:srgbClr val="FF0000"/>
                </a:solidFill>
              </a:rPr>
              <a:t>3</a:t>
            </a:r>
            <a:r>
              <a:rPr lang="en-US" sz="2800" b="1" dirty="0"/>
              <a:t> </a:t>
            </a:r>
            <a:r>
              <a:rPr lang="en-US" sz="2800" b="1" i="1" dirty="0"/>
              <a:t>And invite Jesse to the sacrifice, and I will show you what you shall do. And </a:t>
            </a:r>
            <a:r>
              <a:rPr lang="en-US" sz="2800" b="1" i="1" dirty="0">
                <a:solidFill>
                  <a:srgbClr val="0070C0"/>
                </a:solidFill>
              </a:rPr>
              <a:t>you shall anoint for me him whom I declare to you</a:t>
            </a:r>
            <a:r>
              <a:rPr lang="en-US" sz="2800" b="1" i="1" dirty="0"/>
              <a:t>.”</a:t>
            </a:r>
            <a:endParaRPr lang="en-US" sz="4000" b="1" dirty="0"/>
          </a:p>
        </p:txBody>
      </p:sp>
    </p:spTree>
    <p:extLst>
      <p:ext uri="{BB962C8B-B14F-4D97-AF65-F5344CB8AC3E}">
        <p14:creationId xmlns:p14="http://schemas.microsoft.com/office/powerpoint/2010/main" val="553292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086BC-6456-C543-AEA4-861E2F7CB6C0}"/>
              </a:ext>
            </a:extLst>
          </p:cNvPr>
          <p:cNvSpPr>
            <a:spLocks noGrp="1"/>
          </p:cNvSpPr>
          <p:nvPr>
            <p:ph type="title"/>
          </p:nvPr>
        </p:nvSpPr>
        <p:spPr/>
        <p:txBody>
          <a:bodyPr>
            <a:normAutofit/>
          </a:bodyPr>
          <a:lstStyle/>
          <a:p>
            <a:r>
              <a:rPr lang="en-US" sz="3200" b="1" i="0" kern="0" dirty="0">
                <a:solidFill>
                  <a:srgbClr val="C00000"/>
                </a:solidFill>
                <a:effectLst/>
                <a:ea typeface="Aptos" panose="020B0004020202020204" pitchFamily="34" charset="0"/>
              </a:rPr>
              <a:t>I. </a:t>
            </a:r>
            <a:r>
              <a:rPr lang="en-US" sz="3200" b="1" i="0" kern="0" dirty="0">
                <a:effectLst/>
                <a:ea typeface="Aptos" panose="020B0004020202020204" pitchFamily="34" charset="0"/>
              </a:rPr>
              <a:t>The Lord sends Samuel on a mission to anoint the king He has chosen </a:t>
            </a:r>
            <a:r>
              <a:rPr lang="en-US" sz="3200" b="1" kern="0" dirty="0">
                <a:effectLst/>
                <a:ea typeface="Aptos" panose="020B0004020202020204" pitchFamily="34" charset="0"/>
              </a:rPr>
              <a:t>(</a:t>
            </a:r>
            <a:r>
              <a:rPr lang="en-US" sz="3200" b="1" i="1" kern="0" dirty="0">
                <a:effectLst/>
                <a:ea typeface="Aptos" panose="020B0004020202020204" pitchFamily="34" charset="0"/>
              </a:rPr>
              <a:t>verses 1-5</a:t>
            </a:r>
            <a:r>
              <a:rPr lang="en-US" sz="3200" b="1" kern="0" dirty="0">
                <a:effectLst/>
                <a:ea typeface="Aptos" panose="020B0004020202020204" pitchFamily="34" charset="0"/>
              </a:rPr>
              <a:t>)</a:t>
            </a:r>
            <a:endParaRPr lang="en-US" sz="3200" i="0" dirty="0"/>
          </a:p>
        </p:txBody>
      </p:sp>
      <p:sp>
        <p:nvSpPr>
          <p:cNvPr id="3" name="Content Placeholder 2">
            <a:extLst>
              <a:ext uri="{FF2B5EF4-FFF2-40B4-BE49-F238E27FC236}">
                <a16:creationId xmlns:a16="http://schemas.microsoft.com/office/drawing/2014/main" id="{1979E3D1-6E1D-1804-3362-9CA69373BBAF}"/>
              </a:ext>
            </a:extLst>
          </p:cNvPr>
          <p:cNvSpPr>
            <a:spLocks noGrp="1"/>
          </p:cNvSpPr>
          <p:nvPr>
            <p:ph idx="1"/>
          </p:nvPr>
        </p:nvSpPr>
        <p:spPr/>
        <p:txBody>
          <a:bodyPr>
            <a:normAutofit/>
          </a:bodyPr>
          <a:lstStyle/>
          <a:p>
            <a:r>
              <a:rPr lang="en-US" sz="2400" b="1" dirty="0">
                <a:solidFill>
                  <a:srgbClr val="FF0000"/>
                </a:solidFill>
              </a:rPr>
              <a:t>4</a:t>
            </a:r>
            <a:r>
              <a:rPr lang="en-US" sz="2800" b="1" dirty="0"/>
              <a:t> </a:t>
            </a:r>
            <a:r>
              <a:rPr lang="en-US" sz="2800" b="1" i="1" dirty="0"/>
              <a:t>Samuel did what the Lord commanded and came to Bethlehem. </a:t>
            </a:r>
            <a:r>
              <a:rPr lang="en-US" sz="2800" b="1" i="1" dirty="0">
                <a:solidFill>
                  <a:srgbClr val="0070C0"/>
                </a:solidFill>
              </a:rPr>
              <a:t>The elders </a:t>
            </a:r>
            <a:r>
              <a:rPr lang="en-US" sz="2800" b="1" i="1" dirty="0"/>
              <a:t>of the city came to meet him trembling and said, “Do you come peaceably?”</a:t>
            </a:r>
            <a:r>
              <a:rPr lang="en-US" sz="2800" b="1" dirty="0"/>
              <a:t> </a:t>
            </a:r>
            <a:r>
              <a:rPr lang="en-US" sz="2400" b="1" dirty="0">
                <a:solidFill>
                  <a:srgbClr val="FF0000"/>
                </a:solidFill>
              </a:rPr>
              <a:t>5</a:t>
            </a:r>
            <a:r>
              <a:rPr lang="en-US" sz="2800" b="1" dirty="0"/>
              <a:t> </a:t>
            </a:r>
            <a:r>
              <a:rPr lang="en-US" sz="2800" b="1" i="1" dirty="0"/>
              <a:t>And he said, “Peaceably; </a:t>
            </a:r>
            <a:r>
              <a:rPr lang="en-US" sz="2800" b="1" i="1" dirty="0">
                <a:solidFill>
                  <a:srgbClr val="0070C0"/>
                </a:solidFill>
              </a:rPr>
              <a:t>I have come to sacrifice to the Lord</a:t>
            </a:r>
            <a:r>
              <a:rPr lang="en-US" sz="2800" b="1" i="1" dirty="0"/>
              <a:t>. </a:t>
            </a:r>
            <a:r>
              <a:rPr lang="en-US" sz="2800" b="1" i="1" dirty="0">
                <a:solidFill>
                  <a:srgbClr val="0070C0"/>
                </a:solidFill>
              </a:rPr>
              <a:t>Consecrate yourselves</a:t>
            </a:r>
            <a:r>
              <a:rPr lang="en-US" sz="2800" b="1" i="1" dirty="0"/>
              <a:t>, and </a:t>
            </a:r>
            <a:r>
              <a:rPr lang="en-US" sz="2800" b="1" i="1" dirty="0">
                <a:solidFill>
                  <a:srgbClr val="0070C0"/>
                </a:solidFill>
              </a:rPr>
              <a:t>come with me to the sacrifice</a:t>
            </a:r>
            <a:r>
              <a:rPr lang="en-US" sz="2800" b="1" i="1" dirty="0"/>
              <a:t>.” And </a:t>
            </a:r>
            <a:r>
              <a:rPr lang="en-US" sz="2800" b="1" i="1" dirty="0">
                <a:solidFill>
                  <a:srgbClr val="0070C0"/>
                </a:solidFill>
              </a:rPr>
              <a:t>he consecrated Jesse and his sons and invited them to the sacrifice</a:t>
            </a:r>
            <a:r>
              <a:rPr lang="en-US" sz="2800" b="1" dirty="0"/>
              <a:t>. </a:t>
            </a:r>
            <a:endParaRPr lang="en-US" sz="4000" b="1" dirty="0"/>
          </a:p>
        </p:txBody>
      </p:sp>
    </p:spTree>
    <p:extLst>
      <p:ext uri="{BB962C8B-B14F-4D97-AF65-F5344CB8AC3E}">
        <p14:creationId xmlns:p14="http://schemas.microsoft.com/office/powerpoint/2010/main" val="1351762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086BC-6456-C543-AEA4-861E2F7CB6C0}"/>
              </a:ext>
            </a:extLst>
          </p:cNvPr>
          <p:cNvSpPr>
            <a:spLocks noGrp="1"/>
          </p:cNvSpPr>
          <p:nvPr>
            <p:ph type="title"/>
          </p:nvPr>
        </p:nvSpPr>
        <p:spPr/>
        <p:txBody>
          <a:bodyPr>
            <a:normAutofit/>
          </a:bodyPr>
          <a:lstStyle/>
          <a:p>
            <a:r>
              <a:rPr lang="en-US" sz="3200" b="1" i="0" kern="0" dirty="0">
                <a:solidFill>
                  <a:srgbClr val="C00000"/>
                </a:solidFill>
                <a:effectLst/>
                <a:ea typeface="Aptos" panose="020B0004020202020204" pitchFamily="34" charset="0"/>
              </a:rPr>
              <a:t>II. </a:t>
            </a:r>
            <a:r>
              <a:rPr lang="en-US" sz="3200" b="1" i="0" kern="0" dirty="0">
                <a:effectLst/>
                <a:ea typeface="Aptos" panose="020B0004020202020204" pitchFamily="34" charset="0"/>
              </a:rPr>
              <a:t>The Lord rejects human standards in choosing His king </a:t>
            </a:r>
            <a:r>
              <a:rPr lang="en-US" sz="3200" b="1" kern="0" dirty="0">
                <a:effectLst/>
                <a:ea typeface="Aptos" panose="020B0004020202020204" pitchFamily="34" charset="0"/>
              </a:rPr>
              <a:t>(</a:t>
            </a:r>
            <a:r>
              <a:rPr lang="en-US" sz="3200" b="1" i="1" kern="0" dirty="0">
                <a:effectLst/>
                <a:ea typeface="Aptos" panose="020B0004020202020204" pitchFamily="34" charset="0"/>
              </a:rPr>
              <a:t>verses 6-10</a:t>
            </a:r>
            <a:r>
              <a:rPr lang="en-US" sz="3200" b="1" kern="0" dirty="0">
                <a:effectLst/>
                <a:ea typeface="Aptos" panose="020B0004020202020204" pitchFamily="34" charset="0"/>
              </a:rPr>
              <a:t>)</a:t>
            </a:r>
            <a:endParaRPr lang="en-US" sz="3200" i="0" dirty="0"/>
          </a:p>
        </p:txBody>
      </p:sp>
      <p:sp>
        <p:nvSpPr>
          <p:cNvPr id="3" name="Content Placeholder 2">
            <a:extLst>
              <a:ext uri="{FF2B5EF4-FFF2-40B4-BE49-F238E27FC236}">
                <a16:creationId xmlns:a16="http://schemas.microsoft.com/office/drawing/2014/main" id="{1979E3D1-6E1D-1804-3362-9CA69373BBAF}"/>
              </a:ext>
            </a:extLst>
          </p:cNvPr>
          <p:cNvSpPr>
            <a:spLocks noGrp="1"/>
          </p:cNvSpPr>
          <p:nvPr>
            <p:ph idx="1"/>
          </p:nvPr>
        </p:nvSpPr>
        <p:spPr>
          <a:xfrm>
            <a:off x="525717" y="2521885"/>
            <a:ext cx="5875083" cy="3549045"/>
          </a:xfrm>
        </p:spPr>
        <p:txBody>
          <a:bodyPr>
            <a:normAutofit/>
          </a:bodyPr>
          <a:lstStyle/>
          <a:p>
            <a:r>
              <a:rPr lang="en-US" sz="2400" b="1" dirty="0">
                <a:solidFill>
                  <a:srgbClr val="FF0000"/>
                </a:solidFill>
              </a:rPr>
              <a:t>6</a:t>
            </a:r>
            <a:r>
              <a:rPr lang="en-US" sz="2800" b="1" dirty="0"/>
              <a:t> </a:t>
            </a:r>
            <a:r>
              <a:rPr lang="en-US" sz="2800" b="1" i="1" dirty="0"/>
              <a:t>When they came, he looked on Eliab and thought, “Surely </a:t>
            </a:r>
            <a:r>
              <a:rPr lang="en-US" sz="2800" b="1" i="1" dirty="0">
                <a:solidFill>
                  <a:srgbClr val="0070C0"/>
                </a:solidFill>
              </a:rPr>
              <a:t>the Lord’s</a:t>
            </a:r>
            <a:r>
              <a:rPr lang="en-US" sz="2800" b="1" i="1" dirty="0"/>
              <a:t> anointed is before </a:t>
            </a:r>
            <a:r>
              <a:rPr lang="en-US" sz="2800" b="1" i="1" dirty="0">
                <a:solidFill>
                  <a:srgbClr val="0070C0"/>
                </a:solidFill>
              </a:rPr>
              <a:t>him</a:t>
            </a:r>
            <a:r>
              <a:rPr lang="en-US" sz="2800" b="1" i="1" dirty="0"/>
              <a:t>.”</a:t>
            </a:r>
            <a:endParaRPr lang="en-US" sz="2800" b="1" dirty="0"/>
          </a:p>
        </p:txBody>
      </p:sp>
      <p:pic>
        <p:nvPicPr>
          <p:cNvPr id="2050" name="Picture 2" descr="Eliab - Superbook Academy United Kingdom">
            <a:extLst>
              <a:ext uri="{FF2B5EF4-FFF2-40B4-BE49-F238E27FC236}">
                <a16:creationId xmlns:a16="http://schemas.microsoft.com/office/drawing/2014/main" id="{8CF08049-7D08-8139-C1FE-7F6A5908FB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5396" y="2112630"/>
            <a:ext cx="5168756" cy="29074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9258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circle(in)">
                                      <p:cBhvr>
                                        <p:cTn id="12"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ocaVTI">
  <a:themeElements>
    <a:clrScheme name="Custom 101">
      <a:dk1>
        <a:sysClr val="windowText" lastClr="000000"/>
      </a:dk1>
      <a:lt1>
        <a:sysClr val="window" lastClr="FFFFFF"/>
      </a:lt1>
      <a:dk2>
        <a:srgbClr val="463443"/>
      </a:dk2>
      <a:lt2>
        <a:srgbClr val="F3F0E9"/>
      </a:lt2>
      <a:accent1>
        <a:srgbClr val="D45E5E"/>
      </a:accent1>
      <a:accent2>
        <a:srgbClr val="D49D8C"/>
      </a:accent2>
      <a:accent3>
        <a:srgbClr val="BF873A"/>
      </a:accent3>
      <a:accent4>
        <a:srgbClr val="C05050"/>
      </a:accent4>
      <a:accent5>
        <a:srgbClr val="A89F68"/>
      </a:accent5>
      <a:accent6>
        <a:srgbClr val="8F6B8A"/>
      </a:accent6>
      <a:hlink>
        <a:srgbClr val="D75681"/>
      </a:hlink>
      <a:folHlink>
        <a:srgbClr val="6C9D92"/>
      </a:folHlink>
    </a:clrScheme>
    <a:fontScheme name="Custom 36">
      <a:majorFont>
        <a:latin typeface="Georgia Pro Semibold"/>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caVTI" id="{D79FE1D1-0489-4A69-8531-D0B8CDC31CBE}" vid="{CEBA7FE6-C04B-474E-964F-B022887AD13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855</TotalTime>
  <Words>1405</Words>
  <Application>Microsoft Office PowerPoint</Application>
  <PresentationFormat>Widescreen</PresentationFormat>
  <Paragraphs>43</Paragraphs>
  <Slides>21</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21</vt:i4>
      </vt:variant>
    </vt:vector>
  </HeadingPairs>
  <TitlesOfParts>
    <vt:vector size="31" baseType="lpstr">
      <vt:lpstr>Aptos</vt:lpstr>
      <vt:lpstr>Arial</vt:lpstr>
      <vt:lpstr>Avenir Next LT Pro</vt:lpstr>
      <vt:lpstr>Avenir Next LT Pro Light</vt:lpstr>
      <vt:lpstr>Calibri</vt:lpstr>
      <vt:lpstr>Calibri Light</vt:lpstr>
      <vt:lpstr>Georgia Pro Semibold</vt:lpstr>
      <vt:lpstr>Times New Roman</vt:lpstr>
      <vt:lpstr>1_Office Theme</vt:lpstr>
      <vt:lpstr>RocaVTI</vt:lpstr>
      <vt:lpstr>PowerPoint Presentation</vt:lpstr>
      <vt:lpstr>PowerPoint Presentation</vt:lpstr>
      <vt:lpstr>PowerPoint Presentation</vt:lpstr>
      <vt:lpstr>A Boy after God’s Own Heart</vt:lpstr>
      <vt:lpstr>I. The Lord sends Samuel on a mission to anoint the king He has chosen (verses 1-5)</vt:lpstr>
      <vt:lpstr>I. The Lord sends Samuel on a mission to anoint the king He has chosen (verses 1-5)</vt:lpstr>
      <vt:lpstr>I. The Lord sends Samuel on a mission to anoint the king He has chosen (verses 1-5)</vt:lpstr>
      <vt:lpstr>I. The Lord sends Samuel on a mission to anoint the king He has chosen (verses 1-5)</vt:lpstr>
      <vt:lpstr>II. The Lord rejects human standards in choosing His king (verses 6-10)</vt:lpstr>
      <vt:lpstr>II. The Lord rejects human standards in choosing His king (verses 6-10)</vt:lpstr>
      <vt:lpstr>II. The Lord rejects human standards in choosing His king (verses 6-10)</vt:lpstr>
      <vt:lpstr>III. The Lord chooses a boy after His own heart to be king (verses 11-13)</vt:lpstr>
      <vt:lpstr>III. The Lord chooses a boy after His own heart to be king (verses 11-13)</vt:lpstr>
      <vt:lpstr>III. The Lord chooses a boy after His own heart to be king (verses 11-13)</vt:lpstr>
      <vt:lpstr>III. The Lord chooses a boy after His own heart to be king (verses 11-13)</vt:lpstr>
      <vt:lpstr>III. The Lord chooses a boy after His own heart to be king (verses 11-13)</vt:lpstr>
      <vt:lpstr>III. The Lord chooses a boy after His own heart to be king (verses 11-13)</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User1</dc:creator>
  <cp:lastModifiedBy>Michael DeMeo</cp:lastModifiedBy>
  <cp:revision>64</cp:revision>
  <dcterms:created xsi:type="dcterms:W3CDTF">2020-03-26T18:56:14Z</dcterms:created>
  <dcterms:modified xsi:type="dcterms:W3CDTF">2024-04-21T19:48:09Z</dcterms:modified>
</cp:coreProperties>
</file>