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8" r:id="rId2"/>
    <p:sldId id="257" r:id="rId3"/>
    <p:sldId id="259" r:id="rId4"/>
    <p:sldId id="275"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A5BF2-0A33-498A-BF52-E7F86BC260A9}" v="396" dt="2024-04-02T17:29:19.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Dowd" userId="722580d4ac8858fa" providerId="LiveId" clId="{000A5BF2-0A33-498A-BF52-E7F86BC260A9}"/>
    <pc:docChg chg="undo custSel addSld delSld modSld sldOrd">
      <pc:chgData name="Michael O'Dowd" userId="722580d4ac8858fa" providerId="LiveId" clId="{000A5BF2-0A33-498A-BF52-E7F86BC260A9}" dt="2024-04-02T17:35:53.169" v="588" actId="2696"/>
      <pc:docMkLst>
        <pc:docMk/>
      </pc:docMkLst>
      <pc:sldChg chg="addSp modSp mod modTransition modAnim">
        <pc:chgData name="Michael O'Dowd" userId="722580d4ac8858fa" providerId="LiveId" clId="{000A5BF2-0A33-498A-BF52-E7F86BC260A9}" dt="2024-04-02T15:10:39.652" v="34"/>
        <pc:sldMkLst>
          <pc:docMk/>
          <pc:sldMk cId="3514228030" sldId="257"/>
        </pc:sldMkLst>
        <pc:spChg chg="add mod">
          <ac:chgData name="Michael O'Dowd" userId="722580d4ac8858fa" providerId="LiveId" clId="{000A5BF2-0A33-498A-BF52-E7F86BC260A9}" dt="2024-04-02T15:09:58.942" v="32" actId="1076"/>
          <ac:spMkLst>
            <pc:docMk/>
            <pc:sldMk cId="3514228030" sldId="257"/>
            <ac:spMk id="2" creationId="{61BD6C8E-36B5-6BA2-FBD2-A8AC45FD0884}"/>
          </ac:spMkLst>
        </pc:spChg>
      </pc:sldChg>
      <pc:sldChg chg="addSp modSp mod modAnim">
        <pc:chgData name="Michael O'Dowd" userId="722580d4ac8858fa" providerId="LiveId" clId="{000A5BF2-0A33-498A-BF52-E7F86BC260A9}" dt="2024-04-02T15:06:20.555" v="12"/>
        <pc:sldMkLst>
          <pc:docMk/>
          <pc:sldMk cId="2990477382" sldId="258"/>
        </pc:sldMkLst>
        <pc:spChg chg="add mod">
          <ac:chgData name="Michael O'Dowd" userId="722580d4ac8858fa" providerId="LiveId" clId="{000A5BF2-0A33-498A-BF52-E7F86BC260A9}" dt="2024-04-02T15:06:09.991" v="11" actId="1076"/>
          <ac:spMkLst>
            <pc:docMk/>
            <pc:sldMk cId="2990477382" sldId="258"/>
            <ac:spMk id="2" creationId="{95F2E83C-EF24-9775-34D3-CB55D863B052}"/>
          </ac:spMkLst>
        </pc:spChg>
      </pc:sldChg>
      <pc:sldChg chg="delSp modSp new mod modAnim">
        <pc:chgData name="Michael O'Dowd" userId="722580d4ac8858fa" providerId="LiveId" clId="{000A5BF2-0A33-498A-BF52-E7F86BC260A9}" dt="2024-04-02T15:16:48.177" v="53" actId="207"/>
        <pc:sldMkLst>
          <pc:docMk/>
          <pc:sldMk cId="499600497" sldId="259"/>
        </pc:sldMkLst>
        <pc:spChg chg="del">
          <ac:chgData name="Michael O'Dowd" userId="722580d4ac8858fa" providerId="LiveId" clId="{000A5BF2-0A33-498A-BF52-E7F86BC260A9}" dt="2024-04-02T15:14:49.773" v="40" actId="478"/>
          <ac:spMkLst>
            <pc:docMk/>
            <pc:sldMk cId="499600497" sldId="259"/>
            <ac:spMk id="2" creationId="{78EFE425-EB69-6ADA-BFAA-B9ACD8F0401C}"/>
          </ac:spMkLst>
        </pc:spChg>
        <pc:spChg chg="mod">
          <ac:chgData name="Michael O'Dowd" userId="722580d4ac8858fa" providerId="LiveId" clId="{000A5BF2-0A33-498A-BF52-E7F86BC260A9}" dt="2024-04-02T15:16:48.177" v="53" actId="207"/>
          <ac:spMkLst>
            <pc:docMk/>
            <pc:sldMk cId="499600497" sldId="259"/>
            <ac:spMk id="3" creationId="{E1212F6C-F3A9-11BD-FB0B-25BFCF62DF5B}"/>
          </ac:spMkLst>
        </pc:spChg>
      </pc:sldChg>
      <pc:sldChg chg="delSp add del mod ord modTransition delAnim">
        <pc:chgData name="Michael O'Dowd" userId="722580d4ac8858fa" providerId="LiveId" clId="{000A5BF2-0A33-498A-BF52-E7F86BC260A9}" dt="2024-04-02T15:17:16.122" v="55" actId="47"/>
        <pc:sldMkLst>
          <pc:docMk/>
          <pc:sldMk cId="2861348462" sldId="260"/>
        </pc:sldMkLst>
        <pc:spChg chg="del">
          <ac:chgData name="Michael O'Dowd" userId="722580d4ac8858fa" providerId="LiveId" clId="{000A5BF2-0A33-498A-BF52-E7F86BC260A9}" dt="2024-04-02T15:14:43.132" v="39" actId="478"/>
          <ac:spMkLst>
            <pc:docMk/>
            <pc:sldMk cId="2861348462" sldId="260"/>
            <ac:spMk id="2" creationId="{61BD6C8E-36B5-6BA2-FBD2-A8AC45FD0884}"/>
          </ac:spMkLst>
        </pc:spChg>
      </pc:sldChg>
      <pc:sldChg chg="addSp modSp new mod modAnim">
        <pc:chgData name="Michael O'Dowd" userId="722580d4ac8858fa" providerId="LiveId" clId="{000A5BF2-0A33-498A-BF52-E7F86BC260A9}" dt="2024-04-02T15:27:35.958" v="108" actId="1035"/>
        <pc:sldMkLst>
          <pc:docMk/>
          <pc:sldMk cId="3438831476" sldId="261"/>
        </pc:sldMkLst>
        <pc:spChg chg="mod">
          <ac:chgData name="Michael O'Dowd" userId="722580d4ac8858fa" providerId="LiveId" clId="{000A5BF2-0A33-498A-BF52-E7F86BC260A9}" dt="2024-04-02T15:18:20.991" v="63" actId="114"/>
          <ac:spMkLst>
            <pc:docMk/>
            <pc:sldMk cId="3438831476" sldId="261"/>
            <ac:spMk id="2" creationId="{72C086BC-6456-C543-AEA4-861E2F7CB6C0}"/>
          </ac:spMkLst>
        </pc:spChg>
        <pc:spChg chg="mod">
          <ac:chgData name="Michael O'Dowd" userId="722580d4ac8858fa" providerId="LiveId" clId="{000A5BF2-0A33-498A-BF52-E7F86BC260A9}" dt="2024-04-02T15:24:31.872" v="83" actId="27636"/>
          <ac:spMkLst>
            <pc:docMk/>
            <pc:sldMk cId="3438831476" sldId="261"/>
            <ac:spMk id="3" creationId="{1979E3D1-6E1D-1804-3362-9CA69373BBAF}"/>
          </ac:spMkLst>
        </pc:spChg>
        <pc:picChg chg="add mod">
          <ac:chgData name="Michael O'Dowd" userId="722580d4ac8858fa" providerId="LiveId" clId="{000A5BF2-0A33-498A-BF52-E7F86BC260A9}" dt="2024-04-02T15:27:35.958" v="108" actId="1035"/>
          <ac:picMkLst>
            <pc:docMk/>
            <pc:sldMk cId="3438831476" sldId="261"/>
            <ac:picMk id="1026" creationId="{AA9A5C7F-88ED-C2B6-71FE-7DCD121D0403}"/>
          </ac:picMkLst>
        </pc:picChg>
      </pc:sldChg>
      <pc:sldChg chg="addSp delSp modSp add modAnim">
        <pc:chgData name="Michael O'Dowd" userId="722580d4ac8858fa" providerId="LiveId" clId="{000A5BF2-0A33-498A-BF52-E7F86BC260A9}" dt="2024-04-02T15:28:05.981" v="111"/>
        <pc:sldMkLst>
          <pc:docMk/>
          <pc:sldMk cId="1381193874" sldId="262"/>
        </pc:sldMkLst>
        <pc:picChg chg="del">
          <ac:chgData name="Michael O'Dowd" userId="722580d4ac8858fa" providerId="LiveId" clId="{000A5BF2-0A33-498A-BF52-E7F86BC260A9}" dt="2024-04-02T15:26:59.854" v="90" actId="478"/>
          <ac:picMkLst>
            <pc:docMk/>
            <pc:sldMk cId="1381193874" sldId="262"/>
            <ac:picMk id="1026" creationId="{AA9A5C7F-88ED-C2B6-71FE-7DCD121D0403}"/>
          </ac:picMkLst>
        </pc:picChg>
        <pc:picChg chg="add mod">
          <ac:chgData name="Michael O'Dowd" userId="722580d4ac8858fa" providerId="LiveId" clId="{000A5BF2-0A33-498A-BF52-E7F86BC260A9}" dt="2024-04-02T15:27:11.720" v="94" actId="14100"/>
          <ac:picMkLst>
            <pc:docMk/>
            <pc:sldMk cId="1381193874" sldId="262"/>
            <ac:picMk id="2050" creationId="{B7313ED4-BDF1-5B38-8623-A0C5F2634392}"/>
          </ac:picMkLst>
        </pc:picChg>
      </pc:sldChg>
      <pc:sldChg chg="addSp delSp modSp add mod modAnim">
        <pc:chgData name="Michael O'Dowd" userId="722580d4ac8858fa" providerId="LiveId" clId="{000A5BF2-0A33-498A-BF52-E7F86BC260A9}" dt="2024-04-02T15:34:54.777" v="161"/>
        <pc:sldMkLst>
          <pc:docMk/>
          <pc:sldMk cId="4137739221" sldId="263"/>
        </pc:sldMkLst>
        <pc:spChg chg="mod">
          <ac:chgData name="Michael O'Dowd" userId="722580d4ac8858fa" providerId="LiveId" clId="{000A5BF2-0A33-498A-BF52-E7F86BC260A9}" dt="2024-04-02T15:32:47.603" v="115" actId="207"/>
          <ac:spMkLst>
            <pc:docMk/>
            <pc:sldMk cId="4137739221" sldId="263"/>
            <ac:spMk id="3" creationId="{1979E3D1-6E1D-1804-3362-9CA69373BBAF}"/>
          </ac:spMkLst>
        </pc:spChg>
        <pc:spChg chg="add mod">
          <ac:chgData name="Michael O'Dowd" userId="722580d4ac8858fa" providerId="LiveId" clId="{000A5BF2-0A33-498A-BF52-E7F86BC260A9}" dt="2024-04-02T15:34:26.138" v="159" actId="1036"/>
          <ac:spMkLst>
            <pc:docMk/>
            <pc:sldMk cId="4137739221" sldId="263"/>
            <ac:spMk id="4" creationId="{9ADC630F-AD62-7457-A117-D34C3165400A}"/>
          </ac:spMkLst>
        </pc:spChg>
        <pc:picChg chg="del">
          <ac:chgData name="Michael O'Dowd" userId="722580d4ac8858fa" providerId="LiveId" clId="{000A5BF2-0A33-498A-BF52-E7F86BC260A9}" dt="2024-04-02T15:29:14.662" v="113" actId="478"/>
          <ac:picMkLst>
            <pc:docMk/>
            <pc:sldMk cId="4137739221" sldId="263"/>
            <ac:picMk id="2050" creationId="{B7313ED4-BDF1-5B38-8623-A0C5F2634392}"/>
          </ac:picMkLst>
        </pc:picChg>
      </pc:sldChg>
      <pc:sldChg chg="delSp modSp add mod delAnim modAnim">
        <pc:chgData name="Michael O'Dowd" userId="722580d4ac8858fa" providerId="LiveId" clId="{000A5BF2-0A33-498A-BF52-E7F86BC260A9}" dt="2024-04-02T15:40:46.120" v="176" actId="478"/>
        <pc:sldMkLst>
          <pc:docMk/>
          <pc:sldMk cId="2073337678" sldId="264"/>
        </pc:sldMkLst>
        <pc:spChg chg="mod">
          <ac:chgData name="Michael O'Dowd" userId="722580d4ac8858fa" providerId="LiveId" clId="{000A5BF2-0A33-498A-BF52-E7F86BC260A9}" dt="2024-04-02T15:39:00.171" v="172" actId="404"/>
          <ac:spMkLst>
            <pc:docMk/>
            <pc:sldMk cId="2073337678" sldId="264"/>
            <ac:spMk id="3" creationId="{1979E3D1-6E1D-1804-3362-9CA69373BBAF}"/>
          </ac:spMkLst>
        </pc:spChg>
        <pc:spChg chg="del">
          <ac:chgData name="Michael O'Dowd" userId="722580d4ac8858fa" providerId="LiveId" clId="{000A5BF2-0A33-498A-BF52-E7F86BC260A9}" dt="2024-04-02T15:40:46.120" v="176" actId="478"/>
          <ac:spMkLst>
            <pc:docMk/>
            <pc:sldMk cId="2073337678" sldId="264"/>
            <ac:spMk id="4" creationId="{9ADC630F-AD62-7457-A117-D34C3165400A}"/>
          </ac:spMkLst>
        </pc:spChg>
      </pc:sldChg>
      <pc:sldChg chg="delSp modSp add mod delAnim">
        <pc:chgData name="Michael O'Dowd" userId="722580d4ac8858fa" providerId="LiveId" clId="{000A5BF2-0A33-498A-BF52-E7F86BC260A9}" dt="2024-04-02T15:43:39.610" v="205" actId="478"/>
        <pc:sldMkLst>
          <pc:docMk/>
          <pc:sldMk cId="1200104803" sldId="265"/>
        </pc:sldMkLst>
        <pc:spChg chg="mod">
          <ac:chgData name="Michael O'Dowd" userId="722580d4ac8858fa" providerId="LiveId" clId="{000A5BF2-0A33-498A-BF52-E7F86BC260A9}" dt="2024-04-02T15:42:28.430" v="203" actId="207"/>
          <ac:spMkLst>
            <pc:docMk/>
            <pc:sldMk cId="1200104803" sldId="265"/>
            <ac:spMk id="3" creationId="{1979E3D1-6E1D-1804-3362-9CA69373BBAF}"/>
          </ac:spMkLst>
        </pc:spChg>
        <pc:spChg chg="del">
          <ac:chgData name="Michael O'Dowd" userId="722580d4ac8858fa" providerId="LiveId" clId="{000A5BF2-0A33-498A-BF52-E7F86BC260A9}" dt="2024-04-02T15:43:39.610" v="205" actId="478"/>
          <ac:spMkLst>
            <pc:docMk/>
            <pc:sldMk cId="1200104803" sldId="265"/>
            <ac:spMk id="4" creationId="{9ADC630F-AD62-7457-A117-D34C3165400A}"/>
          </ac:spMkLst>
        </pc:spChg>
      </pc:sldChg>
      <pc:sldChg chg="delSp modSp add mod delAnim">
        <pc:chgData name="Michael O'Dowd" userId="722580d4ac8858fa" providerId="LiveId" clId="{000A5BF2-0A33-498A-BF52-E7F86BC260A9}" dt="2024-04-02T15:45:55.635" v="225" actId="478"/>
        <pc:sldMkLst>
          <pc:docMk/>
          <pc:sldMk cId="1189017391" sldId="266"/>
        </pc:sldMkLst>
        <pc:spChg chg="mod">
          <ac:chgData name="Michael O'Dowd" userId="722580d4ac8858fa" providerId="LiveId" clId="{000A5BF2-0A33-498A-BF52-E7F86BC260A9}" dt="2024-04-02T15:45:08.104" v="223" actId="404"/>
          <ac:spMkLst>
            <pc:docMk/>
            <pc:sldMk cId="1189017391" sldId="266"/>
            <ac:spMk id="3" creationId="{1979E3D1-6E1D-1804-3362-9CA69373BBAF}"/>
          </ac:spMkLst>
        </pc:spChg>
        <pc:spChg chg="del">
          <ac:chgData name="Michael O'Dowd" userId="722580d4ac8858fa" providerId="LiveId" clId="{000A5BF2-0A33-498A-BF52-E7F86BC260A9}" dt="2024-04-02T15:45:55.635" v="225" actId="478"/>
          <ac:spMkLst>
            <pc:docMk/>
            <pc:sldMk cId="1189017391" sldId="266"/>
            <ac:spMk id="4" creationId="{9ADC630F-AD62-7457-A117-D34C3165400A}"/>
          </ac:spMkLst>
        </pc:spChg>
      </pc:sldChg>
      <pc:sldChg chg="addSp delSp modSp add mod delAnim modAnim">
        <pc:chgData name="Michael O'Dowd" userId="722580d4ac8858fa" providerId="LiveId" clId="{000A5BF2-0A33-498A-BF52-E7F86BC260A9}" dt="2024-04-02T17:29:19.420" v="586"/>
        <pc:sldMkLst>
          <pc:docMk/>
          <pc:sldMk cId="859258365" sldId="267"/>
        </pc:sldMkLst>
        <pc:spChg chg="mod">
          <ac:chgData name="Michael O'Dowd" userId="722580d4ac8858fa" providerId="LiveId" clId="{000A5BF2-0A33-498A-BF52-E7F86BC260A9}" dt="2024-04-02T15:47:14.950" v="235" actId="114"/>
          <ac:spMkLst>
            <pc:docMk/>
            <pc:sldMk cId="859258365" sldId="267"/>
            <ac:spMk id="2" creationId="{72C086BC-6456-C543-AEA4-861E2F7CB6C0}"/>
          </ac:spMkLst>
        </pc:spChg>
        <pc:spChg chg="mod">
          <ac:chgData name="Michael O'Dowd" userId="722580d4ac8858fa" providerId="LiveId" clId="{000A5BF2-0A33-498A-BF52-E7F86BC260A9}" dt="2024-04-02T15:55:46.286" v="303" actId="207"/>
          <ac:spMkLst>
            <pc:docMk/>
            <pc:sldMk cId="859258365" sldId="267"/>
            <ac:spMk id="3" creationId="{1979E3D1-6E1D-1804-3362-9CA69373BBAF}"/>
          </ac:spMkLst>
        </pc:spChg>
        <pc:spChg chg="del">
          <ac:chgData name="Michael O'Dowd" userId="722580d4ac8858fa" providerId="LiveId" clId="{000A5BF2-0A33-498A-BF52-E7F86BC260A9}" dt="2024-04-02T15:51:04.784" v="244" actId="478"/>
          <ac:spMkLst>
            <pc:docMk/>
            <pc:sldMk cId="859258365" sldId="267"/>
            <ac:spMk id="4" creationId="{9ADC630F-AD62-7457-A117-D34C3165400A}"/>
          </ac:spMkLst>
        </pc:spChg>
        <pc:picChg chg="add mod">
          <ac:chgData name="Michael O'Dowd" userId="722580d4ac8858fa" providerId="LiveId" clId="{000A5BF2-0A33-498A-BF52-E7F86BC260A9}" dt="2024-04-02T15:51:27.041" v="273" actId="14100"/>
          <ac:picMkLst>
            <pc:docMk/>
            <pc:sldMk cId="859258365" sldId="267"/>
            <ac:picMk id="3074" creationId="{DA35C6F1-4A58-AE9B-0014-FAD4B1F671C1}"/>
          </ac:picMkLst>
        </pc:picChg>
      </pc:sldChg>
      <pc:sldChg chg="modSp add modAnim">
        <pc:chgData name="Michael O'Dowd" userId="722580d4ac8858fa" providerId="LiveId" clId="{000A5BF2-0A33-498A-BF52-E7F86BC260A9}" dt="2024-04-02T15:55:32.837" v="302"/>
        <pc:sldMkLst>
          <pc:docMk/>
          <pc:sldMk cId="467245868" sldId="268"/>
        </pc:sldMkLst>
        <pc:spChg chg="mod">
          <ac:chgData name="Michael O'Dowd" userId="722580d4ac8858fa" providerId="LiveId" clId="{000A5BF2-0A33-498A-BF52-E7F86BC260A9}" dt="2024-04-02T15:55:23.725" v="300" actId="207"/>
          <ac:spMkLst>
            <pc:docMk/>
            <pc:sldMk cId="467245868" sldId="268"/>
            <ac:spMk id="3" creationId="{1979E3D1-6E1D-1804-3362-9CA69373BBAF}"/>
          </ac:spMkLst>
        </pc:spChg>
      </pc:sldChg>
      <pc:sldChg chg="delSp modSp add mod modAnim">
        <pc:chgData name="Michael O'Dowd" userId="722580d4ac8858fa" providerId="LiveId" clId="{000A5BF2-0A33-498A-BF52-E7F86BC260A9}" dt="2024-04-02T16:00:12.573" v="326" actId="207"/>
        <pc:sldMkLst>
          <pc:docMk/>
          <pc:sldMk cId="1731845746" sldId="269"/>
        </pc:sldMkLst>
        <pc:spChg chg="mod">
          <ac:chgData name="Michael O'Dowd" userId="722580d4ac8858fa" providerId="LiveId" clId="{000A5BF2-0A33-498A-BF52-E7F86BC260A9}" dt="2024-04-02T16:00:12.573" v="326" actId="207"/>
          <ac:spMkLst>
            <pc:docMk/>
            <pc:sldMk cId="1731845746" sldId="269"/>
            <ac:spMk id="3" creationId="{1979E3D1-6E1D-1804-3362-9CA69373BBAF}"/>
          </ac:spMkLst>
        </pc:spChg>
        <pc:picChg chg="del">
          <ac:chgData name="Michael O'Dowd" userId="722580d4ac8858fa" providerId="LiveId" clId="{000A5BF2-0A33-498A-BF52-E7F86BC260A9}" dt="2024-04-02T15:58:00.756" v="305" actId="478"/>
          <ac:picMkLst>
            <pc:docMk/>
            <pc:sldMk cId="1731845746" sldId="269"/>
            <ac:picMk id="3074" creationId="{DA35C6F1-4A58-AE9B-0014-FAD4B1F671C1}"/>
          </ac:picMkLst>
        </pc:picChg>
      </pc:sldChg>
      <pc:sldChg chg="addSp delSp modSp add mod ord modAnim">
        <pc:chgData name="Michael O'Dowd" userId="722580d4ac8858fa" providerId="LiveId" clId="{000A5BF2-0A33-498A-BF52-E7F86BC260A9}" dt="2024-04-02T16:10:16.828" v="378"/>
        <pc:sldMkLst>
          <pc:docMk/>
          <pc:sldMk cId="3818423785" sldId="270"/>
        </pc:sldMkLst>
        <pc:spChg chg="mod">
          <ac:chgData name="Michael O'Dowd" userId="722580d4ac8858fa" providerId="LiveId" clId="{000A5BF2-0A33-498A-BF52-E7F86BC260A9}" dt="2024-04-02T16:02:58.787" v="338" actId="20577"/>
          <ac:spMkLst>
            <pc:docMk/>
            <pc:sldMk cId="3818423785" sldId="270"/>
            <ac:spMk id="2" creationId="{72C086BC-6456-C543-AEA4-861E2F7CB6C0}"/>
          </ac:spMkLst>
        </pc:spChg>
        <pc:spChg chg="mod">
          <ac:chgData name="Michael O'Dowd" userId="722580d4ac8858fa" providerId="LiveId" clId="{000A5BF2-0A33-498A-BF52-E7F86BC260A9}" dt="2024-04-02T16:08:00.043" v="374" actId="207"/>
          <ac:spMkLst>
            <pc:docMk/>
            <pc:sldMk cId="3818423785" sldId="270"/>
            <ac:spMk id="3" creationId="{1979E3D1-6E1D-1804-3362-9CA69373BBAF}"/>
          </ac:spMkLst>
        </pc:spChg>
        <pc:picChg chg="del">
          <ac:chgData name="Michael O'Dowd" userId="722580d4ac8858fa" providerId="LiveId" clId="{000A5BF2-0A33-498A-BF52-E7F86BC260A9}" dt="2024-04-02T16:06:12.774" v="345" actId="478"/>
          <ac:picMkLst>
            <pc:docMk/>
            <pc:sldMk cId="3818423785" sldId="270"/>
            <ac:picMk id="3074" creationId="{DA35C6F1-4A58-AE9B-0014-FAD4B1F671C1}"/>
          </ac:picMkLst>
        </pc:picChg>
        <pc:picChg chg="add mod">
          <ac:chgData name="Michael O'Dowd" userId="722580d4ac8858fa" providerId="LiveId" clId="{000A5BF2-0A33-498A-BF52-E7F86BC260A9}" dt="2024-04-02T16:06:51.811" v="367" actId="1036"/>
          <ac:picMkLst>
            <pc:docMk/>
            <pc:sldMk cId="3818423785" sldId="270"/>
            <ac:picMk id="4098" creationId="{D533B25B-AF9F-38A4-3468-2BA8000E422D}"/>
          </ac:picMkLst>
        </pc:picChg>
        <pc:picChg chg="add mod">
          <ac:chgData name="Michael O'Dowd" userId="722580d4ac8858fa" providerId="LiveId" clId="{000A5BF2-0A33-498A-BF52-E7F86BC260A9}" dt="2024-04-02T16:10:10.940" v="377" actId="1076"/>
          <ac:picMkLst>
            <pc:docMk/>
            <pc:sldMk cId="3818423785" sldId="270"/>
            <ac:picMk id="4100" creationId="{AF1EE62B-9440-123F-80DB-5F5AE186F4A9}"/>
          </ac:picMkLst>
        </pc:picChg>
      </pc:sldChg>
      <pc:sldChg chg="delSp modSp add modAnim">
        <pc:chgData name="Michael O'Dowd" userId="722580d4ac8858fa" providerId="LiveId" clId="{000A5BF2-0A33-498A-BF52-E7F86BC260A9}" dt="2024-04-02T16:14:06.368" v="397" actId="207"/>
        <pc:sldMkLst>
          <pc:docMk/>
          <pc:sldMk cId="3730397221" sldId="271"/>
        </pc:sldMkLst>
        <pc:spChg chg="mod">
          <ac:chgData name="Michael O'Dowd" userId="722580d4ac8858fa" providerId="LiveId" clId="{000A5BF2-0A33-498A-BF52-E7F86BC260A9}" dt="2024-04-02T16:14:06.368" v="397" actId="207"/>
          <ac:spMkLst>
            <pc:docMk/>
            <pc:sldMk cId="3730397221" sldId="271"/>
            <ac:spMk id="3" creationId="{1979E3D1-6E1D-1804-3362-9CA69373BBAF}"/>
          </ac:spMkLst>
        </pc:spChg>
        <pc:picChg chg="del">
          <ac:chgData name="Michael O'Dowd" userId="722580d4ac8858fa" providerId="LiveId" clId="{000A5BF2-0A33-498A-BF52-E7F86BC260A9}" dt="2024-04-02T16:11:37.529" v="381" actId="478"/>
          <ac:picMkLst>
            <pc:docMk/>
            <pc:sldMk cId="3730397221" sldId="271"/>
            <ac:picMk id="4098" creationId="{D533B25B-AF9F-38A4-3468-2BA8000E422D}"/>
          </ac:picMkLst>
        </pc:picChg>
        <pc:picChg chg="del">
          <ac:chgData name="Michael O'Dowd" userId="722580d4ac8858fa" providerId="LiveId" clId="{000A5BF2-0A33-498A-BF52-E7F86BC260A9}" dt="2024-04-02T16:11:36.066" v="380" actId="478"/>
          <ac:picMkLst>
            <pc:docMk/>
            <pc:sldMk cId="3730397221" sldId="271"/>
            <ac:picMk id="4100" creationId="{AF1EE62B-9440-123F-80DB-5F5AE186F4A9}"/>
          </ac:picMkLst>
        </pc:picChg>
      </pc:sldChg>
      <pc:sldChg chg="modSp add mod modAnim chgLayout">
        <pc:chgData name="Michael O'Dowd" userId="722580d4ac8858fa" providerId="LiveId" clId="{000A5BF2-0A33-498A-BF52-E7F86BC260A9}" dt="2024-04-02T16:17:04.731" v="413" actId="115"/>
        <pc:sldMkLst>
          <pc:docMk/>
          <pc:sldMk cId="3759378893" sldId="272"/>
        </pc:sldMkLst>
        <pc:spChg chg="mod ord">
          <ac:chgData name="Michael O'Dowd" userId="722580d4ac8858fa" providerId="LiveId" clId="{000A5BF2-0A33-498A-BF52-E7F86BC260A9}" dt="2024-04-02T16:15:18.347" v="399" actId="700"/>
          <ac:spMkLst>
            <pc:docMk/>
            <pc:sldMk cId="3759378893" sldId="272"/>
            <ac:spMk id="2" creationId="{72C086BC-6456-C543-AEA4-861E2F7CB6C0}"/>
          </ac:spMkLst>
        </pc:spChg>
        <pc:spChg chg="mod ord">
          <ac:chgData name="Michael O'Dowd" userId="722580d4ac8858fa" providerId="LiveId" clId="{000A5BF2-0A33-498A-BF52-E7F86BC260A9}" dt="2024-04-02T16:17:04.731" v="413" actId="115"/>
          <ac:spMkLst>
            <pc:docMk/>
            <pc:sldMk cId="3759378893" sldId="272"/>
            <ac:spMk id="3" creationId="{1979E3D1-6E1D-1804-3362-9CA69373BBAF}"/>
          </ac:spMkLst>
        </pc:spChg>
      </pc:sldChg>
      <pc:sldChg chg="addSp delSp modSp add mod delAnim modAnim">
        <pc:chgData name="Michael O'Dowd" userId="722580d4ac8858fa" providerId="LiveId" clId="{000A5BF2-0A33-498A-BF52-E7F86BC260A9}" dt="2024-04-02T16:21:31.735" v="427"/>
        <pc:sldMkLst>
          <pc:docMk/>
          <pc:sldMk cId="1875419969" sldId="273"/>
        </pc:sldMkLst>
        <pc:spChg chg="del">
          <ac:chgData name="Michael O'Dowd" userId="722580d4ac8858fa" providerId="LiveId" clId="{000A5BF2-0A33-498A-BF52-E7F86BC260A9}" dt="2024-04-02T16:19:20.435" v="415" actId="478"/>
          <ac:spMkLst>
            <pc:docMk/>
            <pc:sldMk cId="1875419969" sldId="273"/>
            <ac:spMk id="3" creationId="{1979E3D1-6E1D-1804-3362-9CA69373BBAF}"/>
          </ac:spMkLst>
        </pc:spChg>
        <pc:spChg chg="add del mod">
          <ac:chgData name="Michael O'Dowd" userId="722580d4ac8858fa" providerId="LiveId" clId="{000A5BF2-0A33-498A-BF52-E7F86BC260A9}" dt="2024-04-02T16:19:31.293" v="418" actId="478"/>
          <ac:spMkLst>
            <pc:docMk/>
            <pc:sldMk cId="1875419969" sldId="273"/>
            <ac:spMk id="5" creationId="{2E629E77-9F5A-27B2-7424-C80C0ABBD1D5}"/>
          </ac:spMkLst>
        </pc:spChg>
        <pc:picChg chg="add mod">
          <ac:chgData name="Michael O'Dowd" userId="722580d4ac8858fa" providerId="LiveId" clId="{000A5BF2-0A33-498A-BF52-E7F86BC260A9}" dt="2024-04-02T16:20:36.013" v="423" actId="12788"/>
          <ac:picMkLst>
            <pc:docMk/>
            <pc:sldMk cId="1875419969" sldId="273"/>
            <ac:picMk id="5122" creationId="{4ECE9468-F154-0B4F-B8EE-2A941F914C95}"/>
          </ac:picMkLst>
        </pc:picChg>
      </pc:sldChg>
      <pc:sldChg chg="addSp delSp modSp add mod modAnim chgLayout">
        <pc:chgData name="Michael O'Dowd" userId="722580d4ac8858fa" providerId="LiveId" clId="{000A5BF2-0A33-498A-BF52-E7F86BC260A9}" dt="2024-04-02T16:29:42.729" v="580" actId="207"/>
        <pc:sldMkLst>
          <pc:docMk/>
          <pc:sldMk cId="1663217779" sldId="274"/>
        </pc:sldMkLst>
        <pc:spChg chg="mod ord">
          <ac:chgData name="Michael O'Dowd" userId="722580d4ac8858fa" providerId="LiveId" clId="{000A5BF2-0A33-498A-BF52-E7F86BC260A9}" dt="2024-04-02T16:22:56.040" v="430" actId="700"/>
          <ac:spMkLst>
            <pc:docMk/>
            <pc:sldMk cId="1663217779" sldId="274"/>
            <ac:spMk id="2" creationId="{72C086BC-6456-C543-AEA4-861E2F7CB6C0}"/>
          </ac:spMkLst>
        </pc:spChg>
        <pc:spChg chg="add mod ord">
          <ac:chgData name="Michael O'Dowd" userId="722580d4ac8858fa" providerId="LiveId" clId="{000A5BF2-0A33-498A-BF52-E7F86BC260A9}" dt="2024-04-02T16:29:42.729" v="580" actId="207"/>
          <ac:spMkLst>
            <pc:docMk/>
            <pc:sldMk cId="1663217779" sldId="274"/>
            <ac:spMk id="3" creationId="{A09A12CF-7283-0938-03EE-D452ECB0D890}"/>
          </ac:spMkLst>
        </pc:spChg>
        <pc:picChg chg="del">
          <ac:chgData name="Michael O'Dowd" userId="722580d4ac8858fa" providerId="LiveId" clId="{000A5BF2-0A33-498A-BF52-E7F86BC260A9}" dt="2024-04-02T16:22:51.165" v="429" actId="478"/>
          <ac:picMkLst>
            <pc:docMk/>
            <pc:sldMk cId="1663217779" sldId="274"/>
            <ac:picMk id="5122" creationId="{4ECE9468-F154-0B4F-B8EE-2A941F914C95}"/>
          </ac:picMkLst>
        </pc:picChg>
      </pc:sldChg>
      <pc:sldChg chg="delSp add del mod ord modTransition delAnim">
        <pc:chgData name="Michael O'Dowd" userId="722580d4ac8858fa" providerId="LiveId" clId="{000A5BF2-0A33-498A-BF52-E7F86BC260A9}" dt="2024-04-02T17:35:53.169" v="588" actId="2696"/>
        <pc:sldMkLst>
          <pc:docMk/>
          <pc:sldMk cId="1180257847" sldId="275"/>
        </pc:sldMkLst>
        <pc:spChg chg="del">
          <ac:chgData name="Michael O'Dowd" userId="722580d4ac8858fa" providerId="LiveId" clId="{000A5BF2-0A33-498A-BF52-E7F86BC260A9}" dt="2024-04-02T17:27:21.410" v="584" actId="478"/>
          <ac:spMkLst>
            <pc:docMk/>
            <pc:sldMk cId="1180257847" sldId="275"/>
            <ac:spMk id="2" creationId="{61BD6C8E-36B5-6BA2-FBD2-A8AC45FD088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4/2/2024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505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4/2/2024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52483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4/2/2024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85495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4/2/2024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28885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4/2/2024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08242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4/2/2024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91210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4/2/2024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51648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4/2/2024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99376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4/2/2024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94084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4/2/2024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05941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4/2/2024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35491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4/2/2024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42636664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2E83C-EF24-9775-34D3-CB55D863B052}"/>
              </a:ext>
            </a:extLst>
          </p:cNvPr>
          <p:cNvSpPr txBox="1"/>
          <p:nvPr/>
        </p:nvSpPr>
        <p:spPr>
          <a:xfrm>
            <a:off x="64008" y="3429000"/>
            <a:ext cx="6190488" cy="3108543"/>
          </a:xfrm>
          <a:prstGeom prst="rect">
            <a:avLst/>
          </a:prstGeom>
          <a:noFill/>
        </p:spPr>
        <p:txBody>
          <a:bodyPr wrap="square" rtlCol="0">
            <a:spAutoFit/>
          </a:bodyPr>
          <a:lstStyle/>
          <a:p>
            <a:r>
              <a:rPr lang="en-US" sz="2800" b="1" kern="0" dirty="0">
                <a:effectLst/>
                <a:ea typeface="Aptos" panose="020B0004020202020204" pitchFamily="34" charset="0"/>
              </a:rPr>
              <a:t>Our mission as an intimate family of believers brought together by Jesus Christ is to love God, build disciples, and carry the gospel to places near and far, all by the power of the Holy Spirit and to the glory of God. </a:t>
            </a:r>
            <a:endParaRPr lang="en-US" sz="2800" b="1" dirty="0"/>
          </a:p>
        </p:txBody>
      </p:sp>
    </p:spTree>
    <p:extLst>
      <p:ext uri="{BB962C8B-B14F-4D97-AF65-F5344CB8AC3E}">
        <p14:creationId xmlns:p14="http://schemas.microsoft.com/office/powerpoint/2010/main" val="299047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called Samuel as Samuel faithfully served (</a:t>
            </a:r>
            <a:r>
              <a:rPr lang="en-US" sz="3200" b="1" kern="0" dirty="0">
                <a:effectLst/>
                <a:ea typeface="Aptos" panose="020B0004020202020204" pitchFamily="34" charset="0"/>
              </a:rPr>
              <a:t>verses 1-9</a:t>
            </a:r>
            <a:r>
              <a:rPr lang="en-US" sz="3200" b="1" i="0" kern="0" dirty="0">
                <a:effectLst/>
                <a:ea typeface="Aptos" panose="020B0004020202020204" pitchFamily="34" charset="0"/>
              </a:rPr>
              <a:t>)</a:t>
            </a:r>
            <a:endParaRPr lang="en-US" sz="54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dirty="0">
                <a:solidFill>
                  <a:srgbClr val="FF0000"/>
                </a:solidFill>
              </a:rPr>
              <a:t>8</a:t>
            </a:r>
            <a:r>
              <a:rPr lang="en-US" sz="2800" b="1" dirty="0"/>
              <a:t> </a:t>
            </a:r>
            <a:r>
              <a:rPr lang="en-US" sz="2800" b="1" i="1" dirty="0"/>
              <a:t>And the Lord called Samuel again the third time. And he arose and went to Eli and said, “Here I am, for you called me.” Then Eli perceived that the Lord was calling the boy</a:t>
            </a:r>
            <a:r>
              <a:rPr lang="en-US" sz="2800" b="1" dirty="0"/>
              <a:t>. </a:t>
            </a:r>
            <a:r>
              <a:rPr lang="en-US" sz="2400" b="1" dirty="0">
                <a:solidFill>
                  <a:srgbClr val="FF0000"/>
                </a:solidFill>
              </a:rPr>
              <a:t>9</a:t>
            </a:r>
            <a:r>
              <a:rPr lang="en-US" sz="2800" b="1" dirty="0"/>
              <a:t> </a:t>
            </a:r>
            <a:r>
              <a:rPr lang="en-US" sz="2800" b="1" i="1" dirty="0"/>
              <a:t>Therefore Eli said to Samuel, “Go, lie down, and if he calls you, you shall say, ‘Speak, Lord, for your servant hears.’”</a:t>
            </a:r>
            <a:r>
              <a:rPr lang="en-US" sz="2800" b="1" dirty="0"/>
              <a:t> </a:t>
            </a:r>
            <a:r>
              <a:rPr lang="en-US" sz="2800" b="1" i="1" dirty="0"/>
              <a:t>So Samuel went and lay down in his place</a:t>
            </a:r>
            <a:r>
              <a:rPr lang="en-US" sz="2800" b="1" dirty="0"/>
              <a:t>.</a:t>
            </a:r>
            <a:endParaRPr lang="en-US" sz="4400" b="1" dirty="0"/>
          </a:p>
        </p:txBody>
      </p:sp>
    </p:spTree>
    <p:extLst>
      <p:ext uri="{BB962C8B-B14F-4D97-AF65-F5344CB8AC3E}">
        <p14:creationId xmlns:p14="http://schemas.microsoft.com/office/powerpoint/2010/main" val="118901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kern="0" dirty="0">
                <a:effectLst/>
                <a:ea typeface="Aptos" panose="020B0004020202020204" pitchFamily="34" charset="0"/>
              </a:rPr>
              <a:t>The Lord called Samuel to serve in a matter of great importance (</a:t>
            </a:r>
            <a:r>
              <a:rPr lang="en-US" sz="3200" b="1" kern="0" dirty="0">
                <a:effectLst/>
                <a:ea typeface="Aptos" panose="020B0004020202020204" pitchFamily="34" charset="0"/>
              </a:rPr>
              <a:t>verses 10-14</a:t>
            </a:r>
            <a:r>
              <a:rPr lang="en-US" sz="3200" b="1" i="0"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dirty="0">
                <a:solidFill>
                  <a:srgbClr val="FF0000"/>
                </a:solidFill>
              </a:rPr>
              <a:t>10</a:t>
            </a:r>
            <a:r>
              <a:rPr lang="en-US" sz="2800" b="1" dirty="0"/>
              <a:t> </a:t>
            </a:r>
            <a:r>
              <a:rPr lang="en-US" sz="2800" b="1" i="1" dirty="0"/>
              <a:t>And </a:t>
            </a:r>
            <a:r>
              <a:rPr lang="en-US" sz="2800" b="1" i="1" dirty="0">
                <a:solidFill>
                  <a:srgbClr val="0070C0"/>
                </a:solidFill>
              </a:rPr>
              <a:t>the Lord came and stood</a:t>
            </a:r>
            <a:r>
              <a:rPr lang="en-US" sz="2800" b="1" i="1" dirty="0"/>
              <a:t>, calling as at other times, </a:t>
            </a:r>
            <a:r>
              <a:rPr lang="en-US" sz="2800" b="1" i="1" dirty="0">
                <a:solidFill>
                  <a:srgbClr val="0070C0"/>
                </a:solidFill>
              </a:rPr>
              <a:t>“Samuel! Samuel!” </a:t>
            </a:r>
            <a:r>
              <a:rPr lang="en-US" sz="2800" b="1" i="1" dirty="0"/>
              <a:t>And Samuel said, “Speak, for your servant hears.”</a:t>
            </a:r>
          </a:p>
          <a:p>
            <a:r>
              <a:rPr lang="en-US" sz="2800" b="1" dirty="0"/>
              <a:t>“</a:t>
            </a:r>
            <a:r>
              <a:rPr lang="en-US" sz="2800" b="1" i="1" dirty="0"/>
              <a:t>The angel of the Lord called to him from heaven and said, ‘</a:t>
            </a:r>
            <a:r>
              <a:rPr lang="en-US" sz="2800" b="1" i="1" dirty="0">
                <a:solidFill>
                  <a:srgbClr val="0070C0"/>
                </a:solidFill>
              </a:rPr>
              <a:t>Abraham, Abraham!</a:t>
            </a:r>
            <a:r>
              <a:rPr lang="en-US" sz="2800" b="1" i="1" dirty="0"/>
              <a:t>’ And he said, ‘Here I am.’</a:t>
            </a:r>
            <a:r>
              <a:rPr lang="en-US" sz="2800" b="1" dirty="0"/>
              <a:t>” </a:t>
            </a:r>
            <a:r>
              <a:rPr lang="en-US" sz="2800" b="1" dirty="0">
                <a:solidFill>
                  <a:srgbClr val="C00000"/>
                </a:solidFill>
              </a:rPr>
              <a:t>Genesis 22:11</a:t>
            </a:r>
            <a:endParaRPr lang="en-US" sz="6600" b="1" dirty="0">
              <a:solidFill>
                <a:srgbClr val="C00000"/>
              </a:solidFill>
            </a:endParaRPr>
          </a:p>
        </p:txBody>
      </p:sp>
      <p:pic>
        <p:nvPicPr>
          <p:cNvPr id="3074" name="Picture 2" descr="Samuel Listening to God - GoodSalt">
            <a:extLst>
              <a:ext uri="{FF2B5EF4-FFF2-40B4-BE49-F238E27FC236}">
                <a16:creationId xmlns:a16="http://schemas.microsoft.com/office/drawing/2014/main" id="{DA35C6F1-4A58-AE9B-0014-FAD4B1F67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1821606"/>
            <a:ext cx="2505075" cy="327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5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kern="0" dirty="0">
                <a:effectLst/>
                <a:ea typeface="Aptos" panose="020B0004020202020204" pitchFamily="34" charset="0"/>
              </a:rPr>
              <a:t>The Lord called Samuel to serve in a matter of great importance (</a:t>
            </a:r>
            <a:r>
              <a:rPr lang="en-US" sz="3200" b="1" kern="0" dirty="0">
                <a:effectLst/>
                <a:ea typeface="Aptos" panose="020B0004020202020204" pitchFamily="34" charset="0"/>
              </a:rPr>
              <a:t>verses 10-14</a:t>
            </a:r>
            <a:r>
              <a:rPr lang="en-US" sz="3200" b="1" i="0"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dirty="0">
                <a:solidFill>
                  <a:srgbClr val="FF0000"/>
                </a:solidFill>
              </a:rPr>
              <a:t>10</a:t>
            </a:r>
            <a:r>
              <a:rPr lang="en-US" sz="2800" b="1" dirty="0"/>
              <a:t> </a:t>
            </a:r>
            <a:r>
              <a:rPr lang="en-US" sz="2800" b="1" i="1" dirty="0"/>
              <a:t>And </a:t>
            </a:r>
            <a:r>
              <a:rPr lang="en-US" sz="2800" b="1" i="1" dirty="0">
                <a:solidFill>
                  <a:srgbClr val="0070C0"/>
                </a:solidFill>
              </a:rPr>
              <a:t>the Lord came and stood</a:t>
            </a:r>
            <a:r>
              <a:rPr lang="en-US" sz="2800" b="1" i="1" dirty="0"/>
              <a:t>, calling as at other times, </a:t>
            </a:r>
            <a:r>
              <a:rPr lang="en-US" sz="2800" b="1" i="1" dirty="0">
                <a:solidFill>
                  <a:srgbClr val="0070C0"/>
                </a:solidFill>
              </a:rPr>
              <a:t>“Samuel! Samuel!” </a:t>
            </a:r>
            <a:r>
              <a:rPr lang="en-US" sz="2800" b="1" i="1" dirty="0"/>
              <a:t>And Samuel said, “Speak, for your servant hears.”</a:t>
            </a:r>
          </a:p>
          <a:p>
            <a:r>
              <a:rPr lang="en-US" sz="2800" b="1" dirty="0"/>
              <a:t>“</a:t>
            </a:r>
            <a:r>
              <a:rPr lang="en-US" sz="2800" b="1" i="1" dirty="0"/>
              <a:t>God called to him out of the bush, ‘</a:t>
            </a:r>
            <a:r>
              <a:rPr lang="en-US" sz="2800" b="1" i="1" dirty="0">
                <a:solidFill>
                  <a:srgbClr val="0070C0"/>
                </a:solidFill>
              </a:rPr>
              <a:t>Moses, Moses!</a:t>
            </a:r>
            <a:r>
              <a:rPr lang="en-US" sz="2800" b="1" i="1" dirty="0"/>
              <a:t>’ And he said, ‘Here I am.’</a:t>
            </a:r>
            <a:r>
              <a:rPr lang="en-US" sz="2800" b="1" dirty="0"/>
              <a:t>” </a:t>
            </a:r>
            <a:r>
              <a:rPr lang="en-US" sz="2800" b="1" dirty="0">
                <a:solidFill>
                  <a:srgbClr val="C00000"/>
                </a:solidFill>
              </a:rPr>
              <a:t>Exodus 3:4</a:t>
            </a:r>
            <a:endParaRPr lang="en-US" sz="8000" b="1" dirty="0">
              <a:solidFill>
                <a:srgbClr val="C00000"/>
              </a:solidFill>
            </a:endParaRPr>
          </a:p>
        </p:txBody>
      </p:sp>
      <p:pic>
        <p:nvPicPr>
          <p:cNvPr id="3074" name="Picture 2" descr="Samuel Listening to God - GoodSalt">
            <a:extLst>
              <a:ext uri="{FF2B5EF4-FFF2-40B4-BE49-F238E27FC236}">
                <a16:creationId xmlns:a16="http://schemas.microsoft.com/office/drawing/2014/main" id="{DA35C6F1-4A58-AE9B-0014-FAD4B1F67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1821606"/>
            <a:ext cx="2505075" cy="327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kern="0" dirty="0">
                <a:effectLst/>
                <a:ea typeface="Aptos" panose="020B0004020202020204" pitchFamily="34" charset="0"/>
              </a:rPr>
              <a:t>The Lord called Samuel to serve in a matter of great importance (</a:t>
            </a:r>
            <a:r>
              <a:rPr lang="en-US" sz="3200" b="1" kern="0" dirty="0">
                <a:effectLst/>
                <a:ea typeface="Aptos" panose="020B0004020202020204" pitchFamily="34" charset="0"/>
              </a:rPr>
              <a:t>verses 10-14</a:t>
            </a:r>
            <a:r>
              <a:rPr lang="en-US" sz="3200" b="1" i="0"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11037633" cy="4016075"/>
          </a:xfrm>
        </p:spPr>
        <p:txBody>
          <a:bodyPr>
            <a:noAutofit/>
          </a:bodyPr>
          <a:lstStyle/>
          <a:p>
            <a:r>
              <a:rPr lang="en-US" sz="2400" b="1" dirty="0">
                <a:solidFill>
                  <a:srgbClr val="FF0000"/>
                </a:solidFill>
              </a:rPr>
              <a:t>11</a:t>
            </a:r>
            <a:r>
              <a:rPr lang="en-US" sz="2800" b="1" dirty="0"/>
              <a:t> </a:t>
            </a:r>
            <a:r>
              <a:rPr lang="en-US" sz="2800" b="1" i="1" dirty="0"/>
              <a:t>Then the Lord said to Samuel, “Behold, I am about to do a thing in Israel at which </a:t>
            </a:r>
            <a:r>
              <a:rPr lang="en-US" sz="2800" b="1" i="1" dirty="0">
                <a:solidFill>
                  <a:srgbClr val="0070C0"/>
                </a:solidFill>
              </a:rPr>
              <a:t>the two ears of everyone who hears it will tingle</a:t>
            </a:r>
            <a:r>
              <a:rPr lang="en-US" sz="2800" b="1" dirty="0"/>
              <a:t>. </a:t>
            </a:r>
            <a:r>
              <a:rPr lang="en-US" sz="2400" b="1" dirty="0">
                <a:solidFill>
                  <a:srgbClr val="FF0000"/>
                </a:solidFill>
              </a:rPr>
              <a:t>12</a:t>
            </a:r>
            <a:r>
              <a:rPr lang="en-US" sz="2800" b="1" dirty="0"/>
              <a:t> </a:t>
            </a:r>
            <a:r>
              <a:rPr lang="en-US" sz="2800" b="1" i="1" dirty="0"/>
              <a:t>On that day </a:t>
            </a:r>
            <a:r>
              <a:rPr lang="en-US" sz="2800" b="1" i="1" dirty="0">
                <a:solidFill>
                  <a:srgbClr val="0070C0"/>
                </a:solidFill>
              </a:rPr>
              <a:t>I will fulfill against Eli all that I have spoken concerning his house</a:t>
            </a:r>
            <a:r>
              <a:rPr lang="en-US" sz="2800" b="1" i="1" dirty="0"/>
              <a:t>, from beginning to end</a:t>
            </a:r>
            <a:r>
              <a:rPr lang="en-US" sz="2800" b="1" dirty="0"/>
              <a:t>. </a:t>
            </a:r>
            <a:r>
              <a:rPr lang="en-US" sz="2400" b="1" dirty="0">
                <a:solidFill>
                  <a:srgbClr val="FF0000"/>
                </a:solidFill>
              </a:rPr>
              <a:t>13</a:t>
            </a:r>
            <a:r>
              <a:rPr lang="en-US" sz="2800" b="1" dirty="0"/>
              <a:t> </a:t>
            </a:r>
            <a:r>
              <a:rPr lang="en-US" sz="2800" b="1" i="1" dirty="0"/>
              <a:t>And I declare to him that </a:t>
            </a:r>
            <a:r>
              <a:rPr lang="en-US" sz="2800" b="1" i="1" dirty="0">
                <a:solidFill>
                  <a:srgbClr val="0070C0"/>
                </a:solidFill>
              </a:rPr>
              <a:t>I am about to punish his house forever</a:t>
            </a:r>
            <a:r>
              <a:rPr lang="en-US" sz="2800" b="1" i="1" dirty="0"/>
              <a:t>, for </a:t>
            </a:r>
            <a:r>
              <a:rPr lang="en-US" sz="2800" b="1" i="1" dirty="0">
                <a:solidFill>
                  <a:srgbClr val="0070C0"/>
                </a:solidFill>
              </a:rPr>
              <a:t>the iniquity that he knew</a:t>
            </a:r>
            <a:r>
              <a:rPr lang="en-US" sz="2800" b="1" i="1" dirty="0"/>
              <a:t>,</a:t>
            </a:r>
            <a:r>
              <a:rPr lang="en-US" sz="2800" b="1" dirty="0"/>
              <a:t> </a:t>
            </a:r>
            <a:r>
              <a:rPr lang="en-US" sz="2800" b="1" i="1" dirty="0"/>
              <a:t>because </a:t>
            </a:r>
            <a:r>
              <a:rPr lang="en-US" sz="2800" b="1" i="1" dirty="0">
                <a:solidFill>
                  <a:srgbClr val="0070C0"/>
                </a:solidFill>
              </a:rPr>
              <a:t>his sons were blaspheming God, and he did not restrain them</a:t>
            </a:r>
            <a:r>
              <a:rPr lang="en-US" sz="2800" b="1" dirty="0"/>
              <a:t>. </a:t>
            </a:r>
            <a:r>
              <a:rPr lang="en-US" sz="2400" b="1" dirty="0">
                <a:solidFill>
                  <a:srgbClr val="FF0000"/>
                </a:solidFill>
              </a:rPr>
              <a:t>14</a:t>
            </a:r>
            <a:r>
              <a:rPr lang="en-US" sz="2800" b="1" dirty="0"/>
              <a:t> </a:t>
            </a:r>
            <a:r>
              <a:rPr lang="en-US" sz="2800" b="1" i="1" dirty="0"/>
              <a:t>Therefore I swear to the house of Eli that </a:t>
            </a:r>
            <a:r>
              <a:rPr lang="en-US" sz="2800" b="1" i="1" dirty="0">
                <a:solidFill>
                  <a:srgbClr val="0070C0"/>
                </a:solidFill>
              </a:rPr>
              <a:t>the iniquity of Eli’s house shall not be atoned for by sacrifice or offering forever</a:t>
            </a:r>
            <a:r>
              <a:rPr lang="en-US" sz="2800" b="1" i="1" dirty="0"/>
              <a:t>.”</a:t>
            </a:r>
            <a:endParaRPr lang="en-US" sz="9600" b="1" dirty="0">
              <a:solidFill>
                <a:srgbClr val="C00000"/>
              </a:solidFill>
            </a:endParaRPr>
          </a:p>
        </p:txBody>
      </p:sp>
    </p:spTree>
    <p:extLst>
      <p:ext uri="{BB962C8B-B14F-4D97-AF65-F5344CB8AC3E}">
        <p14:creationId xmlns:p14="http://schemas.microsoft.com/office/powerpoint/2010/main" val="17318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kern="0" dirty="0">
                <a:effectLst/>
                <a:ea typeface="Aptos" panose="020B0004020202020204" pitchFamily="34" charset="0"/>
              </a:rPr>
              <a:t>The Lord enabled Samuel to serve Him courageously and faithfully (</a:t>
            </a:r>
            <a:r>
              <a:rPr lang="en-US" sz="3200" b="1" kern="0" dirty="0">
                <a:effectLst/>
                <a:ea typeface="Aptos" panose="020B0004020202020204" pitchFamily="34" charset="0"/>
              </a:rPr>
              <a:t>verses 15-19</a:t>
            </a:r>
            <a:r>
              <a:rPr lang="en-US" sz="3200" b="1" i="0"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dirty="0">
                <a:solidFill>
                  <a:srgbClr val="FF0000"/>
                </a:solidFill>
              </a:rPr>
              <a:t>15</a:t>
            </a:r>
            <a:r>
              <a:rPr lang="en-US" sz="2800" b="1" dirty="0"/>
              <a:t> </a:t>
            </a:r>
            <a:r>
              <a:rPr lang="en-US" sz="2800" b="1" i="1" dirty="0">
                <a:solidFill>
                  <a:srgbClr val="0070C0"/>
                </a:solidFill>
              </a:rPr>
              <a:t>Samuel</a:t>
            </a:r>
            <a:r>
              <a:rPr lang="en-US" sz="2800" b="1" i="1" dirty="0"/>
              <a:t> lay until morning; then he </a:t>
            </a:r>
            <a:r>
              <a:rPr lang="en-US" sz="2800" b="1" i="1" dirty="0">
                <a:solidFill>
                  <a:srgbClr val="0070C0"/>
                </a:solidFill>
              </a:rPr>
              <a:t>opened the doors</a:t>
            </a:r>
            <a:r>
              <a:rPr lang="en-US" sz="2800" b="1" i="1" dirty="0"/>
              <a:t> of the house of the Lord. And Samuel </a:t>
            </a:r>
            <a:r>
              <a:rPr lang="en-US" sz="2800" b="1" i="1" dirty="0">
                <a:solidFill>
                  <a:srgbClr val="0070C0"/>
                </a:solidFill>
              </a:rPr>
              <a:t>was afraid to tell the vision to Eli</a:t>
            </a:r>
            <a:r>
              <a:rPr lang="en-US" sz="2800" b="1" dirty="0"/>
              <a:t>.</a:t>
            </a:r>
            <a:endParaRPr lang="en-US" sz="9600" b="1" dirty="0">
              <a:solidFill>
                <a:srgbClr val="C00000"/>
              </a:solidFill>
            </a:endParaRPr>
          </a:p>
        </p:txBody>
      </p:sp>
      <p:pic>
        <p:nvPicPr>
          <p:cNvPr id="4098" name="Picture 2" descr="1 Samuel 3: Lessons from Samuel on Understanding and Responding to God's  Calling">
            <a:extLst>
              <a:ext uri="{FF2B5EF4-FFF2-40B4-BE49-F238E27FC236}">
                <a16:creationId xmlns:a16="http://schemas.microsoft.com/office/drawing/2014/main" id="{D533B25B-AF9F-38A4-3468-2BA8000E42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78" b="9885"/>
          <a:stretch/>
        </p:blipFill>
        <p:spPr bwMode="auto">
          <a:xfrm>
            <a:off x="8996978" y="1641659"/>
            <a:ext cx="3212592" cy="3458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a:extLst>
              <a:ext uri="{FF2B5EF4-FFF2-40B4-BE49-F238E27FC236}">
                <a16:creationId xmlns:a16="http://schemas.microsoft.com/office/drawing/2014/main" id="{AF1EE62B-9440-123F-80DB-5F5AE186F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495" y="4057650"/>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2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2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circle(in)">
                                      <p:cBhvr>
                                        <p:cTn id="16"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kern="0" dirty="0">
                <a:effectLst/>
                <a:ea typeface="Aptos" panose="020B0004020202020204" pitchFamily="34" charset="0"/>
              </a:rPr>
              <a:t>The Lord enabled Samuel to serve Him courageously and faithfully (</a:t>
            </a:r>
            <a:r>
              <a:rPr lang="en-US" sz="3200" b="1" kern="0" dirty="0">
                <a:effectLst/>
                <a:ea typeface="Aptos" panose="020B0004020202020204" pitchFamily="34" charset="0"/>
              </a:rPr>
              <a:t>verses 15-19</a:t>
            </a:r>
            <a:r>
              <a:rPr lang="en-US" sz="3200" b="1" i="0"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dirty="0">
                <a:solidFill>
                  <a:srgbClr val="FF0000"/>
                </a:solidFill>
              </a:rPr>
              <a:t>16</a:t>
            </a:r>
            <a:r>
              <a:rPr lang="en-US" sz="2800" b="1" dirty="0"/>
              <a:t> </a:t>
            </a:r>
            <a:r>
              <a:rPr lang="en-US" sz="2800" b="1" i="1" dirty="0"/>
              <a:t>But Eli called Samuel and said, “Samuel, my son.” And he said, “Here I am.”</a:t>
            </a:r>
            <a:r>
              <a:rPr lang="en-US" sz="2800" b="1" dirty="0"/>
              <a:t> </a:t>
            </a:r>
            <a:r>
              <a:rPr lang="en-US" sz="2400" b="1" dirty="0">
                <a:solidFill>
                  <a:srgbClr val="FF0000"/>
                </a:solidFill>
              </a:rPr>
              <a:t>17</a:t>
            </a:r>
            <a:r>
              <a:rPr lang="en-US" sz="2800" b="1" dirty="0"/>
              <a:t> </a:t>
            </a:r>
            <a:r>
              <a:rPr lang="en-US" sz="2800" b="1" i="1" dirty="0"/>
              <a:t>And Eli said, “What was it that he told you? </a:t>
            </a:r>
            <a:r>
              <a:rPr lang="en-US" sz="2800" b="1" i="1" dirty="0">
                <a:solidFill>
                  <a:srgbClr val="0070C0"/>
                </a:solidFill>
              </a:rPr>
              <a:t>Do not hide it from me</a:t>
            </a:r>
            <a:r>
              <a:rPr lang="en-US" sz="2800" b="1" i="1" dirty="0"/>
              <a:t>. May God do so to you and more also if you </a:t>
            </a:r>
            <a:r>
              <a:rPr lang="en-US" sz="2800" b="1" i="1" dirty="0">
                <a:solidFill>
                  <a:srgbClr val="0070C0"/>
                </a:solidFill>
              </a:rPr>
              <a:t>hide anything from me </a:t>
            </a:r>
            <a:r>
              <a:rPr lang="en-US" sz="2800" b="1" i="1" dirty="0"/>
              <a:t>of all that he told you.”</a:t>
            </a:r>
            <a:r>
              <a:rPr lang="en-US" sz="2800" b="1" dirty="0"/>
              <a:t> </a:t>
            </a:r>
            <a:r>
              <a:rPr lang="en-US" sz="2400" b="1" dirty="0">
                <a:solidFill>
                  <a:srgbClr val="FF0000"/>
                </a:solidFill>
              </a:rPr>
              <a:t>18</a:t>
            </a:r>
            <a:r>
              <a:rPr lang="en-US" sz="2800" b="1" dirty="0"/>
              <a:t> </a:t>
            </a:r>
            <a:r>
              <a:rPr lang="en-US" sz="2800" b="1" i="1" dirty="0"/>
              <a:t>So </a:t>
            </a:r>
            <a:r>
              <a:rPr lang="en-US" sz="2800" b="1" i="1" dirty="0">
                <a:solidFill>
                  <a:srgbClr val="0070C0"/>
                </a:solidFill>
              </a:rPr>
              <a:t>Samuel told him everything and hid nothing</a:t>
            </a:r>
            <a:r>
              <a:rPr lang="en-US" sz="2800" b="1" i="1" dirty="0"/>
              <a:t> from him</a:t>
            </a:r>
            <a:r>
              <a:rPr lang="en-US" sz="2800" b="1" dirty="0"/>
              <a:t>. </a:t>
            </a:r>
            <a:r>
              <a:rPr lang="en-US" sz="2800" b="1" i="1" dirty="0"/>
              <a:t>And he said, “It is the Lord. </a:t>
            </a:r>
            <a:r>
              <a:rPr lang="en-US" sz="2800" b="1" i="1" dirty="0">
                <a:solidFill>
                  <a:srgbClr val="0070C0"/>
                </a:solidFill>
              </a:rPr>
              <a:t>Let him do what seems good to him</a:t>
            </a:r>
            <a:r>
              <a:rPr lang="en-US" sz="2800" b="1" i="1" dirty="0"/>
              <a:t>.</a:t>
            </a:r>
            <a:r>
              <a:rPr lang="en-US" sz="2800" b="1" dirty="0"/>
              <a:t>”</a:t>
            </a:r>
            <a:endParaRPr lang="en-US" sz="13800" b="1" dirty="0">
              <a:solidFill>
                <a:srgbClr val="C00000"/>
              </a:solidFill>
            </a:endParaRPr>
          </a:p>
        </p:txBody>
      </p:sp>
    </p:spTree>
    <p:extLst>
      <p:ext uri="{BB962C8B-B14F-4D97-AF65-F5344CB8AC3E}">
        <p14:creationId xmlns:p14="http://schemas.microsoft.com/office/powerpoint/2010/main" val="373039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kern="0" dirty="0">
                <a:effectLst/>
                <a:ea typeface="Aptos" panose="020B0004020202020204" pitchFamily="34" charset="0"/>
              </a:rPr>
              <a:t>The Lord enabled Samuel to serve Him courageously and faithfully (</a:t>
            </a:r>
            <a:r>
              <a:rPr lang="en-US" sz="3200" b="1" kern="0" dirty="0">
                <a:effectLst/>
                <a:ea typeface="Aptos" panose="020B0004020202020204" pitchFamily="34" charset="0"/>
              </a:rPr>
              <a:t>verses 15-19</a:t>
            </a:r>
            <a:r>
              <a:rPr lang="en-US" sz="3200" b="1" i="0"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800" b="1" dirty="0">
                <a:solidFill>
                  <a:schemeClr val="accent2">
                    <a:lumMod val="75000"/>
                  </a:schemeClr>
                </a:solidFill>
              </a:rPr>
              <a:t>When you come to know the Lord by placing your faith and trust in Jesus Christ, Samuel’s example teaches you a lot about what your new life in Christ looks like. You may be serving Him in what appears to be little ways, but </a:t>
            </a:r>
            <a:r>
              <a:rPr lang="en-US" sz="2800" b="1" u="sng" dirty="0">
                <a:solidFill>
                  <a:schemeClr val="accent2">
                    <a:lumMod val="75000"/>
                  </a:schemeClr>
                </a:solidFill>
              </a:rPr>
              <a:t>God can do great things through the little things you’re doing</a:t>
            </a:r>
            <a:r>
              <a:rPr lang="en-US" sz="2800" b="1" dirty="0">
                <a:solidFill>
                  <a:schemeClr val="accent2">
                    <a:lumMod val="75000"/>
                  </a:schemeClr>
                </a:solidFill>
              </a:rPr>
              <a:t>. And if He calls you to do bigger things, remember, </a:t>
            </a:r>
            <a:r>
              <a:rPr lang="en-US" sz="2800" b="1" u="sng" dirty="0">
                <a:solidFill>
                  <a:schemeClr val="accent2">
                    <a:lumMod val="75000"/>
                  </a:schemeClr>
                </a:solidFill>
              </a:rPr>
              <a:t>it’s never about what you can do. It’s always about what He can do through you</a:t>
            </a:r>
            <a:r>
              <a:rPr lang="en-US" sz="2800" b="1" dirty="0">
                <a:solidFill>
                  <a:schemeClr val="accent2">
                    <a:lumMod val="75000"/>
                  </a:schemeClr>
                </a:solidFill>
              </a:rPr>
              <a:t>, and </a:t>
            </a:r>
            <a:r>
              <a:rPr lang="en-US" sz="2800" b="1" u="sng" dirty="0">
                <a:solidFill>
                  <a:schemeClr val="accent2">
                    <a:lumMod val="75000"/>
                  </a:schemeClr>
                </a:solidFill>
              </a:rPr>
              <a:t>nothing is too big for Him</a:t>
            </a:r>
            <a:r>
              <a:rPr lang="en-US" sz="2800" b="1" dirty="0">
                <a:solidFill>
                  <a:schemeClr val="accent2">
                    <a:lumMod val="75000"/>
                  </a:schemeClr>
                </a:solidFill>
              </a:rPr>
              <a:t>. </a:t>
            </a:r>
            <a:endParaRPr lang="en-US" sz="19900" b="1" dirty="0">
              <a:solidFill>
                <a:schemeClr val="accent2">
                  <a:lumMod val="75000"/>
                </a:schemeClr>
              </a:solidFill>
            </a:endParaRPr>
          </a:p>
        </p:txBody>
      </p:sp>
    </p:spTree>
    <p:extLst>
      <p:ext uri="{BB962C8B-B14F-4D97-AF65-F5344CB8AC3E}">
        <p14:creationId xmlns:p14="http://schemas.microsoft.com/office/powerpoint/2010/main" val="37593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kern="0" dirty="0">
                <a:effectLst/>
                <a:ea typeface="Aptos" panose="020B0004020202020204" pitchFamily="34" charset="0"/>
              </a:rPr>
              <a:t>The Lord enabled Samuel to serve Him courageously and faithfully (</a:t>
            </a:r>
            <a:r>
              <a:rPr lang="en-US" sz="3200" b="1" kern="0" dirty="0">
                <a:effectLst/>
                <a:ea typeface="Aptos" panose="020B0004020202020204" pitchFamily="34" charset="0"/>
              </a:rPr>
              <a:t>verses 15-19</a:t>
            </a:r>
            <a:r>
              <a:rPr lang="en-US" sz="3200" b="1" i="0" kern="0" dirty="0">
                <a:effectLst/>
                <a:ea typeface="Aptos" panose="020B0004020202020204" pitchFamily="34" charset="0"/>
              </a:rPr>
              <a:t>)</a:t>
            </a:r>
            <a:endParaRPr lang="en-US" sz="3200" i="0" dirty="0"/>
          </a:p>
        </p:txBody>
      </p:sp>
      <p:pic>
        <p:nvPicPr>
          <p:cNvPr id="5122" name="Picture 2" descr="For An Injured Vet, A True Homecoming On The Horizon | KERA News">
            <a:extLst>
              <a:ext uri="{FF2B5EF4-FFF2-40B4-BE49-F238E27FC236}">
                <a16:creationId xmlns:a16="http://schemas.microsoft.com/office/drawing/2014/main" id="{4ECE9468-F154-0B4F-B8EE-2A941F914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147" y="2348906"/>
            <a:ext cx="5787707" cy="431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kern="0" dirty="0">
                <a:effectLst/>
                <a:ea typeface="Aptos" panose="020B0004020202020204" pitchFamily="34" charset="0"/>
              </a:rPr>
              <a:t>The Lord enabled Samuel to serve Him courageously and faithfully (</a:t>
            </a:r>
            <a:r>
              <a:rPr lang="en-US" sz="3200" b="1" kern="0" dirty="0">
                <a:effectLst/>
                <a:ea typeface="Aptos" panose="020B0004020202020204" pitchFamily="34" charset="0"/>
              </a:rPr>
              <a:t>verses 15-19</a:t>
            </a:r>
            <a:r>
              <a:rPr lang="en-US" sz="3200" b="1" i="0"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A09A12CF-7283-0938-03EE-D452ECB0D890}"/>
              </a:ext>
            </a:extLst>
          </p:cNvPr>
          <p:cNvSpPr>
            <a:spLocks noGrp="1"/>
          </p:cNvSpPr>
          <p:nvPr>
            <p:ph idx="1"/>
          </p:nvPr>
        </p:nvSpPr>
        <p:spPr/>
        <p:txBody>
          <a:bodyPr>
            <a:normAutofit lnSpcReduction="10000"/>
          </a:bodyPr>
          <a:lstStyle/>
          <a:p>
            <a:r>
              <a:rPr lang="en-US" sz="2800" b="1" kern="0" dirty="0">
                <a:solidFill>
                  <a:schemeClr val="accent2">
                    <a:lumMod val="75000"/>
                  </a:schemeClr>
                </a:solidFill>
                <a:effectLst/>
                <a:ea typeface="Aptos" panose="020B0004020202020204" pitchFamily="34" charset="0"/>
              </a:rPr>
              <a:t>He builds a relationship with you as He faithfully leads you through the life He calls you to live.</a:t>
            </a:r>
          </a:p>
          <a:p>
            <a:r>
              <a:rPr lang="en-US" sz="2400" b="1" dirty="0">
                <a:solidFill>
                  <a:srgbClr val="FF0000"/>
                </a:solidFill>
              </a:rPr>
              <a:t>19</a:t>
            </a:r>
            <a:r>
              <a:rPr lang="en-US" sz="2800" b="1" dirty="0"/>
              <a:t> </a:t>
            </a:r>
            <a:r>
              <a:rPr lang="en-US" sz="2800" b="1" i="1" dirty="0"/>
              <a:t>And Samuel grew, and </a:t>
            </a:r>
            <a:r>
              <a:rPr lang="en-US" sz="2800" b="1" i="1" dirty="0">
                <a:solidFill>
                  <a:srgbClr val="0070C0"/>
                </a:solidFill>
              </a:rPr>
              <a:t>the Lord was with him </a:t>
            </a:r>
            <a:r>
              <a:rPr lang="en-US" sz="2800" b="1" i="1" dirty="0"/>
              <a:t>and let none of his words fall to the ground</a:t>
            </a:r>
            <a:r>
              <a:rPr lang="en-US" sz="2800" b="1" dirty="0"/>
              <a:t>.</a:t>
            </a:r>
          </a:p>
          <a:p>
            <a:r>
              <a:rPr lang="en-US" sz="2800" b="1" dirty="0"/>
              <a:t>“</a:t>
            </a:r>
            <a:r>
              <a:rPr lang="en-US" sz="2800" b="1" i="1" dirty="0"/>
              <a:t>Oh, </a:t>
            </a:r>
            <a:r>
              <a:rPr lang="en-US" sz="2800" b="1" i="1" dirty="0">
                <a:solidFill>
                  <a:srgbClr val="0070C0"/>
                </a:solidFill>
              </a:rPr>
              <a:t>taste and see </a:t>
            </a:r>
            <a:r>
              <a:rPr lang="en-US" sz="2800" b="1" i="1" dirty="0"/>
              <a:t>that the Lord is good!</a:t>
            </a:r>
            <a:r>
              <a:rPr lang="en-US" sz="2800" b="1" dirty="0"/>
              <a:t>” </a:t>
            </a:r>
            <a:r>
              <a:rPr lang="en-US" sz="2800" b="1" dirty="0">
                <a:solidFill>
                  <a:srgbClr val="C00000"/>
                </a:solidFill>
              </a:rPr>
              <a:t>Psalm 34:8</a:t>
            </a:r>
          </a:p>
          <a:p>
            <a:r>
              <a:rPr lang="en-US" sz="2800" b="1" dirty="0">
                <a:solidFill>
                  <a:schemeClr val="accent2">
                    <a:lumMod val="75000"/>
                  </a:schemeClr>
                </a:solidFill>
              </a:rPr>
              <a:t>“I know who God has created me to be and how my purpose fits with his plans for the world.” </a:t>
            </a:r>
            <a:endParaRPr lang="en-US" sz="2800" b="1" kern="0" dirty="0">
              <a:solidFill>
                <a:schemeClr val="accent2">
                  <a:lumMod val="75000"/>
                </a:schemeClr>
              </a:solidFill>
              <a:effectLst/>
              <a:ea typeface="Aptos" panose="020B0004020202020204" pitchFamily="34" charset="0"/>
            </a:endParaRPr>
          </a:p>
          <a:p>
            <a:endParaRPr lang="en-US" sz="3200" b="1" dirty="0">
              <a:solidFill>
                <a:schemeClr val="accent2">
                  <a:lumMod val="75000"/>
                </a:schemeClr>
              </a:solidFill>
            </a:endParaRPr>
          </a:p>
        </p:txBody>
      </p:sp>
    </p:spTree>
    <p:extLst>
      <p:ext uri="{BB962C8B-B14F-4D97-AF65-F5344CB8AC3E}">
        <p14:creationId xmlns:p14="http://schemas.microsoft.com/office/powerpoint/2010/main" val="16632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48DAB-C6BC-A45F-B1F1-3989B51502D2}"/>
              </a:ext>
            </a:extLst>
          </p:cNvPr>
          <p:cNvSpPr>
            <a:spLocks noGrp="1"/>
          </p:cNvSpPr>
          <p:nvPr>
            <p:ph type="ctrTitle"/>
          </p:nvPr>
        </p:nvSpPr>
        <p:spPr>
          <a:xfrm>
            <a:off x="0" y="0"/>
            <a:ext cx="7296912" cy="926786"/>
          </a:xfrm>
        </p:spPr>
        <p:txBody>
          <a:bodyPr/>
          <a:lstStyle/>
          <a:p>
            <a:pPr algn="ctr"/>
            <a:r>
              <a:rPr lang="en-US" dirty="0">
                <a:solidFill>
                  <a:schemeClr val="bg1"/>
                </a:solidFill>
              </a:rPr>
              <a:t>“Big Shoes for a young boy”</a:t>
            </a:r>
          </a:p>
        </p:txBody>
      </p:sp>
      <p:sp>
        <p:nvSpPr>
          <p:cNvPr id="7" name="Subtitle 6">
            <a:extLst>
              <a:ext uri="{FF2B5EF4-FFF2-40B4-BE49-F238E27FC236}">
                <a16:creationId xmlns:a16="http://schemas.microsoft.com/office/drawing/2014/main" id="{E501CB9A-37DA-AA29-D8B5-0C22347E8EEF}"/>
              </a:ext>
            </a:extLst>
          </p:cNvPr>
          <p:cNvSpPr>
            <a:spLocks noGrp="1"/>
          </p:cNvSpPr>
          <p:nvPr>
            <p:ph type="subTitle" idx="1"/>
          </p:nvPr>
        </p:nvSpPr>
        <p:spPr>
          <a:xfrm>
            <a:off x="8040624" y="6234875"/>
            <a:ext cx="4151376" cy="623125"/>
          </a:xfrm>
        </p:spPr>
        <p:txBody>
          <a:bodyPr>
            <a:normAutofit/>
          </a:bodyPr>
          <a:lstStyle/>
          <a:p>
            <a:pPr algn="ctr"/>
            <a:r>
              <a:rPr lang="en-US" sz="3200" b="1" dirty="0">
                <a:solidFill>
                  <a:schemeClr val="bg1"/>
                </a:solidFill>
              </a:rPr>
              <a:t>1</a:t>
            </a:r>
            <a:r>
              <a:rPr lang="en-US" sz="3200" b="1" baseline="30000" dirty="0">
                <a:solidFill>
                  <a:schemeClr val="bg1"/>
                </a:solidFill>
              </a:rPr>
              <a:t>st</a:t>
            </a:r>
            <a:r>
              <a:rPr lang="en-US" sz="3200" b="1" dirty="0">
                <a:solidFill>
                  <a:schemeClr val="bg1"/>
                </a:solidFill>
              </a:rPr>
              <a:t> Samuel 3:1-19</a:t>
            </a:r>
          </a:p>
        </p:txBody>
      </p:sp>
      <p:sp>
        <p:nvSpPr>
          <p:cNvPr id="2" name="TextBox 1">
            <a:extLst>
              <a:ext uri="{FF2B5EF4-FFF2-40B4-BE49-F238E27FC236}">
                <a16:creationId xmlns:a16="http://schemas.microsoft.com/office/drawing/2014/main" id="{61BD6C8E-36B5-6BA2-FBD2-A8AC45FD0884}"/>
              </a:ext>
            </a:extLst>
          </p:cNvPr>
          <p:cNvSpPr txBox="1"/>
          <p:nvPr/>
        </p:nvSpPr>
        <p:spPr>
          <a:xfrm>
            <a:off x="7434072" y="3867912"/>
            <a:ext cx="4626864" cy="2246769"/>
          </a:xfrm>
          <a:prstGeom prst="rect">
            <a:avLst/>
          </a:prstGeom>
          <a:solidFill>
            <a:schemeClr val="bg1"/>
          </a:solidFill>
        </p:spPr>
        <p:txBody>
          <a:bodyPr wrap="square" rtlCol="0">
            <a:spAutoFit/>
          </a:bodyPr>
          <a:lstStyle/>
          <a:p>
            <a:r>
              <a:rPr lang="en-US" sz="2800" b="1" kern="0" dirty="0">
                <a:effectLst/>
                <a:ea typeface="Aptos" panose="020B0004020202020204" pitchFamily="34" charset="0"/>
              </a:rPr>
              <a:t>“</a:t>
            </a:r>
            <a:r>
              <a:rPr lang="en-US" sz="2800" b="1" i="1" kern="0" dirty="0">
                <a:effectLst/>
                <a:ea typeface="Times New Roman" panose="02020603050405020304" pitchFamily="18" charset="0"/>
              </a:rPr>
              <a:t>Don’t let the excitement of youth cause you to forget your Creator. Honor him in your youth</a:t>
            </a:r>
            <a:r>
              <a:rPr lang="en-US" sz="2800" b="1" kern="0" dirty="0">
                <a:effectLst/>
                <a:ea typeface="Times New Roman" panose="02020603050405020304" pitchFamily="18" charset="0"/>
              </a:rPr>
              <a:t>.” </a:t>
            </a:r>
            <a:r>
              <a:rPr lang="en-US" sz="2800" b="1" kern="0" dirty="0">
                <a:solidFill>
                  <a:srgbClr val="C00000"/>
                </a:solidFill>
                <a:effectLst/>
                <a:ea typeface="Aptos" panose="020B0004020202020204" pitchFamily="34" charset="0"/>
              </a:rPr>
              <a:t>Ecclesiastes 12:1, NLT</a:t>
            </a:r>
            <a:endParaRPr lang="en-US" sz="2800" b="1" dirty="0">
              <a:solidFill>
                <a:srgbClr val="C00000"/>
              </a:solidFill>
            </a:endParaRPr>
          </a:p>
        </p:txBody>
      </p:sp>
    </p:spTree>
    <p:extLst>
      <p:ext uri="{BB962C8B-B14F-4D97-AF65-F5344CB8AC3E}">
        <p14:creationId xmlns:p14="http://schemas.microsoft.com/office/powerpoint/2010/main" val="351422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12F6C-F3A9-11BD-FB0B-25BFCF62DF5B}"/>
              </a:ext>
            </a:extLst>
          </p:cNvPr>
          <p:cNvSpPr>
            <a:spLocks noGrp="1"/>
          </p:cNvSpPr>
          <p:nvPr>
            <p:ph idx="1"/>
          </p:nvPr>
        </p:nvSpPr>
        <p:spPr/>
        <p:txBody>
          <a:bodyPr>
            <a:normAutofit/>
          </a:bodyPr>
          <a:lstStyle/>
          <a:p>
            <a:r>
              <a:rPr lang="en-US" sz="2800" b="1" kern="0" dirty="0">
                <a:effectLst/>
                <a:ea typeface="Times New Roman" panose="02020603050405020304" pitchFamily="18" charset="0"/>
              </a:rPr>
              <a:t>“</a:t>
            </a:r>
            <a:r>
              <a:rPr lang="en-US" sz="2800" b="1" i="1" kern="0" dirty="0">
                <a:effectLst/>
                <a:ea typeface="Times New Roman" panose="02020603050405020304" pitchFamily="18" charset="0"/>
              </a:rPr>
              <a:t>Oh, my lord! As you live, my lord, I am the woman who was standing here in your presence, praying to the Lord. For this child I prayed, and the Lord has granted me my petition that I made to him. Therefore </a:t>
            </a:r>
            <a:r>
              <a:rPr lang="en-US" sz="2800" b="1" i="1" kern="0" dirty="0">
                <a:solidFill>
                  <a:srgbClr val="0070C0"/>
                </a:solidFill>
                <a:effectLst/>
                <a:ea typeface="Times New Roman" panose="02020603050405020304" pitchFamily="18" charset="0"/>
              </a:rPr>
              <a:t>I have lent him to the Lord. As long as he lives, he is lent to the Lord</a:t>
            </a:r>
            <a:r>
              <a:rPr lang="en-US" sz="2800" b="1" i="1" kern="0" dirty="0">
                <a:effectLst/>
                <a:ea typeface="Times New Roman" panose="02020603050405020304" pitchFamily="18" charset="0"/>
              </a:rPr>
              <a:t>.</a:t>
            </a:r>
            <a:r>
              <a:rPr lang="en-US" sz="2800" b="1" kern="0" dirty="0">
                <a:effectLst/>
                <a:ea typeface="Times New Roman" panose="02020603050405020304" pitchFamily="18" charset="0"/>
              </a:rPr>
              <a:t>” </a:t>
            </a:r>
            <a:r>
              <a:rPr lang="en-US" sz="2800" b="1" kern="0" dirty="0">
                <a:solidFill>
                  <a:srgbClr val="C00000"/>
                </a:solidFill>
                <a:effectLst/>
                <a:ea typeface="Times New Roman" panose="02020603050405020304" pitchFamily="18" charset="0"/>
              </a:rPr>
              <a:t>1</a:t>
            </a:r>
            <a:r>
              <a:rPr lang="en-US" sz="2800" b="1" kern="0" baseline="30000" dirty="0">
                <a:solidFill>
                  <a:srgbClr val="C00000"/>
                </a:solidFill>
                <a:effectLst/>
                <a:ea typeface="Times New Roman" panose="02020603050405020304" pitchFamily="18" charset="0"/>
              </a:rPr>
              <a:t>st</a:t>
            </a:r>
            <a:r>
              <a:rPr lang="en-US" sz="2800" b="1" kern="0" dirty="0">
                <a:solidFill>
                  <a:srgbClr val="C00000"/>
                </a:solidFill>
                <a:effectLst/>
                <a:ea typeface="Times New Roman" panose="02020603050405020304" pitchFamily="18" charset="0"/>
              </a:rPr>
              <a:t> Samuel 1:26-28</a:t>
            </a:r>
            <a:endParaRPr lang="en-US" sz="3200" b="1" dirty="0">
              <a:solidFill>
                <a:srgbClr val="C00000"/>
              </a:solidFill>
            </a:endParaRPr>
          </a:p>
        </p:txBody>
      </p:sp>
    </p:spTree>
    <p:extLst>
      <p:ext uri="{BB962C8B-B14F-4D97-AF65-F5344CB8AC3E}">
        <p14:creationId xmlns:p14="http://schemas.microsoft.com/office/powerpoint/2010/main" val="4996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48DAB-C6BC-A45F-B1F1-3989B51502D2}"/>
              </a:ext>
            </a:extLst>
          </p:cNvPr>
          <p:cNvSpPr>
            <a:spLocks noGrp="1"/>
          </p:cNvSpPr>
          <p:nvPr>
            <p:ph type="ctrTitle"/>
          </p:nvPr>
        </p:nvSpPr>
        <p:spPr>
          <a:xfrm>
            <a:off x="0" y="0"/>
            <a:ext cx="7296912" cy="926786"/>
          </a:xfrm>
        </p:spPr>
        <p:txBody>
          <a:bodyPr/>
          <a:lstStyle/>
          <a:p>
            <a:pPr algn="ctr"/>
            <a:r>
              <a:rPr lang="en-US" dirty="0">
                <a:solidFill>
                  <a:schemeClr val="bg1"/>
                </a:solidFill>
              </a:rPr>
              <a:t>“Big Shoes for a young boy”</a:t>
            </a:r>
          </a:p>
        </p:txBody>
      </p:sp>
      <p:sp>
        <p:nvSpPr>
          <p:cNvPr id="7" name="Subtitle 6">
            <a:extLst>
              <a:ext uri="{FF2B5EF4-FFF2-40B4-BE49-F238E27FC236}">
                <a16:creationId xmlns:a16="http://schemas.microsoft.com/office/drawing/2014/main" id="{E501CB9A-37DA-AA29-D8B5-0C22347E8EEF}"/>
              </a:ext>
            </a:extLst>
          </p:cNvPr>
          <p:cNvSpPr>
            <a:spLocks noGrp="1"/>
          </p:cNvSpPr>
          <p:nvPr>
            <p:ph type="subTitle" idx="1"/>
          </p:nvPr>
        </p:nvSpPr>
        <p:spPr>
          <a:xfrm>
            <a:off x="8040624" y="6234875"/>
            <a:ext cx="4151376" cy="623125"/>
          </a:xfrm>
        </p:spPr>
        <p:txBody>
          <a:bodyPr>
            <a:normAutofit/>
          </a:bodyPr>
          <a:lstStyle/>
          <a:p>
            <a:pPr algn="ctr"/>
            <a:r>
              <a:rPr lang="en-US" sz="3200" b="1" dirty="0">
                <a:solidFill>
                  <a:schemeClr val="bg1"/>
                </a:solidFill>
              </a:rPr>
              <a:t>1</a:t>
            </a:r>
            <a:r>
              <a:rPr lang="en-US" sz="3200" b="1" baseline="30000" dirty="0">
                <a:solidFill>
                  <a:schemeClr val="bg1"/>
                </a:solidFill>
              </a:rPr>
              <a:t>st</a:t>
            </a:r>
            <a:r>
              <a:rPr lang="en-US" sz="3200" b="1" dirty="0">
                <a:solidFill>
                  <a:schemeClr val="bg1"/>
                </a:solidFill>
              </a:rPr>
              <a:t> Samuel 3:1-19</a:t>
            </a:r>
          </a:p>
        </p:txBody>
      </p:sp>
    </p:spTree>
    <p:extLst>
      <p:ext uri="{BB962C8B-B14F-4D97-AF65-F5344CB8AC3E}">
        <p14:creationId xmlns:p14="http://schemas.microsoft.com/office/powerpoint/2010/main" val="118025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called Samuel as Samuel faithfully served (</a:t>
            </a:r>
            <a:r>
              <a:rPr lang="en-US" sz="3200" b="1" kern="0" dirty="0">
                <a:effectLst/>
                <a:ea typeface="Aptos" panose="020B0004020202020204" pitchFamily="34" charset="0"/>
              </a:rPr>
              <a:t>verses 1-9</a:t>
            </a:r>
            <a:r>
              <a:rPr lang="en-US" sz="3200" b="1" i="0" kern="0" dirty="0">
                <a:effectLst/>
                <a:ea typeface="Aptos" panose="020B0004020202020204" pitchFamily="34" charset="0"/>
              </a:rPr>
              <a:t>)</a:t>
            </a:r>
            <a:endParaRPr lang="en-US" sz="54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kern="0" dirty="0">
                <a:solidFill>
                  <a:srgbClr val="FF0000"/>
                </a:solidFill>
                <a:effectLst/>
                <a:ea typeface="Aptos" panose="020B0004020202020204" pitchFamily="34" charset="0"/>
              </a:rPr>
              <a:t>1</a:t>
            </a:r>
            <a:r>
              <a:rPr lang="en-US" sz="2800" b="1" kern="0" dirty="0">
                <a:effectLst/>
                <a:ea typeface="Aptos" panose="020B0004020202020204" pitchFamily="34" charset="0"/>
              </a:rPr>
              <a:t> </a:t>
            </a:r>
            <a:r>
              <a:rPr lang="en-US" sz="2800" b="1" i="1" kern="0" dirty="0">
                <a:effectLst/>
                <a:ea typeface="Aptos" panose="020B0004020202020204" pitchFamily="34" charset="0"/>
              </a:rPr>
              <a:t>Now the boy Samuel was ministering to the Lord in the presence of Eli. And the word of the Lord was rare in those days; there was no frequent vision</a:t>
            </a:r>
            <a:r>
              <a:rPr lang="en-US" sz="2800" b="1" kern="0" dirty="0">
                <a:effectLst/>
                <a:ea typeface="Aptos" panose="020B0004020202020204" pitchFamily="34" charset="0"/>
              </a:rPr>
              <a:t>. </a:t>
            </a:r>
            <a:r>
              <a:rPr lang="en-US" sz="2400" b="1" kern="0" dirty="0">
                <a:solidFill>
                  <a:srgbClr val="FF0000"/>
                </a:solidFill>
                <a:effectLst/>
                <a:ea typeface="Aptos" panose="020B0004020202020204" pitchFamily="34" charset="0"/>
              </a:rPr>
              <a:t>2</a:t>
            </a:r>
            <a:r>
              <a:rPr lang="en-US" sz="2800" b="1" kern="0" dirty="0">
                <a:effectLst/>
                <a:ea typeface="Aptos" panose="020B0004020202020204" pitchFamily="34" charset="0"/>
              </a:rPr>
              <a:t> </a:t>
            </a:r>
            <a:r>
              <a:rPr lang="en-US" sz="2800" b="1" i="1" kern="0" dirty="0">
                <a:effectLst/>
                <a:ea typeface="Aptos" panose="020B0004020202020204" pitchFamily="34" charset="0"/>
              </a:rPr>
              <a:t>At that time </a:t>
            </a:r>
            <a:r>
              <a:rPr lang="en-US" sz="2800" b="1" i="1" u="sng" kern="0" dirty="0">
                <a:effectLst/>
                <a:ea typeface="Aptos" panose="020B0004020202020204" pitchFamily="34" charset="0"/>
              </a:rPr>
              <a:t>Eli</a:t>
            </a:r>
            <a:r>
              <a:rPr lang="en-US" sz="2800" b="1" i="1" kern="0" dirty="0">
                <a:effectLst/>
                <a:ea typeface="Aptos" panose="020B0004020202020204" pitchFamily="34" charset="0"/>
              </a:rPr>
              <a:t>, whose eyesight had begun to grow dim so that he could not see, was lying down in his own place</a:t>
            </a:r>
            <a:r>
              <a:rPr lang="en-US" sz="2800" b="1" kern="0" dirty="0">
                <a:effectLst/>
                <a:ea typeface="Aptos" panose="020B0004020202020204" pitchFamily="34" charset="0"/>
              </a:rPr>
              <a:t>. </a:t>
            </a:r>
            <a:r>
              <a:rPr lang="en-US" sz="2400" b="1" kern="0" dirty="0">
                <a:solidFill>
                  <a:srgbClr val="FF0000"/>
                </a:solidFill>
                <a:effectLst/>
                <a:ea typeface="Aptos" panose="020B0004020202020204" pitchFamily="34" charset="0"/>
              </a:rPr>
              <a:t>3</a:t>
            </a:r>
            <a:r>
              <a:rPr lang="en-US" sz="2800" b="1" kern="0" dirty="0">
                <a:effectLst/>
                <a:ea typeface="Aptos" panose="020B0004020202020204" pitchFamily="34" charset="0"/>
              </a:rPr>
              <a:t> </a:t>
            </a:r>
            <a:r>
              <a:rPr lang="en-US" sz="2800" b="1" i="1" kern="0" dirty="0">
                <a:effectLst/>
                <a:ea typeface="Aptos" panose="020B0004020202020204" pitchFamily="34" charset="0"/>
              </a:rPr>
              <a:t>The lamp of God had not yet gone out, and Samuel was lying down in the temple of the Lord, where the ark of God was</a:t>
            </a:r>
            <a:r>
              <a:rPr lang="en-US" sz="2800" b="1" kern="0" dirty="0">
                <a:effectLst/>
                <a:ea typeface="Aptos" panose="020B0004020202020204" pitchFamily="34" charset="0"/>
              </a:rPr>
              <a:t>.</a:t>
            </a:r>
            <a:endParaRPr lang="en-US" sz="3200" b="1" dirty="0"/>
          </a:p>
        </p:txBody>
      </p:sp>
      <p:pic>
        <p:nvPicPr>
          <p:cNvPr id="1026" name="Picture 2" descr="THE CHURCH OF PENTECOST - SATURDAY, JUNE 16, 2018 “HOPHNI AND PHINEHAS”  SCRIPTURE READING: 1 Samuel 2:12-17 EXPOSITION: Another classical example  of disobedience to God in the scripture is that of Eli's">
            <a:extLst>
              <a:ext uri="{FF2B5EF4-FFF2-40B4-BE49-F238E27FC236}">
                <a16:creationId xmlns:a16="http://schemas.microsoft.com/office/drawing/2014/main" id="{AA9A5C7F-88ED-C2B6-71FE-7DCD121D0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874" y="2649901"/>
            <a:ext cx="3267126" cy="238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3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called Samuel as Samuel faithfully served (</a:t>
            </a:r>
            <a:r>
              <a:rPr lang="en-US" sz="3200" b="1" kern="0" dirty="0">
                <a:effectLst/>
                <a:ea typeface="Aptos" panose="020B0004020202020204" pitchFamily="34" charset="0"/>
              </a:rPr>
              <a:t>verses 1-9</a:t>
            </a:r>
            <a:r>
              <a:rPr lang="en-US" sz="3200" b="1" i="0" kern="0" dirty="0">
                <a:effectLst/>
                <a:ea typeface="Aptos" panose="020B0004020202020204" pitchFamily="34" charset="0"/>
              </a:rPr>
              <a:t>)</a:t>
            </a:r>
            <a:endParaRPr lang="en-US" sz="54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kern="0" dirty="0">
                <a:solidFill>
                  <a:srgbClr val="FF0000"/>
                </a:solidFill>
                <a:effectLst/>
                <a:ea typeface="Aptos" panose="020B0004020202020204" pitchFamily="34" charset="0"/>
              </a:rPr>
              <a:t>1</a:t>
            </a:r>
            <a:r>
              <a:rPr lang="en-US" sz="2800" b="1" kern="0" dirty="0">
                <a:effectLst/>
                <a:ea typeface="Aptos" panose="020B0004020202020204" pitchFamily="34" charset="0"/>
              </a:rPr>
              <a:t> </a:t>
            </a:r>
            <a:r>
              <a:rPr lang="en-US" sz="2800" b="1" i="1" kern="0" dirty="0">
                <a:effectLst/>
                <a:ea typeface="Aptos" panose="020B0004020202020204" pitchFamily="34" charset="0"/>
              </a:rPr>
              <a:t>Now the boy Samuel was ministering to the Lord in the presence of Eli. And the word of the Lord was rare in those days; there was no frequent vision</a:t>
            </a:r>
            <a:r>
              <a:rPr lang="en-US" sz="2800" b="1" kern="0" dirty="0">
                <a:effectLst/>
                <a:ea typeface="Aptos" panose="020B0004020202020204" pitchFamily="34" charset="0"/>
              </a:rPr>
              <a:t>. </a:t>
            </a:r>
            <a:r>
              <a:rPr lang="en-US" sz="2400" b="1" kern="0" dirty="0">
                <a:solidFill>
                  <a:srgbClr val="FF0000"/>
                </a:solidFill>
                <a:effectLst/>
                <a:ea typeface="Aptos" panose="020B0004020202020204" pitchFamily="34" charset="0"/>
              </a:rPr>
              <a:t>2</a:t>
            </a:r>
            <a:r>
              <a:rPr lang="en-US" sz="2800" b="1" kern="0" dirty="0">
                <a:effectLst/>
                <a:ea typeface="Aptos" panose="020B0004020202020204" pitchFamily="34" charset="0"/>
              </a:rPr>
              <a:t> </a:t>
            </a:r>
            <a:r>
              <a:rPr lang="en-US" sz="2800" b="1" i="1" kern="0" dirty="0">
                <a:effectLst/>
                <a:ea typeface="Aptos" panose="020B0004020202020204" pitchFamily="34" charset="0"/>
              </a:rPr>
              <a:t>At that time </a:t>
            </a:r>
            <a:r>
              <a:rPr lang="en-US" sz="2800" b="1" i="1" u="sng" kern="0" dirty="0">
                <a:effectLst/>
                <a:ea typeface="Aptos" panose="020B0004020202020204" pitchFamily="34" charset="0"/>
              </a:rPr>
              <a:t>Eli</a:t>
            </a:r>
            <a:r>
              <a:rPr lang="en-US" sz="2800" b="1" i="1" kern="0" dirty="0">
                <a:effectLst/>
                <a:ea typeface="Aptos" panose="020B0004020202020204" pitchFamily="34" charset="0"/>
              </a:rPr>
              <a:t>, whose eyesight had begun to grow dim so that he could not see, was lying down in his own place</a:t>
            </a:r>
            <a:r>
              <a:rPr lang="en-US" sz="2800" b="1" kern="0" dirty="0">
                <a:effectLst/>
                <a:ea typeface="Aptos" panose="020B0004020202020204" pitchFamily="34" charset="0"/>
              </a:rPr>
              <a:t>. </a:t>
            </a:r>
            <a:r>
              <a:rPr lang="en-US" sz="2400" b="1" kern="0" dirty="0">
                <a:solidFill>
                  <a:srgbClr val="FF0000"/>
                </a:solidFill>
                <a:effectLst/>
                <a:ea typeface="Aptos" panose="020B0004020202020204" pitchFamily="34" charset="0"/>
              </a:rPr>
              <a:t>3</a:t>
            </a:r>
            <a:r>
              <a:rPr lang="en-US" sz="2800" b="1" kern="0" dirty="0">
                <a:effectLst/>
                <a:ea typeface="Aptos" panose="020B0004020202020204" pitchFamily="34" charset="0"/>
              </a:rPr>
              <a:t> </a:t>
            </a:r>
            <a:r>
              <a:rPr lang="en-US" sz="2800" b="1" i="1" kern="0" dirty="0">
                <a:effectLst/>
                <a:ea typeface="Aptos" panose="020B0004020202020204" pitchFamily="34" charset="0"/>
              </a:rPr>
              <a:t>The lamp of God had not yet gone out, and Samuel was lying down in the temple of the Lord, where the ark of God was</a:t>
            </a:r>
            <a:r>
              <a:rPr lang="en-US" sz="2800" b="1" kern="0" dirty="0">
                <a:effectLst/>
                <a:ea typeface="Aptos" panose="020B0004020202020204" pitchFamily="34" charset="0"/>
              </a:rPr>
              <a:t>.</a:t>
            </a:r>
            <a:endParaRPr lang="en-US" sz="3200" b="1" dirty="0"/>
          </a:p>
        </p:txBody>
      </p:sp>
      <p:pic>
        <p:nvPicPr>
          <p:cNvPr id="2050" name="Picture 2" descr="What is the Right and Biblical Discipline?">
            <a:extLst>
              <a:ext uri="{FF2B5EF4-FFF2-40B4-BE49-F238E27FC236}">
                <a16:creationId xmlns:a16="http://schemas.microsoft.com/office/drawing/2014/main" id="{B7313ED4-BDF1-5B38-8623-A0C5F2634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000" y="2521885"/>
            <a:ext cx="3307000" cy="248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9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called Samuel as Samuel faithfully served (</a:t>
            </a:r>
            <a:r>
              <a:rPr lang="en-US" sz="3200" b="1" kern="0" dirty="0">
                <a:effectLst/>
                <a:ea typeface="Aptos" panose="020B0004020202020204" pitchFamily="34" charset="0"/>
              </a:rPr>
              <a:t>verses 1-9</a:t>
            </a:r>
            <a:r>
              <a:rPr lang="en-US" sz="3200" b="1" i="0" kern="0" dirty="0">
                <a:effectLst/>
                <a:ea typeface="Aptos" panose="020B0004020202020204" pitchFamily="34" charset="0"/>
              </a:rPr>
              <a:t>)</a:t>
            </a:r>
            <a:endParaRPr lang="en-US" sz="54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kern="0" dirty="0">
                <a:solidFill>
                  <a:srgbClr val="FF0000"/>
                </a:solidFill>
                <a:effectLst/>
                <a:ea typeface="Aptos" panose="020B0004020202020204" pitchFamily="34" charset="0"/>
              </a:rPr>
              <a:t>1</a:t>
            </a:r>
            <a:r>
              <a:rPr lang="en-US" sz="2800" b="1" kern="0" dirty="0">
                <a:effectLst/>
                <a:ea typeface="Aptos" panose="020B0004020202020204" pitchFamily="34" charset="0"/>
              </a:rPr>
              <a:t> </a:t>
            </a:r>
            <a:r>
              <a:rPr lang="en-US" sz="2800" b="1" i="1" kern="0" dirty="0">
                <a:effectLst/>
                <a:ea typeface="Aptos" panose="020B0004020202020204" pitchFamily="34" charset="0"/>
              </a:rPr>
              <a:t>Now the boy Samuel was ministering to the Lord in the presence of Eli. And </a:t>
            </a:r>
            <a:r>
              <a:rPr lang="en-US" sz="2800" b="1" i="1" kern="0" dirty="0">
                <a:solidFill>
                  <a:srgbClr val="0070C0"/>
                </a:solidFill>
                <a:effectLst/>
                <a:ea typeface="Aptos" panose="020B0004020202020204" pitchFamily="34" charset="0"/>
              </a:rPr>
              <a:t>the word of the Lord was rare in those days; there was no frequent vision</a:t>
            </a:r>
            <a:r>
              <a:rPr lang="en-US" sz="2800" b="1" kern="0" dirty="0">
                <a:effectLst/>
                <a:ea typeface="Aptos" panose="020B0004020202020204" pitchFamily="34" charset="0"/>
              </a:rPr>
              <a:t>. </a:t>
            </a:r>
            <a:r>
              <a:rPr lang="en-US" sz="2400" b="1" kern="0" dirty="0">
                <a:solidFill>
                  <a:srgbClr val="FF0000"/>
                </a:solidFill>
                <a:effectLst/>
                <a:ea typeface="Aptos" panose="020B0004020202020204" pitchFamily="34" charset="0"/>
              </a:rPr>
              <a:t>2</a:t>
            </a:r>
            <a:r>
              <a:rPr lang="en-US" sz="2800" b="1" kern="0" dirty="0">
                <a:effectLst/>
                <a:ea typeface="Aptos" panose="020B0004020202020204" pitchFamily="34" charset="0"/>
              </a:rPr>
              <a:t> </a:t>
            </a:r>
            <a:r>
              <a:rPr lang="en-US" sz="2800" b="1" i="1" kern="0" dirty="0">
                <a:effectLst/>
                <a:ea typeface="Aptos" panose="020B0004020202020204" pitchFamily="34" charset="0"/>
              </a:rPr>
              <a:t>At that time </a:t>
            </a:r>
            <a:r>
              <a:rPr lang="en-US" sz="2800" b="1" i="1" u="sng" kern="0" dirty="0">
                <a:solidFill>
                  <a:srgbClr val="0070C0"/>
                </a:solidFill>
                <a:effectLst/>
                <a:ea typeface="Aptos" panose="020B0004020202020204" pitchFamily="34" charset="0"/>
              </a:rPr>
              <a:t>Eli</a:t>
            </a:r>
            <a:r>
              <a:rPr lang="en-US" sz="2800" b="1" i="1" kern="0" dirty="0">
                <a:solidFill>
                  <a:srgbClr val="0070C0"/>
                </a:solidFill>
                <a:effectLst/>
                <a:ea typeface="Aptos" panose="020B0004020202020204" pitchFamily="34" charset="0"/>
              </a:rPr>
              <a:t>, whose eyesight had begun to grow dim so that he could not see</a:t>
            </a:r>
            <a:r>
              <a:rPr lang="en-US" sz="2800" b="1" i="1" kern="0" dirty="0">
                <a:effectLst/>
                <a:ea typeface="Aptos" panose="020B0004020202020204" pitchFamily="34" charset="0"/>
              </a:rPr>
              <a:t>, was lying down in his own place</a:t>
            </a:r>
            <a:r>
              <a:rPr lang="en-US" sz="2800" b="1" kern="0" dirty="0">
                <a:effectLst/>
                <a:ea typeface="Aptos" panose="020B0004020202020204" pitchFamily="34" charset="0"/>
              </a:rPr>
              <a:t>. </a:t>
            </a:r>
            <a:r>
              <a:rPr lang="en-US" sz="2400" b="1" kern="0" dirty="0">
                <a:solidFill>
                  <a:srgbClr val="FF0000"/>
                </a:solidFill>
                <a:effectLst/>
                <a:ea typeface="Aptos" panose="020B0004020202020204" pitchFamily="34" charset="0"/>
              </a:rPr>
              <a:t>3</a:t>
            </a:r>
            <a:r>
              <a:rPr lang="en-US" sz="2800" b="1" kern="0" dirty="0">
                <a:effectLst/>
                <a:ea typeface="Aptos" panose="020B0004020202020204" pitchFamily="34" charset="0"/>
              </a:rPr>
              <a:t> </a:t>
            </a:r>
            <a:r>
              <a:rPr lang="en-US" sz="2800" b="1" i="1" kern="0" dirty="0">
                <a:effectLst/>
                <a:ea typeface="Aptos" panose="020B0004020202020204" pitchFamily="34" charset="0"/>
              </a:rPr>
              <a:t>The lamp of God had not yet gone out, and Samuel was lying down in the temple of the Lord, where the ark of God was</a:t>
            </a:r>
            <a:r>
              <a:rPr lang="en-US" sz="2800" b="1" kern="0" dirty="0">
                <a:effectLst/>
                <a:ea typeface="Aptos" panose="020B0004020202020204" pitchFamily="34" charset="0"/>
              </a:rPr>
              <a:t>.</a:t>
            </a:r>
            <a:endParaRPr lang="en-US" sz="3200" b="1" dirty="0"/>
          </a:p>
        </p:txBody>
      </p:sp>
      <p:sp>
        <p:nvSpPr>
          <p:cNvPr id="4" name="TextBox 3">
            <a:extLst>
              <a:ext uri="{FF2B5EF4-FFF2-40B4-BE49-F238E27FC236}">
                <a16:creationId xmlns:a16="http://schemas.microsoft.com/office/drawing/2014/main" id="{9ADC630F-AD62-7457-A117-D34C3165400A}"/>
              </a:ext>
            </a:extLst>
          </p:cNvPr>
          <p:cNvSpPr txBox="1"/>
          <p:nvPr/>
        </p:nvSpPr>
        <p:spPr>
          <a:xfrm>
            <a:off x="9172575" y="1962150"/>
            <a:ext cx="3019425" cy="3108543"/>
          </a:xfrm>
          <a:prstGeom prst="rect">
            <a:avLst/>
          </a:prstGeom>
          <a:solidFill>
            <a:schemeClr val="accent2">
              <a:lumMod val="60000"/>
              <a:lumOff val="40000"/>
            </a:schemeClr>
          </a:solidFill>
          <a:ln>
            <a:solidFill>
              <a:schemeClr val="accent1">
                <a:lumMod val="50000"/>
              </a:schemeClr>
            </a:solidFill>
          </a:ln>
        </p:spPr>
        <p:txBody>
          <a:bodyPr wrap="square" rtlCol="0">
            <a:spAutoFit/>
          </a:bodyPr>
          <a:lstStyle/>
          <a:p>
            <a:r>
              <a:rPr lang="en-US" sz="2800" b="1" kern="0" dirty="0">
                <a:effectLst/>
                <a:ea typeface="Aptos" panose="020B0004020202020204" pitchFamily="34" charset="0"/>
              </a:rPr>
              <a:t>Eli was faithless and no longer worthy of hearing from the Lord. He had become spiritually blind.</a:t>
            </a:r>
            <a:endParaRPr lang="en-US" sz="2800" b="1" dirty="0"/>
          </a:p>
        </p:txBody>
      </p:sp>
    </p:spTree>
    <p:extLst>
      <p:ext uri="{BB962C8B-B14F-4D97-AF65-F5344CB8AC3E}">
        <p14:creationId xmlns:p14="http://schemas.microsoft.com/office/powerpoint/2010/main" val="413773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called Samuel as Samuel faithfully served (</a:t>
            </a:r>
            <a:r>
              <a:rPr lang="en-US" sz="3200" b="1" kern="0" dirty="0">
                <a:effectLst/>
                <a:ea typeface="Aptos" panose="020B0004020202020204" pitchFamily="34" charset="0"/>
              </a:rPr>
              <a:t>verses 1-9</a:t>
            </a:r>
            <a:r>
              <a:rPr lang="en-US" sz="3200" b="1" i="0" kern="0" dirty="0">
                <a:effectLst/>
                <a:ea typeface="Aptos" panose="020B0004020202020204" pitchFamily="34" charset="0"/>
              </a:rPr>
              <a:t>)</a:t>
            </a:r>
            <a:endParaRPr lang="en-US" sz="54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kern="0" dirty="0">
                <a:solidFill>
                  <a:srgbClr val="FF0000"/>
                </a:solidFill>
                <a:effectLst/>
                <a:ea typeface="Aptos" panose="020B0004020202020204" pitchFamily="34" charset="0"/>
              </a:rPr>
              <a:t>4</a:t>
            </a:r>
            <a:r>
              <a:rPr lang="en-US" sz="2800" b="1" kern="0" dirty="0">
                <a:effectLst/>
                <a:ea typeface="Aptos" panose="020B0004020202020204" pitchFamily="34" charset="0"/>
              </a:rPr>
              <a:t> </a:t>
            </a:r>
            <a:r>
              <a:rPr lang="en-US" sz="2800" b="1" i="1" kern="0" dirty="0">
                <a:effectLst/>
                <a:ea typeface="Aptos" panose="020B0004020202020204" pitchFamily="34" charset="0"/>
              </a:rPr>
              <a:t>Then the Lord called Samuel, and he said, “Here I am!”</a:t>
            </a:r>
            <a:r>
              <a:rPr lang="en-US" sz="2800" b="1" kern="0" dirty="0">
                <a:effectLst/>
                <a:ea typeface="Aptos" panose="020B0004020202020204" pitchFamily="34" charset="0"/>
              </a:rPr>
              <a:t> </a:t>
            </a:r>
            <a:r>
              <a:rPr lang="en-US" sz="2400" b="1" kern="0" dirty="0">
                <a:solidFill>
                  <a:srgbClr val="FF0000"/>
                </a:solidFill>
                <a:effectLst/>
                <a:ea typeface="Aptos" panose="020B0004020202020204" pitchFamily="34" charset="0"/>
              </a:rPr>
              <a:t>5</a:t>
            </a:r>
            <a:r>
              <a:rPr lang="en-US" sz="2800" b="1" kern="0" dirty="0">
                <a:effectLst/>
                <a:ea typeface="Aptos" panose="020B0004020202020204" pitchFamily="34" charset="0"/>
              </a:rPr>
              <a:t> </a:t>
            </a:r>
            <a:r>
              <a:rPr lang="en-US" sz="2800" b="1" i="1" kern="0" dirty="0">
                <a:effectLst/>
                <a:ea typeface="Aptos" panose="020B0004020202020204" pitchFamily="34" charset="0"/>
              </a:rPr>
              <a:t>and ran to Eli and said, “Here I am, for you called me.” But he said, “I did not call; lie down again.” So he went and lay down</a:t>
            </a:r>
            <a:r>
              <a:rPr lang="en-US" sz="2800" b="1" kern="0" dirty="0">
                <a:effectLst/>
                <a:ea typeface="Aptos" panose="020B0004020202020204" pitchFamily="34" charset="0"/>
              </a:rPr>
              <a:t>. </a:t>
            </a:r>
            <a:r>
              <a:rPr lang="en-US" sz="2400" b="1" kern="0" dirty="0">
                <a:solidFill>
                  <a:srgbClr val="FF0000"/>
                </a:solidFill>
                <a:effectLst/>
                <a:ea typeface="Aptos" panose="020B0004020202020204" pitchFamily="34" charset="0"/>
              </a:rPr>
              <a:t>6</a:t>
            </a:r>
            <a:r>
              <a:rPr lang="en-US" sz="2800" b="1" kern="0" dirty="0">
                <a:effectLst/>
                <a:ea typeface="Aptos" panose="020B0004020202020204" pitchFamily="34" charset="0"/>
              </a:rPr>
              <a:t> </a:t>
            </a:r>
            <a:r>
              <a:rPr lang="en-US" sz="2800" b="1" i="1" kern="0" dirty="0">
                <a:effectLst/>
                <a:ea typeface="Aptos" panose="020B0004020202020204" pitchFamily="34" charset="0"/>
              </a:rPr>
              <a:t>And the Lord called again, “Samuel! “and Samuel arose and went to Eli and said, “Here I am, for you called me.” But he said, “I did not call, my son; lie down again.”</a:t>
            </a:r>
            <a:endParaRPr lang="en-US" sz="2800" b="1" dirty="0"/>
          </a:p>
        </p:txBody>
      </p:sp>
    </p:spTree>
    <p:extLst>
      <p:ext uri="{BB962C8B-B14F-4D97-AF65-F5344CB8AC3E}">
        <p14:creationId xmlns:p14="http://schemas.microsoft.com/office/powerpoint/2010/main" val="207333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called Samuel as Samuel faithfully served (</a:t>
            </a:r>
            <a:r>
              <a:rPr lang="en-US" sz="3200" b="1" kern="0" dirty="0">
                <a:effectLst/>
                <a:ea typeface="Aptos" panose="020B0004020202020204" pitchFamily="34" charset="0"/>
              </a:rPr>
              <a:t>verses 1-9</a:t>
            </a:r>
            <a:r>
              <a:rPr lang="en-US" sz="3200" b="1" i="0" kern="0" dirty="0">
                <a:effectLst/>
                <a:ea typeface="Aptos" panose="020B0004020202020204" pitchFamily="34" charset="0"/>
              </a:rPr>
              <a:t>)</a:t>
            </a:r>
            <a:endParaRPr lang="en-US" sz="54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8453691" cy="4016075"/>
          </a:xfrm>
        </p:spPr>
        <p:txBody>
          <a:bodyPr>
            <a:normAutofit/>
          </a:bodyPr>
          <a:lstStyle/>
          <a:p>
            <a:r>
              <a:rPr lang="en-US" sz="2400" b="1" dirty="0">
                <a:solidFill>
                  <a:srgbClr val="FF0000"/>
                </a:solidFill>
              </a:rPr>
              <a:t>7</a:t>
            </a:r>
            <a:r>
              <a:rPr lang="en-US" sz="2800" b="1" dirty="0"/>
              <a:t> </a:t>
            </a:r>
            <a:r>
              <a:rPr lang="en-US" sz="2800" b="1" i="1" dirty="0"/>
              <a:t>Samuel </a:t>
            </a:r>
            <a:r>
              <a:rPr lang="en-US" sz="2800" b="1" i="1" dirty="0">
                <a:solidFill>
                  <a:srgbClr val="0070C0"/>
                </a:solidFill>
              </a:rPr>
              <a:t>did not yet know the Lord</a:t>
            </a:r>
            <a:r>
              <a:rPr lang="en-US" sz="2800" b="1" i="1" dirty="0"/>
              <a:t>, and </a:t>
            </a:r>
            <a:r>
              <a:rPr lang="en-US" sz="2800" b="1" i="1" dirty="0">
                <a:solidFill>
                  <a:srgbClr val="0070C0"/>
                </a:solidFill>
              </a:rPr>
              <a:t>the word of the Lord had not yet been revealed </a:t>
            </a:r>
            <a:r>
              <a:rPr lang="en-US" sz="2800" b="1" i="1" dirty="0"/>
              <a:t>to him</a:t>
            </a:r>
            <a:r>
              <a:rPr lang="en-US" sz="2800" b="1" dirty="0"/>
              <a:t>. </a:t>
            </a:r>
            <a:endParaRPr lang="en-US" sz="3600" b="1" dirty="0"/>
          </a:p>
        </p:txBody>
      </p:sp>
    </p:spTree>
    <p:extLst>
      <p:ext uri="{BB962C8B-B14F-4D97-AF65-F5344CB8AC3E}">
        <p14:creationId xmlns:p14="http://schemas.microsoft.com/office/powerpoint/2010/main" val="12001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167</TotalTime>
  <Words>1429</Words>
  <Application>Microsoft Office PowerPoint</Application>
  <PresentationFormat>Widescreen</PresentationFormat>
  <Paragraphs>40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Avenir Next LT Pro</vt:lpstr>
      <vt:lpstr>Avenir Next LT Pro Light</vt:lpstr>
      <vt:lpstr>Georgia Pro Semibold</vt:lpstr>
      <vt:lpstr>Times New Roman</vt:lpstr>
      <vt:lpstr>RocaVTI</vt:lpstr>
      <vt:lpstr>PowerPoint Presentation</vt:lpstr>
      <vt:lpstr>“Big Shoes for a young boy”</vt:lpstr>
      <vt:lpstr>PowerPoint Presentation</vt:lpstr>
      <vt:lpstr>“Big Shoes for a young boy”</vt:lpstr>
      <vt:lpstr>I. The Lord called Samuel as Samuel faithfully served (verses 1-9)</vt:lpstr>
      <vt:lpstr>I. The Lord called Samuel as Samuel faithfully served (verses 1-9)</vt:lpstr>
      <vt:lpstr>I. The Lord called Samuel as Samuel faithfully served (verses 1-9)</vt:lpstr>
      <vt:lpstr>I. The Lord called Samuel as Samuel faithfully served (verses 1-9)</vt:lpstr>
      <vt:lpstr>I. The Lord called Samuel as Samuel faithfully served (verses 1-9)</vt:lpstr>
      <vt:lpstr>I. The Lord called Samuel as Samuel faithfully served (verses 1-9)</vt:lpstr>
      <vt:lpstr>II. The Lord called Samuel to serve in a matter of great importance (verses 10-14)</vt:lpstr>
      <vt:lpstr>II. The Lord called Samuel to serve in a matter of great importance (verses 10-14)</vt:lpstr>
      <vt:lpstr>II. The Lord called Samuel to serve in a matter of great importance (verses 10-14)</vt:lpstr>
      <vt:lpstr>III. The Lord enabled Samuel to serve Him courageously and faithfully (verses 15-19)</vt:lpstr>
      <vt:lpstr>III. The Lord enabled Samuel to serve Him courageously and faithfully (verses 15-19)</vt:lpstr>
      <vt:lpstr>III. The Lord enabled Samuel to serve Him courageously and faithfully (verses 15-19)</vt:lpstr>
      <vt:lpstr>III. The Lord enabled Samuel to serve Him courageously and faithfully (verses 15-19)</vt:lpstr>
      <vt:lpstr>III. The Lord enabled Samuel to serve Him courageously and faithfully (verses 15-19)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O'Dowd</dc:creator>
  <cp:lastModifiedBy>Michael O'Dowd</cp:lastModifiedBy>
  <cp:revision>1</cp:revision>
  <dcterms:created xsi:type="dcterms:W3CDTF">2024-04-01T14:30:34Z</dcterms:created>
  <dcterms:modified xsi:type="dcterms:W3CDTF">2024-04-02T17:36:00Z</dcterms:modified>
</cp:coreProperties>
</file>