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62" r:id="rId2"/>
  </p:sldMasterIdLst>
  <p:notesMasterIdLst>
    <p:notesMasterId r:id="rId23"/>
  </p:notesMasterIdLst>
  <p:sldIdLst>
    <p:sldId id="545" r:id="rId3"/>
    <p:sldId id="399" r:id="rId4"/>
    <p:sldId id="796" r:id="rId5"/>
    <p:sldId id="758" r:id="rId6"/>
    <p:sldId id="811" r:id="rId7"/>
    <p:sldId id="812" r:id="rId8"/>
    <p:sldId id="808" r:id="rId9"/>
    <p:sldId id="813" r:id="rId10"/>
    <p:sldId id="814" r:id="rId11"/>
    <p:sldId id="809" r:id="rId12"/>
    <p:sldId id="815" r:id="rId13"/>
    <p:sldId id="759" r:id="rId14"/>
    <p:sldId id="816" r:id="rId15"/>
    <p:sldId id="817" r:id="rId16"/>
    <p:sldId id="818" r:id="rId17"/>
    <p:sldId id="810" r:id="rId18"/>
    <p:sldId id="820" r:id="rId19"/>
    <p:sldId id="819" r:id="rId20"/>
    <p:sldId id="821" r:id="rId21"/>
    <p:sldId id="53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56A02-2FB7-432A-AF12-BDA1DD9A8BED}" v="16" dt="2024-03-27T15:49:21.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bcbalconyprojector@gmail.com" userId="9bcebe341cb9e03e" providerId="LiveId" clId="{F7B942A3-6BB6-478D-B977-4F6DB781F078}"/>
    <pc:docChg chg="delSld modSld">
      <pc:chgData name="lbcbalconyprojector@gmail.com" userId="9bcebe341cb9e03e" providerId="LiveId" clId="{F7B942A3-6BB6-478D-B977-4F6DB781F078}" dt="2024-03-28T15:13:27.067" v="5" actId="47"/>
      <pc:docMkLst>
        <pc:docMk/>
      </pc:docMkLst>
      <pc:sldChg chg="del">
        <pc:chgData name="lbcbalconyprojector@gmail.com" userId="9bcebe341cb9e03e" providerId="LiveId" clId="{F7B942A3-6BB6-478D-B977-4F6DB781F078}" dt="2024-03-28T15:13:27.067" v="5" actId="47"/>
        <pc:sldMkLst>
          <pc:docMk/>
          <pc:sldMk cId="1557302623" sldId="260"/>
        </pc:sldMkLst>
      </pc:sldChg>
      <pc:sldChg chg="addSp modSp mod modAnim">
        <pc:chgData name="lbcbalconyprojector@gmail.com" userId="9bcebe341cb9e03e" providerId="LiveId" clId="{F7B942A3-6BB6-478D-B977-4F6DB781F078}" dt="2024-03-28T14:44:12.825" v="4"/>
        <pc:sldMkLst>
          <pc:docMk/>
          <pc:sldMk cId="3836132779" sldId="279"/>
        </pc:sldMkLst>
        <pc:picChg chg="add mod">
          <ac:chgData name="lbcbalconyprojector@gmail.com" userId="9bcebe341cb9e03e" providerId="LiveId" clId="{F7B942A3-6BB6-478D-B977-4F6DB781F078}" dt="2024-03-28T13:59:34.277" v="1" actId="1076"/>
          <ac:picMkLst>
            <pc:docMk/>
            <pc:sldMk cId="3836132779" sldId="279"/>
            <ac:picMk id="3" creationId="{60D88A08-F585-AF64-E3BE-4D8995B8CFA3}"/>
          </ac:picMkLst>
        </pc:picChg>
      </pc:sldChg>
    </pc:docChg>
  </pc:docChgLst>
  <pc:docChgLst>
    <pc:chgData name="Michael O'Dowd" userId="722580d4ac8858fa" providerId="LiveId" clId="{49A56A02-2FB7-432A-AF12-BDA1DD9A8BED}"/>
    <pc:docChg chg="custSel delSld modSld">
      <pc:chgData name="Michael O'Dowd" userId="722580d4ac8858fa" providerId="LiveId" clId="{49A56A02-2FB7-432A-AF12-BDA1DD9A8BED}" dt="2024-03-27T15:50:33.498" v="207" actId="207"/>
      <pc:docMkLst>
        <pc:docMk/>
      </pc:docMkLst>
      <pc:sldChg chg="modSp mod">
        <pc:chgData name="Michael O'Dowd" userId="722580d4ac8858fa" providerId="LiveId" clId="{49A56A02-2FB7-432A-AF12-BDA1DD9A8BED}" dt="2024-03-27T15:35:19.888" v="192" actId="20577"/>
        <pc:sldMkLst>
          <pc:docMk/>
          <pc:sldMk cId="1050990986" sldId="266"/>
        </pc:sldMkLst>
        <pc:spChg chg="mod">
          <ac:chgData name="Michael O'Dowd" userId="722580d4ac8858fa" providerId="LiveId" clId="{49A56A02-2FB7-432A-AF12-BDA1DD9A8BED}" dt="2024-03-27T15:35:19.888" v="192" actId="20577"/>
          <ac:spMkLst>
            <pc:docMk/>
            <pc:sldMk cId="1050990986" sldId="266"/>
            <ac:spMk id="2" creationId="{7975A195-D1D9-7143-371F-E34A4267579C}"/>
          </ac:spMkLst>
        </pc:spChg>
      </pc:sldChg>
      <pc:sldChg chg="del">
        <pc:chgData name="Michael O'Dowd" userId="722580d4ac8858fa" providerId="LiveId" clId="{49A56A02-2FB7-432A-AF12-BDA1DD9A8BED}" dt="2024-03-27T15:19:49.822" v="113" actId="47"/>
        <pc:sldMkLst>
          <pc:docMk/>
          <pc:sldMk cId="4016277034" sldId="530"/>
        </pc:sldMkLst>
      </pc:sldChg>
      <pc:sldChg chg="del">
        <pc:chgData name="Michael O'Dowd" userId="722580d4ac8858fa" providerId="LiveId" clId="{49A56A02-2FB7-432A-AF12-BDA1DD9A8BED}" dt="2024-03-27T15:30:33.863" v="115" actId="47"/>
        <pc:sldMkLst>
          <pc:docMk/>
          <pc:sldMk cId="3575454007" sldId="531"/>
        </pc:sldMkLst>
      </pc:sldChg>
      <pc:sldChg chg="del">
        <pc:chgData name="Michael O'Dowd" userId="722580d4ac8858fa" providerId="LiveId" clId="{49A56A02-2FB7-432A-AF12-BDA1DD9A8BED}" dt="2024-03-27T15:20:51.119" v="114" actId="47"/>
        <pc:sldMkLst>
          <pc:docMk/>
          <pc:sldMk cId="1898484001" sldId="532"/>
        </pc:sldMkLst>
      </pc:sldChg>
      <pc:sldChg chg="addSp modSp mod setBg">
        <pc:chgData name="Michael O'Dowd" userId="722580d4ac8858fa" providerId="LiveId" clId="{49A56A02-2FB7-432A-AF12-BDA1DD9A8BED}" dt="2024-03-27T15:16:18.435" v="102" actId="207"/>
        <pc:sldMkLst>
          <pc:docMk/>
          <pc:sldMk cId="3623895837" sldId="533"/>
        </pc:sldMkLst>
        <pc:spChg chg="mod ord">
          <ac:chgData name="Michael O'Dowd" userId="722580d4ac8858fa" providerId="LiveId" clId="{49A56A02-2FB7-432A-AF12-BDA1DD9A8BED}" dt="2024-03-27T15:16:18.435" v="102" actId="207"/>
          <ac:spMkLst>
            <pc:docMk/>
            <pc:sldMk cId="3623895837" sldId="533"/>
            <ac:spMk id="3" creationId="{5D6A8E7D-724C-4ED6-8B95-17903A4D3681}"/>
          </ac:spMkLst>
        </pc:spChg>
        <pc:spChg chg="add">
          <ac:chgData name="Michael O'Dowd" userId="722580d4ac8858fa" providerId="LiveId" clId="{49A56A02-2FB7-432A-AF12-BDA1DD9A8BED}" dt="2024-03-27T15:15:08.631" v="56" actId="26606"/>
          <ac:spMkLst>
            <pc:docMk/>
            <pc:sldMk cId="3623895837" sldId="533"/>
            <ac:spMk id="1031" creationId="{04812C46-200A-4DEB-A05E-3ED6C68C2387}"/>
          </ac:spMkLst>
        </pc:spChg>
        <pc:spChg chg="add">
          <ac:chgData name="Michael O'Dowd" userId="722580d4ac8858fa" providerId="LiveId" clId="{49A56A02-2FB7-432A-AF12-BDA1DD9A8BED}" dt="2024-03-27T15:15:08.631" v="56" actId="26606"/>
          <ac:spMkLst>
            <pc:docMk/>
            <pc:sldMk cId="3623895837" sldId="533"/>
            <ac:spMk id="1033" creationId="{D1EA859B-E555-4109-94F3-6700E046E008}"/>
          </ac:spMkLst>
        </pc:spChg>
        <pc:picChg chg="add mod">
          <ac:chgData name="Michael O'Dowd" userId="722580d4ac8858fa" providerId="LiveId" clId="{49A56A02-2FB7-432A-AF12-BDA1DD9A8BED}" dt="2024-03-27T15:15:08.631" v="56" actId="26606"/>
          <ac:picMkLst>
            <pc:docMk/>
            <pc:sldMk cId="3623895837" sldId="533"/>
            <ac:picMk id="1026" creationId="{1945DB7B-D54A-C025-FA8F-BFDFB7DD500D}"/>
          </ac:picMkLst>
        </pc:picChg>
      </pc:sldChg>
      <pc:sldChg chg="del">
        <pc:chgData name="Michael O'Dowd" userId="722580d4ac8858fa" providerId="LiveId" clId="{49A56A02-2FB7-432A-AF12-BDA1DD9A8BED}" dt="2024-03-27T15:10:44.561" v="0" actId="47"/>
        <pc:sldMkLst>
          <pc:docMk/>
          <pc:sldMk cId="2343245775" sldId="534"/>
        </pc:sldMkLst>
      </pc:sldChg>
      <pc:sldChg chg="addSp modSp mod modAnim">
        <pc:chgData name="Michael O'Dowd" userId="722580d4ac8858fa" providerId="LiveId" clId="{49A56A02-2FB7-432A-AF12-BDA1DD9A8BED}" dt="2024-03-27T15:33:24.894" v="190"/>
        <pc:sldMkLst>
          <pc:docMk/>
          <pc:sldMk cId="4044561059" sldId="535"/>
        </pc:sldMkLst>
        <pc:spChg chg="mod">
          <ac:chgData name="Michael O'Dowd" userId="722580d4ac8858fa" providerId="LiveId" clId="{49A56A02-2FB7-432A-AF12-BDA1DD9A8BED}" dt="2024-03-27T15:32:47.079" v="187" actId="114"/>
          <ac:spMkLst>
            <pc:docMk/>
            <pc:sldMk cId="4044561059" sldId="535"/>
            <ac:spMk id="3" creationId="{6C3A5984-2B2E-CB01-B952-DECDCB454C22}"/>
          </ac:spMkLst>
        </pc:spChg>
        <pc:picChg chg="add mod">
          <ac:chgData name="Michael O'Dowd" userId="722580d4ac8858fa" providerId="LiveId" clId="{49A56A02-2FB7-432A-AF12-BDA1DD9A8BED}" dt="2024-03-27T15:33:17.284" v="189" actId="1076"/>
          <ac:picMkLst>
            <pc:docMk/>
            <pc:sldMk cId="4044561059" sldId="535"/>
            <ac:picMk id="2" creationId="{EB749E9D-7F21-6C34-54D8-96C771C74EA5}"/>
          </ac:picMkLst>
        </pc:picChg>
      </pc:sldChg>
      <pc:sldChg chg="addSp modSp mod setBg">
        <pc:chgData name="Michael O'Dowd" userId="722580d4ac8858fa" providerId="LiveId" clId="{49A56A02-2FB7-432A-AF12-BDA1DD9A8BED}" dt="2024-03-27T15:18:46.092" v="112" actId="120"/>
        <pc:sldMkLst>
          <pc:docMk/>
          <pc:sldMk cId="2067508673" sldId="536"/>
        </pc:sldMkLst>
        <pc:spChg chg="mod">
          <ac:chgData name="Michael O'Dowd" userId="722580d4ac8858fa" providerId="LiveId" clId="{49A56A02-2FB7-432A-AF12-BDA1DD9A8BED}" dt="2024-03-27T15:18:46.092" v="112" actId="120"/>
          <ac:spMkLst>
            <pc:docMk/>
            <pc:sldMk cId="2067508673" sldId="536"/>
            <ac:spMk id="3" creationId="{5D6A8E7D-724C-4ED6-8B95-17903A4D3681}"/>
          </ac:spMkLst>
        </pc:spChg>
        <pc:spChg chg="add">
          <ac:chgData name="Michael O'Dowd" userId="722580d4ac8858fa" providerId="LiveId" clId="{49A56A02-2FB7-432A-AF12-BDA1DD9A8BED}" dt="2024-03-27T15:18:11.320" v="104" actId="26606"/>
          <ac:spMkLst>
            <pc:docMk/>
            <pc:sldMk cId="2067508673" sldId="536"/>
            <ac:spMk id="2055" creationId="{F13C74B1-5B17-4795-BED0-7140497B445A}"/>
          </ac:spMkLst>
        </pc:spChg>
        <pc:spChg chg="add">
          <ac:chgData name="Michael O'Dowd" userId="722580d4ac8858fa" providerId="LiveId" clId="{49A56A02-2FB7-432A-AF12-BDA1DD9A8BED}" dt="2024-03-27T15:18:11.320" v="104" actId="26606"/>
          <ac:spMkLst>
            <pc:docMk/>
            <pc:sldMk cId="2067508673" sldId="536"/>
            <ac:spMk id="2057" creationId="{D4974D33-8DC5-464E-8C6D-BE58F0669C17}"/>
          </ac:spMkLst>
        </pc:spChg>
        <pc:picChg chg="add mod">
          <ac:chgData name="Michael O'Dowd" userId="722580d4ac8858fa" providerId="LiveId" clId="{49A56A02-2FB7-432A-AF12-BDA1DD9A8BED}" dt="2024-03-27T15:18:11.320" v="104" actId="26606"/>
          <ac:picMkLst>
            <pc:docMk/>
            <pc:sldMk cId="2067508673" sldId="536"/>
            <ac:picMk id="2050" creationId="{BA9574ED-C294-36D4-ACAE-F707F97A8963}"/>
          </ac:picMkLst>
        </pc:picChg>
      </pc:sldChg>
      <pc:sldChg chg="modSp mod setBg">
        <pc:chgData name="Michael O'Dowd" userId="722580d4ac8858fa" providerId="LiveId" clId="{49A56A02-2FB7-432A-AF12-BDA1DD9A8BED}" dt="2024-03-27T15:50:33.498" v="207" actId="207"/>
        <pc:sldMkLst>
          <pc:docMk/>
          <pc:sldMk cId="2738601484" sldId="537"/>
        </pc:sldMkLst>
        <pc:spChg chg="mod">
          <ac:chgData name="Michael O'Dowd" userId="722580d4ac8858fa" providerId="LiveId" clId="{49A56A02-2FB7-432A-AF12-BDA1DD9A8BED}" dt="2024-03-27T15:50:33.498" v="207" actId="207"/>
          <ac:spMkLst>
            <pc:docMk/>
            <pc:sldMk cId="2738601484" sldId="537"/>
            <ac:spMk id="3" creationId="{5D6A8E7D-724C-4ED6-8B95-17903A4D3681}"/>
          </ac:spMkLst>
        </pc:spChg>
      </pc:sldChg>
      <pc:sldChg chg="modSp mod">
        <pc:chgData name="Michael O'Dowd" userId="722580d4ac8858fa" providerId="LiveId" clId="{49A56A02-2FB7-432A-AF12-BDA1DD9A8BED}" dt="2024-03-27T15:31:49.699" v="143" actId="20577"/>
        <pc:sldMkLst>
          <pc:docMk/>
          <pc:sldMk cId="3375875291" sldId="545"/>
        </pc:sldMkLst>
        <pc:spChg chg="mod">
          <ac:chgData name="Michael O'Dowd" userId="722580d4ac8858fa" providerId="LiveId" clId="{49A56A02-2FB7-432A-AF12-BDA1DD9A8BED}" dt="2024-03-27T15:31:49.699" v="143" actId="20577"/>
          <ac:spMkLst>
            <pc:docMk/>
            <pc:sldMk cId="3375875291" sldId="545"/>
            <ac:spMk id="3" creationId="{5D6A8E7D-724C-4ED6-8B95-17903A4D36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FAD5F9-A63A-4A59-A734-6A332050D203}"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8142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761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8186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3087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83071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3/31/2024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4965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733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7883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15804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0944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3/31/2024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628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61534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3/31/2024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2590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420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7185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D5F9-A63A-4A59-A734-6A332050D203}"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7650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AD5F9-A63A-4A59-A734-6A332050D203}"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36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AD5F9-A63A-4A59-A734-6A332050D203}" type="datetimeFigureOut">
              <a:rPr lang="en-US" smtClean="0"/>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61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AD5F9-A63A-4A59-A734-6A332050D203}" type="datetimeFigureOut">
              <a:rPr lang="en-US" smtClean="0"/>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357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AD5F9-A63A-4A59-A734-6A332050D203}" type="datetimeFigureOut">
              <a:rPr lang="en-US" smtClean="0"/>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202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210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4314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AD5F9-A63A-4A59-A734-6A332050D203}" type="datetimeFigureOut">
              <a:rPr lang="en-US" smtClean="0"/>
              <a:t>3/31/2024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347E-7FDC-4FAF-884F-CF4FE1E94299}" type="slidenum">
              <a:rPr lang="en-US" smtClean="0"/>
              <a:t>‹#›</a:t>
            </a:fld>
            <a:endParaRPr lang="en-US"/>
          </a:p>
        </p:txBody>
      </p:sp>
    </p:spTree>
    <p:extLst>
      <p:ext uri="{BB962C8B-B14F-4D97-AF65-F5344CB8AC3E}">
        <p14:creationId xmlns:p14="http://schemas.microsoft.com/office/powerpoint/2010/main" val="801311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3/31/2024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884548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Scripture Reading</a:t>
            </a:r>
          </a:p>
          <a:p>
            <a:pPr marL="0" indent="0" algn="ctr">
              <a:buNone/>
            </a:pPr>
            <a:r>
              <a:rPr lang="en-US" sz="4400" b="1" i="1" dirty="0">
                <a:solidFill>
                  <a:schemeClr val="accent4">
                    <a:lumMod val="60000"/>
                    <a:lumOff val="40000"/>
                  </a:schemeClr>
                </a:solidFill>
              </a:rPr>
              <a:t>Matthew 27:62 – 28:15</a:t>
            </a:r>
          </a:p>
          <a:p>
            <a:pPr marL="0" indent="0" algn="ctr">
              <a:buNone/>
            </a:pPr>
            <a:endParaRPr lang="en-US" sz="4000" b="1" dirty="0">
              <a:solidFill>
                <a:srgbClr val="FF3300"/>
              </a:solidFill>
            </a:endParaRPr>
          </a:p>
          <a:p>
            <a:pPr marL="0" indent="0" algn="ctr">
              <a:buNone/>
            </a:pPr>
            <a:r>
              <a:rPr lang="en-US" sz="4000" b="1" dirty="0">
                <a:solidFill>
                  <a:srgbClr val="FF3300"/>
                </a:solidFill>
              </a:rPr>
              <a:t>Page 992-93 in the seat back bibles</a:t>
            </a:r>
          </a:p>
        </p:txBody>
      </p:sp>
    </p:spTree>
    <p:extLst>
      <p:ext uri="{BB962C8B-B14F-4D97-AF65-F5344CB8AC3E}">
        <p14:creationId xmlns:p14="http://schemas.microsoft.com/office/powerpoint/2010/main" val="33758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p:txBody>
          <a:bodyPr>
            <a:noAutofit/>
          </a:bodyPr>
          <a:lstStyle/>
          <a:p>
            <a:pPr marL="514350" indent="-514350">
              <a:buFont typeface="+mj-lt"/>
              <a:buAutoNum type="alphaUcPeriod" startAt="3"/>
            </a:pPr>
            <a:r>
              <a:rPr lang="en-US" sz="2800" b="1" dirty="0">
                <a:effectLst/>
                <a:latin typeface="Bookman Old Style" panose="02050604050505020204" pitchFamily="18" charset="0"/>
                <a:ea typeface="Times New Roman" panose="02020603050405020304" pitchFamily="18" charset="0"/>
              </a:rPr>
              <a:t>Rome’s power was reduced to a testimony of lies (</a:t>
            </a:r>
            <a:r>
              <a:rPr lang="en-US" sz="2800" b="1" i="1" dirty="0">
                <a:effectLst/>
                <a:latin typeface="Bookman Old Style" panose="02050604050505020204" pitchFamily="18" charset="0"/>
                <a:ea typeface="Times New Roman" panose="02020603050405020304" pitchFamily="18" charset="0"/>
              </a:rPr>
              <a:t>verses 11-15</a:t>
            </a:r>
            <a:r>
              <a:rPr lang="en-US" sz="2800" b="1" dirty="0">
                <a:effectLst/>
                <a:latin typeface="Bookman Old Style" panose="02050604050505020204" pitchFamily="18" charset="0"/>
                <a:ea typeface="Times New Roman" panose="02020603050405020304" pitchFamily="18" charset="0"/>
              </a:rPr>
              <a:t>)</a:t>
            </a:r>
          </a:p>
          <a:p>
            <a:pPr marL="0" indent="0">
              <a:buNone/>
            </a:pPr>
            <a:r>
              <a:rPr lang="en-US" sz="2400" b="1" dirty="0">
                <a:solidFill>
                  <a:srgbClr val="FF0000"/>
                </a:solidFill>
                <a:effectLst/>
                <a:latin typeface="Bookman Old Style" panose="02050604050505020204" pitchFamily="18" charset="0"/>
                <a:ea typeface="Times New Roman" panose="02020603050405020304" pitchFamily="18" charset="0"/>
              </a:rPr>
              <a:t>11</a:t>
            </a:r>
            <a:r>
              <a:rPr lang="en-US" sz="2400" b="1" dirty="0">
                <a:effectLst/>
                <a:latin typeface="Bookman Old Style" panose="02050604050505020204" pitchFamily="18" charset="0"/>
                <a:ea typeface="Times New Roman" panose="02020603050405020304" pitchFamily="18" charset="0"/>
              </a:rPr>
              <a:t> </a:t>
            </a:r>
            <a:r>
              <a:rPr lang="en-US" sz="2800" b="1" i="1" dirty="0">
                <a:solidFill>
                  <a:srgbClr val="0070C0"/>
                </a:solidFill>
                <a:effectLst/>
                <a:latin typeface="Bookman Old Style" panose="02050604050505020204" pitchFamily="18" charset="0"/>
                <a:ea typeface="Times New Roman" panose="02020603050405020304" pitchFamily="18" charset="0"/>
              </a:rPr>
              <a:t>While they were going</a:t>
            </a:r>
            <a:r>
              <a:rPr lang="en-US" sz="2800" b="1" i="1" dirty="0">
                <a:effectLst/>
                <a:latin typeface="Bookman Old Style" panose="02050604050505020204" pitchFamily="18" charset="0"/>
                <a:ea typeface="Times New Roman" panose="02020603050405020304" pitchFamily="18" charset="0"/>
              </a:rPr>
              <a:t>, behold, </a:t>
            </a:r>
            <a:r>
              <a:rPr lang="en-US" sz="2800" b="1" i="1" dirty="0">
                <a:solidFill>
                  <a:srgbClr val="0070C0"/>
                </a:solidFill>
                <a:effectLst/>
                <a:latin typeface="Bookman Old Style" panose="02050604050505020204" pitchFamily="18" charset="0"/>
                <a:ea typeface="Times New Roman" panose="02020603050405020304" pitchFamily="18" charset="0"/>
              </a:rPr>
              <a:t>some of the guard went</a:t>
            </a:r>
            <a:r>
              <a:rPr lang="en-US" sz="2800" b="1" i="1" dirty="0">
                <a:effectLst/>
                <a:latin typeface="Bookman Old Style" panose="02050604050505020204" pitchFamily="18" charset="0"/>
                <a:ea typeface="Times New Roman" panose="02020603050405020304" pitchFamily="18" charset="0"/>
              </a:rPr>
              <a:t> into the city and told the chief priests all that had taken place</a:t>
            </a:r>
            <a:r>
              <a:rPr lang="en-US" sz="2800" b="1" dirty="0">
                <a:effectLst/>
                <a:latin typeface="Bookman Old Style" panose="02050604050505020204" pitchFamily="18" charset="0"/>
                <a:ea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rPr>
              <a:t>12</a:t>
            </a:r>
            <a:r>
              <a:rPr lang="en-US" sz="24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when they had assembled with </a:t>
            </a:r>
            <a:r>
              <a:rPr lang="en-US" sz="2800" b="1" i="1" dirty="0">
                <a:solidFill>
                  <a:srgbClr val="0070C0"/>
                </a:solidFill>
                <a:effectLst/>
                <a:latin typeface="Bookman Old Style" panose="02050604050505020204" pitchFamily="18" charset="0"/>
                <a:ea typeface="Times New Roman" panose="02020603050405020304" pitchFamily="18" charset="0"/>
              </a:rPr>
              <a:t>the elders </a:t>
            </a:r>
            <a:r>
              <a:rPr lang="en-US" sz="2800" b="1" i="1" dirty="0">
                <a:effectLst/>
                <a:latin typeface="Bookman Old Style" panose="02050604050505020204" pitchFamily="18" charset="0"/>
                <a:ea typeface="Times New Roman" panose="02020603050405020304" pitchFamily="18" charset="0"/>
              </a:rPr>
              <a:t>and taken counsel, they </a:t>
            </a:r>
            <a:r>
              <a:rPr lang="en-US" sz="2800" b="1" i="1" dirty="0">
                <a:solidFill>
                  <a:srgbClr val="0070C0"/>
                </a:solidFill>
                <a:effectLst/>
                <a:latin typeface="Bookman Old Style" panose="02050604050505020204" pitchFamily="18" charset="0"/>
                <a:ea typeface="Times New Roman" panose="02020603050405020304" pitchFamily="18" charset="0"/>
              </a:rPr>
              <a:t>gave a sufficient sum of money to the soldiers</a:t>
            </a:r>
            <a:r>
              <a:rPr lang="en-US" sz="2800" b="1" dirty="0">
                <a:solidFill>
                  <a:srgbClr val="0070C0"/>
                </a:solidFill>
                <a:effectLst/>
                <a:latin typeface="Bookman Old Style" panose="02050604050505020204" pitchFamily="18" charset="0"/>
                <a:ea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rPr>
              <a:t>13</a:t>
            </a:r>
            <a:r>
              <a:rPr lang="en-US" sz="24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said, “Tell people, ‘His disciples came by night and </a:t>
            </a:r>
            <a:r>
              <a:rPr lang="en-US" sz="2800" b="1" i="1" dirty="0">
                <a:solidFill>
                  <a:srgbClr val="0070C0"/>
                </a:solidFill>
                <a:effectLst/>
                <a:latin typeface="Bookman Old Style" panose="02050604050505020204" pitchFamily="18" charset="0"/>
                <a:ea typeface="Times New Roman" panose="02020603050405020304" pitchFamily="18" charset="0"/>
              </a:rPr>
              <a:t>stole him away while we were asleep</a:t>
            </a:r>
            <a:r>
              <a:rPr lang="en-US" sz="2800" b="1" i="1" dirty="0">
                <a:effectLst/>
                <a:latin typeface="Bookman Old Style" panose="02050604050505020204" pitchFamily="18" charset="0"/>
                <a:ea typeface="Times New Roman" panose="02020603050405020304" pitchFamily="18" charset="0"/>
              </a:rPr>
              <a:t>.’</a:t>
            </a:r>
            <a:r>
              <a:rPr lang="en-US" sz="2400" b="1" dirty="0">
                <a:effectLst/>
                <a:latin typeface="Bookman Old Style" panose="02050604050505020204" pitchFamily="18" charset="0"/>
                <a:ea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rPr>
              <a:t>14</a:t>
            </a:r>
            <a:r>
              <a:rPr lang="en-US" sz="24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a:t>
            </a:r>
            <a:r>
              <a:rPr lang="en-US" sz="2800" b="1" i="1" dirty="0">
                <a:solidFill>
                  <a:srgbClr val="0070C0"/>
                </a:solidFill>
                <a:effectLst/>
                <a:latin typeface="Bookman Old Style" panose="02050604050505020204" pitchFamily="18" charset="0"/>
                <a:ea typeface="Times New Roman" panose="02020603050405020304" pitchFamily="18" charset="0"/>
              </a:rPr>
              <a:t>if this comes to the governor’s ears</a:t>
            </a:r>
            <a:r>
              <a:rPr lang="en-US" sz="2800" b="1" i="1" dirty="0">
                <a:effectLst/>
                <a:latin typeface="Bookman Old Style" panose="02050604050505020204" pitchFamily="18" charset="0"/>
                <a:ea typeface="Times New Roman" panose="02020603050405020304" pitchFamily="18" charset="0"/>
              </a:rPr>
              <a:t>, we will </a:t>
            </a:r>
            <a:r>
              <a:rPr lang="en-US" sz="2800" b="1" i="1" dirty="0">
                <a:solidFill>
                  <a:srgbClr val="0070C0"/>
                </a:solidFill>
                <a:effectLst/>
                <a:latin typeface="Bookman Old Style" panose="02050604050505020204" pitchFamily="18" charset="0"/>
                <a:ea typeface="Times New Roman" panose="02020603050405020304" pitchFamily="18" charset="0"/>
              </a:rPr>
              <a:t>satisfy</a:t>
            </a:r>
            <a:r>
              <a:rPr lang="en-US" sz="2800" b="1" i="1" dirty="0">
                <a:effectLst/>
                <a:latin typeface="Bookman Old Style" panose="02050604050505020204" pitchFamily="18" charset="0"/>
                <a:ea typeface="Times New Roman" panose="02020603050405020304" pitchFamily="18" charset="0"/>
              </a:rPr>
              <a:t> him and keep you out of </a:t>
            </a:r>
            <a:r>
              <a:rPr lang="en-US" sz="2800" b="1" i="1" dirty="0">
                <a:solidFill>
                  <a:srgbClr val="0070C0"/>
                </a:solidFill>
                <a:effectLst/>
                <a:latin typeface="Bookman Old Style" panose="02050604050505020204" pitchFamily="18" charset="0"/>
                <a:ea typeface="Times New Roman" panose="02020603050405020304" pitchFamily="18" charset="0"/>
              </a:rPr>
              <a:t>trouble</a:t>
            </a:r>
            <a:r>
              <a:rPr lang="en-US" sz="2800" b="1" i="1" dirty="0">
                <a:effectLst/>
                <a:latin typeface="Bookman Old Style" panose="02050604050505020204" pitchFamily="18" charset="0"/>
                <a:ea typeface="Times New Roman" panose="02020603050405020304" pitchFamily="18" charset="0"/>
              </a:rPr>
              <a:t>.”</a:t>
            </a:r>
            <a:endParaRPr lang="en-US" sz="6000" b="1" dirty="0">
              <a:latin typeface="Bookman Old Style" panose="02050604050505020204" pitchFamily="18" charset="0"/>
            </a:endParaRPr>
          </a:p>
        </p:txBody>
      </p:sp>
    </p:spTree>
    <p:extLst>
      <p:ext uri="{BB962C8B-B14F-4D97-AF65-F5344CB8AC3E}">
        <p14:creationId xmlns:p14="http://schemas.microsoft.com/office/powerpoint/2010/main" val="12143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p:txBody>
          <a:bodyPr>
            <a:noAutofit/>
          </a:bodyPr>
          <a:lstStyle/>
          <a:p>
            <a:pPr marL="514350" indent="-514350">
              <a:buFont typeface="+mj-lt"/>
              <a:buAutoNum type="alphaUcPeriod" startAt="3"/>
            </a:pPr>
            <a:r>
              <a:rPr lang="en-US" sz="2800" b="1" dirty="0">
                <a:effectLst/>
                <a:latin typeface="Bookman Old Style" panose="02050604050505020204" pitchFamily="18" charset="0"/>
                <a:ea typeface="Times New Roman" panose="02020603050405020304" pitchFamily="18" charset="0"/>
              </a:rPr>
              <a:t>Rome’s power was reduced to a testimony of lies (</a:t>
            </a:r>
            <a:r>
              <a:rPr lang="en-US" sz="2800" b="1" i="1" dirty="0">
                <a:effectLst/>
                <a:latin typeface="Bookman Old Style" panose="02050604050505020204" pitchFamily="18" charset="0"/>
                <a:ea typeface="Times New Roman" panose="02020603050405020304" pitchFamily="18" charset="0"/>
              </a:rPr>
              <a:t>verses 11-15</a:t>
            </a:r>
            <a:r>
              <a:rPr lang="en-US" sz="2800" b="1" dirty="0">
                <a:effectLst/>
                <a:latin typeface="Bookman Old Style" panose="02050604050505020204" pitchFamily="18" charset="0"/>
                <a:ea typeface="Times New Roman" panose="02020603050405020304" pitchFamily="18" charset="0"/>
              </a:rPr>
              <a:t>)</a:t>
            </a:r>
          </a:p>
          <a:p>
            <a:pPr marL="0" indent="0">
              <a:buNone/>
            </a:pPr>
            <a:r>
              <a:rPr lang="en-US" sz="2400" b="1" dirty="0">
                <a:solidFill>
                  <a:srgbClr val="FF0000"/>
                </a:solidFill>
                <a:latin typeface="Bookman Old Style" panose="02050604050505020204" pitchFamily="18" charset="0"/>
              </a:rPr>
              <a:t>15</a:t>
            </a:r>
            <a:r>
              <a:rPr lang="en-US" sz="2800" b="1" dirty="0">
                <a:latin typeface="Bookman Old Style" panose="02050604050505020204" pitchFamily="18" charset="0"/>
              </a:rPr>
              <a:t> </a:t>
            </a:r>
            <a:r>
              <a:rPr lang="en-US" sz="2800" b="1" i="1" dirty="0">
                <a:latin typeface="Bookman Old Style" panose="02050604050505020204" pitchFamily="18" charset="0"/>
              </a:rPr>
              <a:t>So they took the money and did as they were directed. And </a:t>
            </a:r>
            <a:r>
              <a:rPr lang="en-US" sz="2800" b="1" i="1" dirty="0">
                <a:solidFill>
                  <a:srgbClr val="0070C0"/>
                </a:solidFill>
                <a:latin typeface="Bookman Old Style" panose="02050604050505020204" pitchFamily="18" charset="0"/>
              </a:rPr>
              <a:t>this story has been spread among the Jews to this day</a:t>
            </a:r>
            <a:r>
              <a:rPr lang="en-US" sz="2800" b="1" dirty="0">
                <a:latin typeface="Bookman Old Style" panose="02050604050505020204" pitchFamily="18" charset="0"/>
              </a:rPr>
              <a:t>.</a:t>
            </a:r>
          </a:p>
          <a:p>
            <a:pPr marL="0" indent="0">
              <a:buNone/>
            </a:pPr>
            <a:r>
              <a:rPr lang="en-US" sz="2800" b="1" dirty="0">
                <a:latin typeface="Bookman Old Style" panose="02050604050505020204" pitchFamily="18" charset="0"/>
              </a:rPr>
              <a:t>“</a:t>
            </a:r>
            <a:r>
              <a:rPr lang="en-US" sz="2800" b="1" i="1" dirty="0">
                <a:solidFill>
                  <a:srgbClr val="0070C0"/>
                </a:solidFill>
                <a:latin typeface="Bookman Old Style" panose="02050604050505020204" pitchFamily="18" charset="0"/>
              </a:rPr>
              <a:t>Christ Jesus is </a:t>
            </a:r>
            <a:r>
              <a:rPr lang="en-US" sz="2800" b="1" i="1" dirty="0">
                <a:latin typeface="Bookman Old Style" panose="02050604050505020204" pitchFamily="18" charset="0"/>
              </a:rPr>
              <a:t>the one who died—more than that, who was </a:t>
            </a:r>
            <a:r>
              <a:rPr lang="en-US" sz="2800" b="1" i="1" dirty="0">
                <a:solidFill>
                  <a:srgbClr val="0070C0"/>
                </a:solidFill>
                <a:latin typeface="Bookman Old Style" panose="02050604050505020204" pitchFamily="18" charset="0"/>
              </a:rPr>
              <a:t>raised</a:t>
            </a:r>
            <a:r>
              <a:rPr lang="en-US" sz="2800" b="1" i="1" dirty="0">
                <a:latin typeface="Bookman Old Style" panose="02050604050505020204" pitchFamily="18" charset="0"/>
              </a:rPr>
              <a:t>—who is </a:t>
            </a:r>
            <a:r>
              <a:rPr lang="en-US" sz="2800" b="1" i="1" dirty="0">
                <a:solidFill>
                  <a:srgbClr val="0070C0"/>
                </a:solidFill>
                <a:latin typeface="Bookman Old Style" panose="02050604050505020204" pitchFamily="18" charset="0"/>
              </a:rPr>
              <a:t>at the right hand of God</a:t>
            </a:r>
            <a:r>
              <a:rPr lang="en-US" sz="2800" b="1" i="1" dirty="0">
                <a:latin typeface="Bookman Old Style" panose="02050604050505020204" pitchFamily="18" charset="0"/>
              </a:rPr>
              <a:t>, who indeed is </a:t>
            </a:r>
            <a:r>
              <a:rPr lang="en-US" sz="2800" b="1" i="1" dirty="0">
                <a:solidFill>
                  <a:srgbClr val="0070C0"/>
                </a:solidFill>
                <a:latin typeface="Bookman Old Style" panose="02050604050505020204" pitchFamily="18" charset="0"/>
              </a:rPr>
              <a:t>interceding for us</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Romans 8:34</a:t>
            </a:r>
          </a:p>
          <a:p>
            <a:pPr marL="0" indent="0">
              <a:buNone/>
            </a:pPr>
            <a:endParaRPr lang="en-US" sz="7200" b="1" dirty="0">
              <a:latin typeface="Bookman Old Style" panose="02050604050505020204" pitchFamily="18" charset="0"/>
            </a:endParaRPr>
          </a:p>
        </p:txBody>
      </p:sp>
    </p:spTree>
    <p:extLst>
      <p:ext uri="{BB962C8B-B14F-4D97-AF65-F5344CB8AC3E}">
        <p14:creationId xmlns:p14="http://schemas.microsoft.com/office/powerpoint/2010/main" val="20187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FC9-42EA-4249-0A8C-094F53B03B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D08FB-BA3C-FAF2-1AD3-4264E485D3DC}"/>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Times New Roman" panose="02020603050405020304" pitchFamily="18" charset="0"/>
              </a:rPr>
              <a:t>The King raised the truth up from the grave</a:t>
            </a:r>
            <a:endParaRPr lang="en-US" sz="3200" b="1"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3EF673B2-3AFF-5492-A700-FC5BFEA71596}"/>
              </a:ext>
            </a:extLst>
          </p:cNvPr>
          <p:cNvSpPr>
            <a:spLocks noGrp="1"/>
          </p:cNvSpPr>
          <p:nvPr>
            <p:ph idx="1"/>
          </p:nvPr>
        </p:nvSpPr>
        <p:spPr>
          <a:xfrm>
            <a:off x="1069848" y="2121407"/>
            <a:ext cx="10058400" cy="4606651"/>
          </a:xfrm>
        </p:spPr>
        <p:txBody>
          <a:bodyPr>
            <a:normAutofit/>
          </a:bodyPr>
          <a:lstStyle/>
          <a:p>
            <a:pPr marL="0" marR="0" indent="0">
              <a:lnSpc>
                <a:spcPct val="100000"/>
              </a:lnSpc>
              <a:spcBef>
                <a:spcPts val="0"/>
              </a:spcBef>
              <a:spcAft>
                <a:spcPts val="0"/>
              </a:spcAft>
              <a:buNone/>
            </a:pPr>
            <a:r>
              <a:rPr lang="en-US" sz="2800" b="1" dirty="0">
                <a:effectLst/>
                <a:latin typeface="Bookman Old Style" panose="02050604050505020204" pitchFamily="18" charset="0"/>
                <a:ea typeface="Times New Roman" panose="02020603050405020304" pitchFamily="18" charset="0"/>
              </a:rPr>
              <a:t>“</a:t>
            </a:r>
            <a:r>
              <a:rPr lang="en-US" sz="2800" b="1" i="1" dirty="0">
                <a:effectLst/>
                <a:latin typeface="Bookman Old Style" panose="02050604050505020204" pitchFamily="18" charset="0"/>
                <a:ea typeface="Times New Roman" panose="02020603050405020304" pitchFamily="18" charset="0"/>
              </a:rPr>
              <a:t>I lay down my life that I may take it up again. No one takes it from me, but I lay it down of my own accord. </a:t>
            </a:r>
            <a:r>
              <a:rPr lang="en-US" sz="2800" b="1" i="1" dirty="0">
                <a:solidFill>
                  <a:srgbClr val="0070C0"/>
                </a:solidFill>
                <a:effectLst/>
                <a:latin typeface="Bookman Old Style" panose="02050604050505020204" pitchFamily="18" charset="0"/>
                <a:ea typeface="Times New Roman" panose="02020603050405020304" pitchFamily="18" charset="0"/>
              </a:rPr>
              <a:t>I have authority to lay it down, and I have authority to take it up again</a:t>
            </a:r>
            <a:r>
              <a:rPr lang="en-US" sz="2800" b="1" dirty="0">
                <a:effectLst/>
                <a:latin typeface="Bookman Old Style" panose="02050604050505020204" pitchFamily="18" charset="0"/>
                <a:ea typeface="Times New Roman" panose="02020603050405020304" pitchFamily="18" charset="0"/>
              </a:rPr>
              <a:t>.” </a:t>
            </a:r>
            <a:r>
              <a:rPr lang="en-US" sz="2800" b="1" dirty="0">
                <a:solidFill>
                  <a:srgbClr val="C00000"/>
                </a:solidFill>
                <a:effectLst/>
                <a:latin typeface="Bookman Old Style" panose="02050604050505020204" pitchFamily="18" charset="0"/>
                <a:ea typeface="Times New Roman" panose="02020603050405020304" pitchFamily="18" charset="0"/>
              </a:rPr>
              <a:t>John 10:17-18</a:t>
            </a:r>
            <a:endParaRPr lang="en-US" sz="6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5096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FC9-42EA-4249-0A8C-094F53B03B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D08FB-BA3C-FAF2-1AD3-4264E485D3DC}"/>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Times New Roman" panose="02020603050405020304" pitchFamily="18" charset="0"/>
              </a:rPr>
              <a:t>The King raised the truth up from the grave</a:t>
            </a:r>
            <a:endParaRPr lang="en-US" sz="3200" b="1"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3EF673B2-3AFF-5492-A700-FC5BFEA71596}"/>
              </a:ext>
            </a:extLst>
          </p:cNvPr>
          <p:cNvSpPr>
            <a:spLocks noGrp="1"/>
          </p:cNvSpPr>
          <p:nvPr>
            <p:ph idx="1"/>
          </p:nvPr>
        </p:nvSpPr>
        <p:spPr>
          <a:xfrm>
            <a:off x="1069848" y="2121407"/>
            <a:ext cx="10058400" cy="4606651"/>
          </a:xfrm>
        </p:spPr>
        <p:txBody>
          <a:bodyPr>
            <a:normAutofit/>
          </a:bodyPr>
          <a:lstStyle/>
          <a:p>
            <a:pPr marL="514350" marR="0" indent="-514350">
              <a:lnSpc>
                <a:spcPct val="100000"/>
              </a:lnSpc>
              <a:spcBef>
                <a:spcPts val="0"/>
              </a:spcBef>
              <a:spcAft>
                <a:spcPts val="0"/>
              </a:spcAft>
              <a:buFont typeface="+mj-lt"/>
              <a:buAutoNum type="alphaUcPeriod"/>
            </a:pPr>
            <a:r>
              <a:rPr lang="en-US" sz="2800" b="1" dirty="0">
                <a:latin typeface="Bookman Old Style" panose="02050604050505020204" pitchFamily="18" charset="0"/>
              </a:rPr>
              <a:t>The King’s power is made perfect in weakness (</a:t>
            </a:r>
            <a:r>
              <a:rPr lang="en-US" sz="2800" b="1" i="1" dirty="0">
                <a:latin typeface="Bookman Old Style" panose="02050604050505020204" pitchFamily="18" charset="0"/>
              </a:rPr>
              <a:t>verses 1-7</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a:t>
            </a:r>
            <a:r>
              <a:rPr lang="en-US" sz="2400" b="1" dirty="0">
                <a:latin typeface="Bookman Old Style" panose="02050604050505020204" pitchFamily="18" charset="0"/>
              </a:rPr>
              <a:t> </a:t>
            </a:r>
            <a:r>
              <a:rPr lang="en-US" sz="2800" b="1" i="1" dirty="0">
                <a:latin typeface="Bookman Old Style" panose="02050604050505020204" pitchFamily="18" charset="0"/>
              </a:rPr>
              <a:t>Now after the Sabbath, toward </a:t>
            </a:r>
            <a:r>
              <a:rPr lang="en-US" sz="2800" b="1" i="1" dirty="0">
                <a:solidFill>
                  <a:srgbClr val="0070C0"/>
                </a:solidFill>
                <a:latin typeface="Bookman Old Style" panose="02050604050505020204" pitchFamily="18" charset="0"/>
              </a:rPr>
              <a:t>the dawn of </a:t>
            </a:r>
            <a:r>
              <a:rPr lang="en-US" sz="2800" b="1" i="1" u="sng" dirty="0">
                <a:solidFill>
                  <a:srgbClr val="0070C0"/>
                </a:solidFill>
                <a:latin typeface="Bookman Old Style" panose="02050604050505020204" pitchFamily="18" charset="0"/>
              </a:rPr>
              <a:t>the first day of the week</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Mary Magdalene and the other Mary went to see the tomb</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On </a:t>
            </a:r>
            <a:r>
              <a:rPr lang="en-US" sz="2800" b="1" i="1" dirty="0">
                <a:solidFill>
                  <a:srgbClr val="0070C0"/>
                </a:solidFill>
                <a:latin typeface="Bookman Old Style" panose="02050604050505020204" pitchFamily="18" charset="0"/>
              </a:rPr>
              <a:t>the evening of that day</a:t>
            </a:r>
            <a:r>
              <a:rPr lang="en-US" sz="2800" b="1" i="1" dirty="0">
                <a:latin typeface="Bookman Old Style" panose="02050604050505020204" pitchFamily="18" charset="0"/>
              </a:rPr>
              <a:t>, the first day of the week, the doors being locked </a:t>
            </a:r>
            <a:r>
              <a:rPr lang="en-US" sz="2800" b="1" i="1" dirty="0">
                <a:solidFill>
                  <a:srgbClr val="0070C0"/>
                </a:solidFill>
                <a:latin typeface="Bookman Old Style" panose="02050604050505020204" pitchFamily="18" charset="0"/>
              </a:rPr>
              <a:t>where the disciples were for fear of the Jews</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John 20:19 </a:t>
            </a:r>
          </a:p>
          <a:p>
            <a:pPr marL="0" indent="0">
              <a:buNone/>
            </a:pPr>
            <a:r>
              <a:rPr lang="en-US" sz="2400" b="1" dirty="0">
                <a:solidFill>
                  <a:srgbClr val="FF0000"/>
                </a:solidFill>
                <a:latin typeface="Bookman Old Style" panose="02050604050505020204" pitchFamily="18" charset="0"/>
              </a:rPr>
              <a:t>4</a:t>
            </a:r>
            <a:r>
              <a:rPr lang="en-US" sz="2800" b="1" dirty="0">
                <a:latin typeface="Bookman Old Style" panose="02050604050505020204" pitchFamily="18" charset="0"/>
              </a:rPr>
              <a:t> </a:t>
            </a:r>
            <a:r>
              <a:rPr lang="en-US" sz="2800" b="1" i="1" dirty="0">
                <a:latin typeface="Bookman Old Style" panose="02050604050505020204" pitchFamily="18" charset="0"/>
              </a:rPr>
              <a:t>And for fear of him </a:t>
            </a:r>
            <a:r>
              <a:rPr lang="en-US" sz="2800" b="1" i="1" dirty="0">
                <a:solidFill>
                  <a:srgbClr val="0070C0"/>
                </a:solidFill>
                <a:latin typeface="Bookman Old Style" panose="02050604050505020204" pitchFamily="18" charset="0"/>
              </a:rPr>
              <a:t>the guards </a:t>
            </a:r>
            <a:r>
              <a:rPr lang="en-US" sz="2800" b="1" i="1" dirty="0">
                <a:latin typeface="Bookman Old Style" panose="02050604050505020204" pitchFamily="18" charset="0"/>
              </a:rPr>
              <a:t>trembled and </a:t>
            </a:r>
            <a:r>
              <a:rPr lang="en-US" sz="2800" b="1" i="1" dirty="0">
                <a:solidFill>
                  <a:srgbClr val="0070C0"/>
                </a:solidFill>
                <a:latin typeface="Bookman Old Style" panose="02050604050505020204" pitchFamily="18" charset="0"/>
              </a:rPr>
              <a:t>became like dead men</a:t>
            </a:r>
            <a:r>
              <a:rPr lang="en-US" sz="2800" b="1" dirty="0">
                <a:latin typeface="Bookman Old Style" panose="02050604050505020204" pitchFamily="18" charset="0"/>
              </a:rPr>
              <a:t>.</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6745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FC9-42EA-4249-0A8C-094F53B03B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D08FB-BA3C-FAF2-1AD3-4264E485D3DC}"/>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Times New Roman" panose="02020603050405020304" pitchFamily="18" charset="0"/>
              </a:rPr>
              <a:t>The King raised the truth up from the grave</a:t>
            </a:r>
            <a:endParaRPr lang="en-US" sz="3200" b="1"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3EF673B2-3AFF-5492-A700-FC5BFEA71596}"/>
              </a:ext>
            </a:extLst>
          </p:cNvPr>
          <p:cNvSpPr>
            <a:spLocks noGrp="1"/>
          </p:cNvSpPr>
          <p:nvPr>
            <p:ph idx="1"/>
          </p:nvPr>
        </p:nvSpPr>
        <p:spPr>
          <a:xfrm>
            <a:off x="1069848" y="2121407"/>
            <a:ext cx="10058400" cy="4606651"/>
          </a:xfrm>
        </p:spPr>
        <p:txBody>
          <a:bodyPr>
            <a:normAutofit/>
          </a:bodyPr>
          <a:lstStyle/>
          <a:p>
            <a:pPr marL="514350" marR="0" indent="-514350">
              <a:lnSpc>
                <a:spcPct val="100000"/>
              </a:lnSpc>
              <a:spcBef>
                <a:spcPts val="0"/>
              </a:spcBef>
              <a:spcAft>
                <a:spcPts val="0"/>
              </a:spcAft>
              <a:buFont typeface="+mj-lt"/>
              <a:buAutoNum type="alphaUcPeriod"/>
            </a:pPr>
            <a:r>
              <a:rPr lang="en-US" sz="2800" b="1" dirty="0">
                <a:latin typeface="Bookman Old Style" panose="02050604050505020204" pitchFamily="18" charset="0"/>
              </a:rPr>
              <a:t>The King’s power is made perfect in weakness (</a:t>
            </a:r>
            <a:r>
              <a:rPr lang="en-US" sz="2800" b="1" i="1" dirty="0">
                <a:latin typeface="Bookman Old Style" panose="02050604050505020204" pitchFamily="18" charset="0"/>
              </a:rPr>
              <a:t>verses 1-7</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4</a:t>
            </a:r>
            <a:r>
              <a:rPr lang="en-US" sz="2800" b="1" dirty="0">
                <a:latin typeface="Bookman Old Style" panose="02050604050505020204" pitchFamily="18" charset="0"/>
              </a:rPr>
              <a:t> </a:t>
            </a:r>
            <a:r>
              <a:rPr lang="en-US" sz="2800" b="1" i="1" dirty="0">
                <a:latin typeface="Bookman Old Style" panose="02050604050505020204" pitchFamily="18" charset="0"/>
              </a:rPr>
              <a:t>And </a:t>
            </a:r>
            <a:r>
              <a:rPr lang="en-US" sz="2800" b="1" i="1" dirty="0">
                <a:solidFill>
                  <a:srgbClr val="0070C0"/>
                </a:solidFill>
                <a:latin typeface="Bookman Old Style" panose="02050604050505020204" pitchFamily="18" charset="0"/>
              </a:rPr>
              <a:t>for fear </a:t>
            </a:r>
            <a:r>
              <a:rPr lang="en-US" sz="2800" b="1" i="1" dirty="0">
                <a:latin typeface="Bookman Old Style" panose="02050604050505020204" pitchFamily="18" charset="0"/>
              </a:rPr>
              <a:t>of him </a:t>
            </a:r>
            <a:r>
              <a:rPr lang="en-US" sz="2800" b="1" i="1" dirty="0">
                <a:solidFill>
                  <a:srgbClr val="0070C0"/>
                </a:solidFill>
                <a:latin typeface="Bookman Old Style" panose="02050604050505020204" pitchFamily="18" charset="0"/>
              </a:rPr>
              <a:t>the guards </a:t>
            </a:r>
            <a:r>
              <a:rPr lang="en-US" sz="2800" b="1" i="1" dirty="0">
                <a:latin typeface="Bookman Old Style" panose="02050604050505020204" pitchFamily="18" charset="0"/>
              </a:rPr>
              <a:t>trembled and </a:t>
            </a:r>
            <a:r>
              <a:rPr lang="en-US" sz="2800" b="1" i="1" dirty="0">
                <a:solidFill>
                  <a:srgbClr val="0070C0"/>
                </a:solidFill>
                <a:latin typeface="Bookman Old Style" panose="02050604050505020204" pitchFamily="18" charset="0"/>
              </a:rPr>
              <a:t>became like dead men</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5</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But</a:t>
            </a:r>
            <a:r>
              <a:rPr lang="en-US" sz="2800" b="1" i="1" dirty="0">
                <a:latin typeface="Bookman Old Style" panose="02050604050505020204" pitchFamily="18" charset="0"/>
              </a:rPr>
              <a:t> the angel said to </a:t>
            </a:r>
            <a:r>
              <a:rPr lang="en-US" sz="2800" b="1" i="1" dirty="0">
                <a:solidFill>
                  <a:srgbClr val="0070C0"/>
                </a:solidFill>
                <a:latin typeface="Bookman Old Style" panose="02050604050505020204" pitchFamily="18" charset="0"/>
              </a:rPr>
              <a:t>the women</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Do not be afraid</a:t>
            </a:r>
            <a:r>
              <a:rPr lang="en-US" sz="2800" b="1" i="1" dirty="0">
                <a:latin typeface="Bookman Old Style" panose="02050604050505020204" pitchFamily="18" charset="0"/>
              </a:rPr>
              <a:t>, for I know that you seek Jesus who was crucified</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My grace is sufficient for you, for </a:t>
            </a:r>
            <a:r>
              <a:rPr lang="en-US" sz="2800" b="1" i="1" dirty="0">
                <a:solidFill>
                  <a:srgbClr val="0070C0"/>
                </a:solidFill>
                <a:latin typeface="Bookman Old Style" panose="02050604050505020204" pitchFamily="18" charset="0"/>
              </a:rPr>
              <a:t>my power is made perfect in weakness</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2</a:t>
            </a:r>
            <a:r>
              <a:rPr lang="en-US" sz="2800" b="1" baseline="30000" dirty="0">
                <a:solidFill>
                  <a:srgbClr val="C00000"/>
                </a:solidFill>
                <a:latin typeface="Bookman Old Style" panose="02050604050505020204" pitchFamily="18" charset="0"/>
              </a:rPr>
              <a:t>nd</a:t>
            </a:r>
            <a:r>
              <a:rPr lang="en-US" sz="2800" b="1" dirty="0">
                <a:solidFill>
                  <a:srgbClr val="C00000"/>
                </a:solidFill>
                <a:latin typeface="Bookman Old Style" panose="02050604050505020204" pitchFamily="18" charset="0"/>
              </a:rPr>
              <a:t> Corinthians 12:9</a:t>
            </a:r>
          </a:p>
          <a:p>
            <a:pPr marL="0" marR="0" indent="0">
              <a:lnSpc>
                <a:spcPct val="100000"/>
              </a:lnSpc>
              <a:spcBef>
                <a:spcPts val="0"/>
              </a:spcBef>
              <a:spcAft>
                <a:spcPts val="0"/>
              </a:spcAft>
              <a:buNone/>
            </a:pPr>
            <a:endParaRPr lang="en-US" sz="4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2327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FC9-42EA-4249-0A8C-094F53B03B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D08FB-BA3C-FAF2-1AD3-4264E485D3DC}"/>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Times New Roman" panose="02020603050405020304" pitchFamily="18" charset="0"/>
              </a:rPr>
              <a:t>The King raised the truth up from the grave</a:t>
            </a:r>
            <a:endParaRPr lang="en-US" sz="3200" b="1"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3EF673B2-3AFF-5492-A700-FC5BFEA71596}"/>
              </a:ext>
            </a:extLst>
          </p:cNvPr>
          <p:cNvSpPr>
            <a:spLocks noGrp="1"/>
          </p:cNvSpPr>
          <p:nvPr>
            <p:ph idx="1"/>
          </p:nvPr>
        </p:nvSpPr>
        <p:spPr>
          <a:xfrm>
            <a:off x="1069848" y="2121407"/>
            <a:ext cx="10058400" cy="4606651"/>
          </a:xfrm>
        </p:spPr>
        <p:txBody>
          <a:bodyPr>
            <a:normAutofit/>
          </a:bodyPr>
          <a:lstStyle/>
          <a:p>
            <a:pPr marL="514350" marR="0" indent="-514350">
              <a:lnSpc>
                <a:spcPct val="100000"/>
              </a:lnSpc>
              <a:spcBef>
                <a:spcPts val="0"/>
              </a:spcBef>
              <a:spcAft>
                <a:spcPts val="0"/>
              </a:spcAft>
              <a:buFont typeface="+mj-lt"/>
              <a:buAutoNum type="alphaUcPeriod"/>
            </a:pPr>
            <a:r>
              <a:rPr lang="en-US" sz="2800" b="1" dirty="0">
                <a:latin typeface="Bookman Old Style" panose="02050604050505020204" pitchFamily="18" charset="0"/>
              </a:rPr>
              <a:t>The King’s power is made perfect in weakness (</a:t>
            </a:r>
            <a:r>
              <a:rPr lang="en-US" sz="2800" b="1" i="1" dirty="0">
                <a:latin typeface="Bookman Old Style" panose="02050604050505020204" pitchFamily="18" charset="0"/>
              </a:rPr>
              <a:t>verses 1-7</a:t>
            </a:r>
            <a:r>
              <a:rPr lang="en-US" sz="2800" b="1" dirty="0">
                <a:latin typeface="Bookman Old Style" panose="02050604050505020204" pitchFamily="18" charset="0"/>
              </a:rPr>
              <a:t>)</a:t>
            </a:r>
          </a:p>
          <a:p>
            <a:pPr marL="0" marR="0" indent="0">
              <a:lnSpc>
                <a:spcPct val="100000"/>
              </a:lnSpc>
              <a:spcBef>
                <a:spcPts val="0"/>
              </a:spcBef>
              <a:spcAft>
                <a:spcPts val="0"/>
              </a:spcAft>
              <a:buNone/>
            </a:pPr>
            <a:endParaRPr lang="en-US" sz="2800" b="1" dirty="0">
              <a:latin typeface="Bookman Old Style" panose="02050604050505020204" pitchFamily="18" charset="0"/>
            </a:endParaRPr>
          </a:p>
          <a:p>
            <a:pPr marL="0" marR="0" indent="0">
              <a:lnSpc>
                <a:spcPct val="100000"/>
              </a:lnSpc>
              <a:spcBef>
                <a:spcPts val="0"/>
              </a:spcBef>
              <a:spcAft>
                <a:spcPts val="0"/>
              </a:spcAft>
              <a:buNone/>
            </a:pPr>
            <a:r>
              <a:rPr lang="en-US" sz="2800" b="1" dirty="0">
                <a:solidFill>
                  <a:srgbClr val="00B050"/>
                </a:solidFill>
                <a:latin typeface="Bookman Old Style" panose="02050604050505020204" pitchFamily="18" charset="0"/>
                <a:ea typeface="Times New Roman" panose="02020603050405020304" pitchFamily="18" charset="0"/>
              </a:rPr>
              <a:t>U</a:t>
            </a:r>
            <a:r>
              <a:rPr lang="en-US" sz="2800" b="1" dirty="0">
                <a:solidFill>
                  <a:srgbClr val="00B050"/>
                </a:solidFill>
                <a:effectLst/>
                <a:latin typeface="Bookman Old Style" panose="02050604050505020204" pitchFamily="18" charset="0"/>
                <a:ea typeface="Times New Roman" panose="02020603050405020304" pitchFamily="18" charset="0"/>
              </a:rPr>
              <a:t>nlike the guards, the women are fit for further direction.</a:t>
            </a:r>
            <a:endParaRPr lang="en-US" sz="2800" b="1" dirty="0">
              <a:solidFill>
                <a:srgbClr val="00B050"/>
              </a:solidFill>
              <a:latin typeface="Bookman Old Style" panose="02050604050505020204" pitchFamily="18" charset="0"/>
            </a:endParaRPr>
          </a:p>
          <a:p>
            <a:pPr marL="0" indent="0">
              <a:buNone/>
            </a:pPr>
            <a:r>
              <a:rPr lang="en-US" sz="2400" b="1" dirty="0">
                <a:solidFill>
                  <a:srgbClr val="FF0000"/>
                </a:solidFill>
                <a:latin typeface="Bookman Old Style" panose="02050604050505020204" pitchFamily="18" charset="0"/>
              </a:rPr>
              <a:t>6</a:t>
            </a:r>
            <a:r>
              <a:rPr lang="en-US" sz="2800" b="1" dirty="0">
                <a:solidFill>
                  <a:srgbClr val="FF0000"/>
                </a:solidFill>
                <a:latin typeface="Bookman Old Style" panose="02050604050505020204" pitchFamily="18" charset="0"/>
              </a:rPr>
              <a:t> </a:t>
            </a:r>
            <a:r>
              <a:rPr lang="en-US" sz="2800" b="1" i="1" dirty="0">
                <a:latin typeface="Bookman Old Style" panose="02050604050505020204" pitchFamily="18" charset="0"/>
              </a:rPr>
              <a:t>He is not here, for </a:t>
            </a:r>
            <a:r>
              <a:rPr lang="en-US" sz="2800" b="1" i="1" dirty="0">
                <a:solidFill>
                  <a:srgbClr val="0070C0"/>
                </a:solidFill>
                <a:latin typeface="Bookman Old Style" panose="02050604050505020204" pitchFamily="18" charset="0"/>
              </a:rPr>
              <a:t>he has risen</a:t>
            </a:r>
            <a:r>
              <a:rPr lang="en-US" sz="2800" b="1" i="1" dirty="0">
                <a:latin typeface="Bookman Old Style" panose="02050604050505020204" pitchFamily="18" charset="0"/>
              </a:rPr>
              <a:t>, as he said. </a:t>
            </a:r>
            <a:r>
              <a:rPr lang="en-US" sz="2800" b="1" i="1" dirty="0">
                <a:solidFill>
                  <a:srgbClr val="0070C0"/>
                </a:solidFill>
                <a:latin typeface="Bookman Old Style" panose="02050604050505020204" pitchFamily="18" charset="0"/>
              </a:rPr>
              <a:t>Come, see</a:t>
            </a:r>
            <a:r>
              <a:rPr lang="en-US" sz="2800" b="1" i="1" dirty="0">
                <a:latin typeface="Bookman Old Style" panose="02050604050505020204" pitchFamily="18" charset="0"/>
              </a:rPr>
              <a:t> the place where he lay</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7</a:t>
            </a:r>
            <a:r>
              <a:rPr lang="en-US" sz="2800" b="1" dirty="0">
                <a:latin typeface="Bookman Old Style" panose="02050604050505020204" pitchFamily="18" charset="0"/>
              </a:rPr>
              <a:t> </a:t>
            </a:r>
            <a:r>
              <a:rPr lang="en-US" sz="2800" b="1" i="1" dirty="0">
                <a:latin typeface="Bookman Old Style" panose="02050604050505020204" pitchFamily="18" charset="0"/>
              </a:rPr>
              <a:t>Then </a:t>
            </a:r>
            <a:r>
              <a:rPr lang="en-US" sz="2800" b="1" i="1" dirty="0">
                <a:solidFill>
                  <a:srgbClr val="0070C0"/>
                </a:solidFill>
                <a:latin typeface="Bookman Old Style" panose="02050604050505020204" pitchFamily="18" charset="0"/>
              </a:rPr>
              <a:t>go quickly and tell his disciples that he has risen from the dead</a:t>
            </a:r>
            <a:r>
              <a:rPr lang="en-US" sz="2800" b="1" i="1" dirty="0">
                <a:latin typeface="Bookman Old Style" panose="02050604050505020204" pitchFamily="18" charset="0"/>
              </a:rPr>
              <a:t>, and behold, he is going before you to Galilee; there </a:t>
            </a:r>
            <a:r>
              <a:rPr lang="en-US" sz="2800" b="1" i="1" dirty="0">
                <a:solidFill>
                  <a:srgbClr val="0070C0"/>
                </a:solidFill>
                <a:latin typeface="Bookman Old Style" panose="02050604050505020204" pitchFamily="18" charset="0"/>
              </a:rPr>
              <a:t>you will see him</a:t>
            </a:r>
            <a:r>
              <a:rPr lang="en-US" sz="2800" b="1" i="1" dirty="0">
                <a:latin typeface="Bookman Old Style" panose="02050604050505020204" pitchFamily="18" charset="0"/>
              </a:rPr>
              <a:t>. See, I have told you.”</a:t>
            </a:r>
            <a:r>
              <a:rPr lang="en-US" sz="2800" b="1" dirty="0">
                <a:latin typeface="Bookman Old Style" panose="02050604050505020204" pitchFamily="18" charset="0"/>
              </a:rPr>
              <a:t> </a:t>
            </a:r>
          </a:p>
          <a:p>
            <a:pPr marL="0" marR="0" indent="0">
              <a:lnSpc>
                <a:spcPct val="100000"/>
              </a:lnSpc>
              <a:spcBef>
                <a:spcPts val="0"/>
              </a:spcBef>
              <a:spcAft>
                <a:spcPts val="0"/>
              </a:spcAft>
              <a:buNone/>
            </a:pPr>
            <a:endParaRPr lang="en-US" sz="4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2040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FC9-42EA-4249-0A8C-094F53B03B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D08FB-BA3C-FAF2-1AD3-4264E485D3DC}"/>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Times New Roman" panose="02020603050405020304" pitchFamily="18" charset="0"/>
              </a:rPr>
              <a:t>The King raised the truth up from the grave</a:t>
            </a:r>
            <a:endParaRPr lang="en-US" sz="3200" b="1"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3EF673B2-3AFF-5492-A700-FC5BFEA71596}"/>
              </a:ext>
            </a:extLst>
          </p:cNvPr>
          <p:cNvSpPr>
            <a:spLocks noGrp="1"/>
          </p:cNvSpPr>
          <p:nvPr>
            <p:ph idx="1"/>
          </p:nvPr>
        </p:nvSpPr>
        <p:spPr/>
        <p:txBody>
          <a:bodyPr>
            <a:norm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Times New Roman" panose="02020603050405020304" pitchFamily="18" charset="0"/>
              </a:rPr>
              <a:t>The King’s victory is proclaimed by those who “Go!” (</a:t>
            </a:r>
            <a:r>
              <a:rPr lang="en-US" sz="2800" b="1" i="1" dirty="0">
                <a:effectLst/>
                <a:latin typeface="Bookman Old Style" panose="02050604050505020204" pitchFamily="18" charset="0"/>
                <a:ea typeface="Times New Roman" panose="02020603050405020304" pitchFamily="18" charset="0"/>
              </a:rPr>
              <a:t>verses 8-10</a:t>
            </a:r>
            <a:r>
              <a:rPr lang="en-US" sz="2800" b="1" dirty="0">
                <a:effectLst/>
                <a:latin typeface="Bookman Old Style" panose="02050604050505020204" pitchFamily="18" charset="0"/>
                <a:ea typeface="Times New Roman" panose="02020603050405020304" pitchFamily="18" charset="0"/>
              </a:rPr>
              <a:t>)</a:t>
            </a:r>
          </a:p>
          <a:p>
            <a:pPr marL="0" indent="0">
              <a:lnSpc>
                <a:spcPct val="100000"/>
              </a:lnSpc>
              <a:spcBef>
                <a:spcPts val="0"/>
              </a:spcBef>
              <a:buNone/>
            </a:pPr>
            <a:r>
              <a:rPr lang="en-US" sz="2400" b="1" dirty="0">
                <a:solidFill>
                  <a:srgbClr val="FF0000"/>
                </a:solidFill>
                <a:effectLst/>
                <a:latin typeface="Bookman Old Style" panose="02050604050505020204" pitchFamily="18" charset="0"/>
                <a:ea typeface="Times New Roman" panose="02020603050405020304" pitchFamily="18" charset="0"/>
              </a:rPr>
              <a:t>8</a:t>
            </a:r>
            <a:r>
              <a:rPr lang="en-US" sz="2800" b="1" dirty="0">
                <a:effectLst/>
                <a:latin typeface="Bookman Old Style" panose="02050604050505020204" pitchFamily="18" charset="0"/>
                <a:ea typeface="Times New Roman" panose="02020603050405020304" pitchFamily="18" charset="0"/>
              </a:rPr>
              <a:t> </a:t>
            </a:r>
            <a:r>
              <a:rPr lang="en-US" sz="2800" b="1" i="1" dirty="0">
                <a:solidFill>
                  <a:srgbClr val="0070C0"/>
                </a:solidFill>
                <a:effectLst/>
                <a:latin typeface="Bookman Old Style" panose="02050604050505020204" pitchFamily="18" charset="0"/>
                <a:ea typeface="Times New Roman" panose="02020603050405020304" pitchFamily="18" charset="0"/>
              </a:rPr>
              <a:t>So they departed quickly </a:t>
            </a:r>
            <a:r>
              <a:rPr lang="en-US" sz="2800" b="1" i="1" dirty="0">
                <a:effectLst/>
                <a:latin typeface="Bookman Old Style" panose="02050604050505020204" pitchFamily="18" charset="0"/>
                <a:ea typeface="Times New Roman" panose="02020603050405020304" pitchFamily="18" charset="0"/>
              </a:rPr>
              <a:t>from the tomb </a:t>
            </a:r>
            <a:r>
              <a:rPr lang="en-US" sz="2800" b="1" i="1" dirty="0">
                <a:solidFill>
                  <a:srgbClr val="0070C0"/>
                </a:solidFill>
                <a:effectLst/>
                <a:latin typeface="Bookman Old Style" panose="02050604050505020204" pitchFamily="18" charset="0"/>
                <a:ea typeface="Times New Roman" panose="02020603050405020304" pitchFamily="18" charset="0"/>
              </a:rPr>
              <a:t>with fear and great joy</a:t>
            </a:r>
            <a:r>
              <a:rPr lang="en-US" sz="2800" b="1" i="1" dirty="0">
                <a:effectLst/>
                <a:latin typeface="Bookman Old Style" panose="02050604050505020204" pitchFamily="18" charset="0"/>
                <a:ea typeface="Times New Roman" panose="02020603050405020304" pitchFamily="18" charset="0"/>
              </a:rPr>
              <a:t>, and ran to tell his disciples</a:t>
            </a:r>
            <a:r>
              <a:rPr lang="en-US" sz="2800" b="1" dirty="0">
                <a:effectLst/>
                <a:latin typeface="Bookman Old Style" panose="02050604050505020204" pitchFamily="18" charset="0"/>
                <a:ea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rPr>
              <a:t>9</a:t>
            </a:r>
            <a:r>
              <a:rPr lang="en-US" sz="28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behold, Jesus met them and said, “Greetings!” And they came up and took hold of his feet and worshiped him</a:t>
            </a:r>
            <a:r>
              <a:rPr lang="en-US" sz="2800" b="1" dirty="0">
                <a:effectLst/>
                <a:latin typeface="Bookman Old Style" panose="02050604050505020204" pitchFamily="18" charset="0"/>
                <a:ea typeface="Times New Roman" panose="02020603050405020304" pitchFamily="18" charset="0"/>
              </a:rPr>
              <a:t>. </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466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FC9-42EA-4249-0A8C-094F53B03B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D08FB-BA3C-FAF2-1AD3-4264E485D3DC}"/>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Times New Roman" panose="02020603050405020304" pitchFamily="18" charset="0"/>
              </a:rPr>
              <a:t>The King raised the truth up from the grave</a:t>
            </a:r>
            <a:endParaRPr lang="en-US" sz="3200" b="1"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3EF673B2-3AFF-5492-A700-FC5BFEA71596}"/>
              </a:ext>
            </a:extLst>
          </p:cNvPr>
          <p:cNvSpPr>
            <a:spLocks noGrp="1"/>
          </p:cNvSpPr>
          <p:nvPr>
            <p:ph idx="1"/>
          </p:nvPr>
        </p:nvSpPr>
        <p:spPr/>
        <p:txBody>
          <a:bodyPr>
            <a:norm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Times New Roman" panose="02020603050405020304" pitchFamily="18" charset="0"/>
              </a:rPr>
              <a:t>The King’s victory is proclaimed by those who “Go!” (</a:t>
            </a:r>
            <a:r>
              <a:rPr lang="en-US" sz="2800" b="1" i="1" dirty="0">
                <a:effectLst/>
                <a:latin typeface="Bookman Old Style" panose="02050604050505020204" pitchFamily="18" charset="0"/>
                <a:ea typeface="Times New Roman" panose="02020603050405020304" pitchFamily="18" charset="0"/>
              </a:rPr>
              <a:t>verses 8-10</a:t>
            </a:r>
            <a:r>
              <a:rPr lang="en-US" sz="2800" b="1" dirty="0">
                <a:effectLst/>
                <a:latin typeface="Bookman Old Style" panose="02050604050505020204" pitchFamily="18" charset="0"/>
                <a:ea typeface="Times New Roman" panose="02020603050405020304" pitchFamily="18" charset="0"/>
              </a:rPr>
              <a:t>)</a:t>
            </a:r>
          </a:p>
          <a:p>
            <a:pPr marL="0" indent="0">
              <a:lnSpc>
                <a:spcPct val="100000"/>
              </a:lnSpc>
              <a:spcBef>
                <a:spcPts val="0"/>
              </a:spcBef>
              <a:buNone/>
            </a:pPr>
            <a:r>
              <a:rPr lang="en-US" sz="2400" b="1" dirty="0">
                <a:solidFill>
                  <a:srgbClr val="FF0000"/>
                </a:solidFill>
                <a:effectLst/>
                <a:latin typeface="Bookman Old Style" panose="02050604050505020204" pitchFamily="18" charset="0"/>
                <a:ea typeface="Times New Roman" panose="02020603050405020304" pitchFamily="18" charset="0"/>
              </a:rPr>
              <a:t>8</a:t>
            </a:r>
            <a:r>
              <a:rPr lang="en-US" sz="28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So they departed quickly from the tomb with fear and great joy, and ran to tell his disciples</a:t>
            </a:r>
            <a:r>
              <a:rPr lang="en-US" sz="2800" b="1" dirty="0">
                <a:effectLst/>
                <a:latin typeface="Bookman Old Style" panose="02050604050505020204" pitchFamily="18" charset="0"/>
                <a:ea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rPr>
              <a:t>9</a:t>
            </a:r>
            <a:r>
              <a:rPr lang="en-US" sz="28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behold, Jesus met them and said, </a:t>
            </a:r>
            <a:r>
              <a:rPr lang="en-US" sz="2800" b="1" i="1" dirty="0">
                <a:solidFill>
                  <a:srgbClr val="0070C0"/>
                </a:solidFill>
                <a:effectLst/>
                <a:latin typeface="Bookman Old Style" panose="02050604050505020204" pitchFamily="18" charset="0"/>
                <a:ea typeface="Times New Roman" panose="02020603050405020304" pitchFamily="18" charset="0"/>
              </a:rPr>
              <a:t>“Greetings!”</a:t>
            </a:r>
            <a:r>
              <a:rPr lang="en-US" sz="3200" b="1" dirty="0">
                <a:solidFill>
                  <a:srgbClr val="7030A0"/>
                </a:solidFill>
                <a:effectLst/>
                <a:latin typeface="Bookman Old Style" panose="02050604050505020204" pitchFamily="18" charset="0"/>
                <a:ea typeface="Times New Roman" panose="02020603050405020304" pitchFamily="18" charset="0"/>
              </a:rPr>
              <a:t>*</a:t>
            </a:r>
            <a:r>
              <a:rPr lang="en-US" sz="2800" b="1" i="1" dirty="0">
                <a:solidFill>
                  <a:srgbClr val="0070C0"/>
                </a:solidFill>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a:t>
            </a:r>
            <a:r>
              <a:rPr lang="en-US" sz="2800" b="1" i="1" dirty="0">
                <a:solidFill>
                  <a:srgbClr val="0070C0"/>
                </a:solidFill>
                <a:effectLst/>
                <a:latin typeface="Bookman Old Style" panose="02050604050505020204" pitchFamily="18" charset="0"/>
                <a:ea typeface="Times New Roman" panose="02020603050405020304" pitchFamily="18" charset="0"/>
              </a:rPr>
              <a:t>they</a:t>
            </a:r>
            <a:r>
              <a:rPr lang="en-US" sz="2800" b="1" i="1" dirty="0">
                <a:effectLst/>
                <a:latin typeface="Bookman Old Style" panose="02050604050505020204" pitchFamily="18" charset="0"/>
                <a:ea typeface="Times New Roman" panose="02020603050405020304" pitchFamily="18" charset="0"/>
              </a:rPr>
              <a:t> came up and </a:t>
            </a:r>
            <a:r>
              <a:rPr lang="en-US" sz="2800" b="1" i="1" dirty="0">
                <a:solidFill>
                  <a:srgbClr val="0070C0"/>
                </a:solidFill>
                <a:effectLst/>
                <a:latin typeface="Bookman Old Style" panose="02050604050505020204" pitchFamily="18" charset="0"/>
                <a:ea typeface="Times New Roman" panose="02020603050405020304" pitchFamily="18" charset="0"/>
              </a:rPr>
              <a:t>took hold of his feet and worshiped him</a:t>
            </a:r>
            <a:r>
              <a:rPr lang="en-US" sz="2800" b="1" dirty="0">
                <a:effectLst/>
                <a:latin typeface="Bookman Old Style" panose="02050604050505020204" pitchFamily="18" charset="0"/>
                <a:ea typeface="Times New Roman" panose="02020603050405020304" pitchFamily="18" charset="0"/>
              </a:rPr>
              <a:t>. </a:t>
            </a:r>
          </a:p>
          <a:p>
            <a:pPr marL="0" indent="0">
              <a:lnSpc>
                <a:spcPct val="100000"/>
              </a:lnSpc>
              <a:spcBef>
                <a:spcPts val="0"/>
              </a:spcBef>
              <a:buNone/>
            </a:pPr>
            <a:endParaRPr lang="en-US" sz="2800" b="1" dirty="0">
              <a:solidFill>
                <a:srgbClr val="C00000"/>
              </a:solidFill>
              <a:latin typeface="Bookman Old Style" panose="02050604050505020204" pitchFamily="18" charset="0"/>
            </a:endParaRPr>
          </a:p>
          <a:p>
            <a:pPr marL="0" indent="0">
              <a:lnSpc>
                <a:spcPct val="100000"/>
              </a:lnSpc>
              <a:spcBef>
                <a:spcPts val="0"/>
              </a:spcBef>
              <a:buNone/>
            </a:pPr>
            <a:r>
              <a:rPr lang="en-US" sz="2800" b="1" dirty="0">
                <a:solidFill>
                  <a:srgbClr val="7030A0"/>
                </a:solidFill>
                <a:latin typeface="Bookman Old Style" panose="02050604050505020204" pitchFamily="18" charset="0"/>
              </a:rPr>
              <a:t>* I am glad to see you!</a:t>
            </a:r>
          </a:p>
        </p:txBody>
      </p:sp>
    </p:spTree>
    <p:extLst>
      <p:ext uri="{BB962C8B-B14F-4D97-AF65-F5344CB8AC3E}">
        <p14:creationId xmlns:p14="http://schemas.microsoft.com/office/powerpoint/2010/main" val="38086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AFC9-42EA-4249-0A8C-094F53B03B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D08FB-BA3C-FAF2-1AD3-4264E485D3DC}"/>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Times New Roman" panose="02020603050405020304" pitchFamily="18" charset="0"/>
              </a:rPr>
              <a:t>The King raised the truth up from the grave</a:t>
            </a:r>
            <a:endParaRPr lang="en-US" sz="3200" b="1"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3EF673B2-3AFF-5492-A700-FC5BFEA71596}"/>
              </a:ext>
            </a:extLst>
          </p:cNvPr>
          <p:cNvSpPr>
            <a:spLocks noGrp="1"/>
          </p:cNvSpPr>
          <p:nvPr>
            <p:ph idx="1"/>
          </p:nvPr>
        </p:nvSpPr>
        <p:spPr/>
        <p:txBody>
          <a:bodyPr>
            <a:norm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Times New Roman" panose="02020603050405020304" pitchFamily="18" charset="0"/>
              </a:rPr>
              <a:t>The King’s victory is proclaimed by those who “Go!” (</a:t>
            </a:r>
            <a:r>
              <a:rPr lang="en-US" sz="2800" b="1" i="1" dirty="0">
                <a:effectLst/>
                <a:latin typeface="Bookman Old Style" panose="02050604050505020204" pitchFamily="18" charset="0"/>
                <a:ea typeface="Times New Roman" panose="02020603050405020304" pitchFamily="18" charset="0"/>
              </a:rPr>
              <a:t>verses 8-10</a:t>
            </a:r>
            <a:r>
              <a:rPr lang="en-US" sz="2800" b="1" dirty="0">
                <a:effectLst/>
                <a:latin typeface="Bookman Old Style" panose="02050604050505020204" pitchFamily="18" charset="0"/>
                <a:ea typeface="Times New Roman" panose="02020603050405020304" pitchFamily="18" charset="0"/>
              </a:rPr>
              <a:t>)</a:t>
            </a:r>
          </a:p>
          <a:p>
            <a:pPr marL="0" indent="0">
              <a:lnSpc>
                <a:spcPct val="100000"/>
              </a:lnSpc>
              <a:spcBef>
                <a:spcPts val="0"/>
              </a:spcBef>
              <a:buNone/>
            </a:pPr>
            <a:r>
              <a:rPr lang="en-US" sz="2400" b="1" dirty="0">
                <a:solidFill>
                  <a:srgbClr val="FF0000"/>
                </a:solidFill>
                <a:effectLst/>
                <a:latin typeface="Bookman Old Style" panose="02050604050505020204" pitchFamily="18" charset="0"/>
                <a:ea typeface="Times New Roman" panose="02020603050405020304" pitchFamily="18" charset="0"/>
              </a:rPr>
              <a:t>10</a:t>
            </a:r>
            <a:r>
              <a:rPr lang="en-US" sz="28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Then Jesus said to them, “</a:t>
            </a:r>
            <a:r>
              <a:rPr lang="en-US" sz="2800" b="1" i="1" dirty="0">
                <a:solidFill>
                  <a:srgbClr val="0070C0"/>
                </a:solidFill>
                <a:effectLst/>
                <a:latin typeface="Bookman Old Style" panose="02050604050505020204" pitchFamily="18" charset="0"/>
                <a:ea typeface="Times New Roman" panose="02020603050405020304" pitchFamily="18" charset="0"/>
              </a:rPr>
              <a:t>Do not be afraid; go </a:t>
            </a:r>
            <a:r>
              <a:rPr lang="en-US" sz="2800" b="1" i="1" dirty="0">
                <a:effectLst/>
                <a:latin typeface="Bookman Old Style" panose="02050604050505020204" pitchFamily="18" charset="0"/>
                <a:ea typeface="Times New Roman" panose="02020603050405020304" pitchFamily="18" charset="0"/>
              </a:rPr>
              <a:t>and tell my brothers to go to Galilee, and there they will see me.”</a:t>
            </a:r>
          </a:p>
          <a:p>
            <a:pPr marL="0" indent="0">
              <a:lnSpc>
                <a:spcPct val="100000"/>
              </a:lnSpc>
              <a:spcBef>
                <a:spcPts val="0"/>
              </a:spcBef>
              <a:buNone/>
            </a:pPr>
            <a:endParaRPr lang="en-US" sz="2800" b="1" dirty="0">
              <a:solidFill>
                <a:srgbClr val="C00000"/>
              </a:solidFill>
              <a:latin typeface="Bookman Old Style" panose="02050604050505020204" pitchFamily="18" charset="0"/>
            </a:endParaRPr>
          </a:p>
          <a:p>
            <a:pPr marL="0" indent="0">
              <a:lnSpc>
                <a:spcPct val="100000"/>
              </a:lnSpc>
              <a:spcBef>
                <a:spcPts val="0"/>
              </a:spcBef>
              <a:buNone/>
            </a:pPr>
            <a:r>
              <a:rPr lang="en-US" sz="2800" b="1" i="1" dirty="0">
                <a:latin typeface="Bookman Old Style" panose="02050604050505020204" pitchFamily="18" charset="0"/>
              </a:rPr>
              <a:t>“Then he appeared to </a:t>
            </a:r>
            <a:r>
              <a:rPr lang="en-US" sz="2800" b="1" i="1" dirty="0">
                <a:solidFill>
                  <a:srgbClr val="0070C0"/>
                </a:solidFill>
                <a:latin typeface="Bookman Old Style" panose="02050604050505020204" pitchFamily="18" charset="0"/>
              </a:rPr>
              <a:t>more than five hundred brothers at one time</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most</a:t>
            </a:r>
            <a:r>
              <a:rPr lang="en-US" sz="2800" b="1" i="1" dirty="0">
                <a:latin typeface="Bookman Old Style" panose="02050604050505020204" pitchFamily="18" charset="0"/>
              </a:rPr>
              <a:t> of whom are </a:t>
            </a:r>
            <a:r>
              <a:rPr lang="en-US" sz="2800" b="1" i="1" dirty="0">
                <a:solidFill>
                  <a:srgbClr val="0070C0"/>
                </a:solidFill>
                <a:latin typeface="Bookman Old Style" panose="02050604050505020204" pitchFamily="18" charset="0"/>
              </a:rPr>
              <a:t>still alive</a:t>
            </a:r>
            <a:r>
              <a:rPr lang="en-US" sz="2800" b="1" i="1" dirty="0">
                <a:latin typeface="Bookman Old Style" panose="02050604050505020204" pitchFamily="18" charset="0"/>
              </a:rPr>
              <a:t>.” </a:t>
            </a:r>
            <a:r>
              <a:rPr lang="en-US" sz="2800" b="1" dirty="0">
                <a:solidFill>
                  <a:srgbClr val="C00000"/>
                </a:solidFill>
                <a:latin typeface="Bookman Old Style" panose="02050604050505020204" pitchFamily="18" charset="0"/>
              </a:rPr>
              <a:t>1</a:t>
            </a:r>
            <a:r>
              <a:rPr lang="en-US" sz="2800" b="1" baseline="30000" dirty="0">
                <a:solidFill>
                  <a:srgbClr val="C00000"/>
                </a:solidFill>
                <a:latin typeface="Bookman Old Style" panose="02050604050505020204" pitchFamily="18" charset="0"/>
              </a:rPr>
              <a:t>st</a:t>
            </a:r>
            <a:r>
              <a:rPr lang="en-US" sz="2800" b="1" dirty="0">
                <a:solidFill>
                  <a:srgbClr val="C00000"/>
                </a:solidFill>
                <a:latin typeface="Bookman Old Style" panose="02050604050505020204" pitchFamily="18" charset="0"/>
              </a:rPr>
              <a:t> Corinthians 15:6</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94084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E908D1-23EA-46B5-D74B-986F52DD6AC2}"/>
              </a:ext>
            </a:extLst>
          </p:cNvPr>
          <p:cNvSpPr>
            <a:spLocks noGrp="1"/>
          </p:cNvSpPr>
          <p:nvPr>
            <p:ph idx="1"/>
          </p:nvPr>
        </p:nvSpPr>
        <p:spPr>
          <a:xfrm>
            <a:off x="1949742" y="344367"/>
            <a:ext cx="3562537" cy="1307592"/>
          </a:xfrm>
          <a:solidFill>
            <a:schemeClr val="bg1"/>
          </a:solidFill>
        </p:spPr>
        <p:txBody>
          <a:bodyPr>
            <a:normAutofit/>
          </a:bodyPr>
          <a:lstStyle/>
          <a:p>
            <a:pPr marL="0" indent="0" algn="ctr">
              <a:buNone/>
            </a:pPr>
            <a:r>
              <a:rPr lang="en-US" sz="4000" b="1" dirty="0">
                <a:solidFill>
                  <a:srgbClr val="00B050"/>
                </a:solidFill>
                <a:latin typeface="Bookman Old Style" panose="02050604050505020204" pitchFamily="18" charset="0"/>
              </a:rPr>
              <a:t>GO</a:t>
            </a:r>
            <a:r>
              <a:rPr lang="en-US" sz="3600" b="1" dirty="0">
                <a:latin typeface="Bookman Old Style" panose="02050604050505020204" pitchFamily="18" charset="0"/>
              </a:rPr>
              <a:t> tell the Disciples!!!</a:t>
            </a:r>
          </a:p>
          <a:p>
            <a:pPr marL="0" indent="0" algn="ctr">
              <a:buNone/>
            </a:pPr>
            <a:endParaRPr lang="en-US" sz="3600" b="1" dirty="0">
              <a:latin typeface="Bookman Old Style" panose="02050604050505020204" pitchFamily="18" charset="0"/>
            </a:endParaRPr>
          </a:p>
        </p:txBody>
      </p:sp>
      <p:sp>
        <p:nvSpPr>
          <p:cNvPr id="5" name="Content Placeholder 3">
            <a:extLst>
              <a:ext uri="{FF2B5EF4-FFF2-40B4-BE49-F238E27FC236}">
                <a16:creationId xmlns:a16="http://schemas.microsoft.com/office/drawing/2014/main" id="{D2F62FF2-F0F7-9E26-545C-D0075C9A0558}"/>
              </a:ext>
            </a:extLst>
          </p:cNvPr>
          <p:cNvSpPr txBox="1">
            <a:spLocks/>
          </p:cNvSpPr>
          <p:nvPr/>
        </p:nvSpPr>
        <p:spPr>
          <a:xfrm>
            <a:off x="8399426" y="858386"/>
            <a:ext cx="3562537" cy="1307592"/>
          </a:xfrm>
          <a:prstGeom prst="rect">
            <a:avLst/>
          </a:prstGeom>
          <a:solidFill>
            <a:schemeClr val="bg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4000" b="1" i="0" u="none" strike="noStrike" kern="1200" cap="none" spc="0" normalizeH="0" baseline="0" noProof="0" dirty="0">
                <a:ln>
                  <a:noFill/>
                </a:ln>
                <a:solidFill>
                  <a:srgbClr val="00B050"/>
                </a:solidFill>
                <a:effectLst/>
                <a:uLnTx/>
                <a:uFillTx/>
                <a:latin typeface="Bookman Old Style" panose="02050604050505020204" pitchFamily="18" charset="0"/>
                <a:ea typeface="+mn-ea"/>
                <a:cs typeface="+mn-cs"/>
              </a:rPr>
              <a:t>GO</a:t>
            </a:r>
            <a:r>
              <a:rPr kumimoji="0" lang="en-US" sz="3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 to the nations!!!</a:t>
            </a:r>
          </a:p>
        </p:txBody>
      </p:sp>
      <p:sp>
        <p:nvSpPr>
          <p:cNvPr id="6" name="Content Placeholder 3">
            <a:extLst>
              <a:ext uri="{FF2B5EF4-FFF2-40B4-BE49-F238E27FC236}">
                <a16:creationId xmlns:a16="http://schemas.microsoft.com/office/drawing/2014/main" id="{E57D5D5E-B0DE-EBE6-9130-95865B053D51}"/>
              </a:ext>
            </a:extLst>
          </p:cNvPr>
          <p:cNvSpPr txBox="1">
            <a:spLocks/>
          </p:cNvSpPr>
          <p:nvPr/>
        </p:nvSpPr>
        <p:spPr>
          <a:xfrm>
            <a:off x="960580" y="4729460"/>
            <a:ext cx="3562537" cy="1307592"/>
          </a:xfrm>
          <a:prstGeom prst="rect">
            <a:avLst/>
          </a:prstGeom>
          <a:solidFill>
            <a:schemeClr val="bg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4000" b="1" i="0" u="none" strike="noStrike" kern="1200" cap="none" spc="0" normalizeH="0" baseline="0" noProof="0" dirty="0">
                <a:ln>
                  <a:noFill/>
                </a:ln>
                <a:solidFill>
                  <a:srgbClr val="00B050"/>
                </a:solidFill>
                <a:effectLst/>
                <a:uLnTx/>
                <a:uFillTx/>
                <a:latin typeface="Bookman Old Style" panose="02050604050505020204" pitchFamily="18" charset="0"/>
                <a:ea typeface="+mn-ea"/>
                <a:cs typeface="+mn-cs"/>
              </a:rPr>
              <a:t>GO</a:t>
            </a:r>
            <a:r>
              <a:rPr kumimoji="0" lang="en-US" sz="3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 to Galilee!!!  </a:t>
            </a:r>
          </a:p>
        </p:txBody>
      </p:sp>
    </p:spTree>
    <p:extLst>
      <p:ext uri="{BB962C8B-B14F-4D97-AF65-F5344CB8AC3E}">
        <p14:creationId xmlns:p14="http://schemas.microsoft.com/office/powerpoint/2010/main" val="33648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C51B7-A362-82E4-30D1-8B13155C807A}"/>
              </a:ext>
            </a:extLst>
          </p:cNvPr>
          <p:cNvSpPr>
            <a:spLocks noGrp="1"/>
          </p:cNvSpPr>
          <p:nvPr>
            <p:ph idx="1"/>
          </p:nvPr>
        </p:nvSpPr>
        <p:spPr>
          <a:xfrm>
            <a:off x="1066800" y="0"/>
            <a:ext cx="10058400" cy="4050792"/>
          </a:xfrm>
        </p:spPr>
        <p:txBody>
          <a:bodyPr>
            <a:normAutofit/>
          </a:bodyPr>
          <a:lstStyle/>
          <a:p>
            <a:pPr marL="0" indent="0">
              <a:buNone/>
            </a:pPr>
            <a:r>
              <a:rPr lang="en-US" sz="2800" b="1" dirty="0">
                <a:effectLst/>
                <a:latin typeface="Bookman Old Style" panose="02050604050505020204" pitchFamily="18" charset="0"/>
                <a:ea typeface="Calibri" panose="020F0502020204030204" pitchFamily="34" charset="0"/>
              </a:rPr>
              <a:t>“</a:t>
            </a:r>
            <a:r>
              <a:rPr lang="en-US" sz="2800" b="1" dirty="0">
                <a:solidFill>
                  <a:srgbClr val="000000"/>
                </a:solidFill>
                <a:effectLst/>
                <a:latin typeface="Bookman Old Style" panose="02050604050505020204" pitchFamily="18" charset="0"/>
                <a:ea typeface="Calibri" panose="020F0502020204030204" pitchFamily="34" charset="0"/>
              </a:rPr>
              <a:t>It was the best of times, it was the worst of times, it was the age of wisdom, it was the age of foolishness, it was the epoch of belief, it was the epoch of incredulity, it was </a:t>
            </a:r>
            <a:r>
              <a:rPr lang="en-US" sz="2800" b="1" dirty="0">
                <a:solidFill>
                  <a:srgbClr val="0070C0"/>
                </a:solidFill>
                <a:effectLst/>
                <a:latin typeface="Bookman Old Style" panose="02050604050505020204" pitchFamily="18" charset="0"/>
                <a:ea typeface="Calibri" panose="020F0502020204030204" pitchFamily="34" charset="0"/>
              </a:rPr>
              <a:t>the season of Light</a:t>
            </a:r>
            <a:r>
              <a:rPr lang="en-US" sz="2800" b="1" dirty="0">
                <a:solidFill>
                  <a:srgbClr val="000000"/>
                </a:solidFill>
                <a:effectLst/>
                <a:latin typeface="Bookman Old Style" panose="02050604050505020204" pitchFamily="18" charset="0"/>
                <a:ea typeface="Calibri" panose="020F0502020204030204" pitchFamily="34" charset="0"/>
              </a:rPr>
              <a:t>, it was </a:t>
            </a:r>
            <a:r>
              <a:rPr lang="en-US" sz="2800" b="1" dirty="0">
                <a:solidFill>
                  <a:srgbClr val="0070C0"/>
                </a:solidFill>
                <a:effectLst/>
                <a:latin typeface="Bookman Old Style" panose="02050604050505020204" pitchFamily="18" charset="0"/>
                <a:ea typeface="Calibri" panose="020F0502020204030204" pitchFamily="34" charset="0"/>
              </a:rPr>
              <a:t>the season of Darkness</a:t>
            </a:r>
            <a:r>
              <a:rPr lang="en-US" sz="2800" b="1" dirty="0">
                <a:solidFill>
                  <a:srgbClr val="000000"/>
                </a:solidFill>
                <a:effectLst/>
                <a:latin typeface="Bookman Old Style" panose="02050604050505020204" pitchFamily="18" charset="0"/>
                <a:ea typeface="Calibri" panose="020F0502020204030204" pitchFamily="34" charset="0"/>
              </a:rPr>
              <a:t>…” </a:t>
            </a:r>
            <a:r>
              <a:rPr lang="en-US" sz="2800" b="1" dirty="0">
                <a:solidFill>
                  <a:srgbClr val="C00000"/>
                </a:solidFill>
                <a:effectLst/>
                <a:latin typeface="Bookman Old Style" panose="02050604050505020204" pitchFamily="18" charset="0"/>
                <a:ea typeface="Calibri" panose="020F0502020204030204" pitchFamily="34" charset="0"/>
              </a:rPr>
              <a:t>Charles Dickens, </a:t>
            </a:r>
            <a:r>
              <a:rPr lang="en-US" sz="2800" b="1" i="1" dirty="0">
                <a:solidFill>
                  <a:srgbClr val="C00000"/>
                </a:solidFill>
                <a:effectLst/>
                <a:latin typeface="Bookman Old Style" panose="02050604050505020204" pitchFamily="18" charset="0"/>
                <a:ea typeface="Calibri" panose="020F0502020204030204" pitchFamily="34" charset="0"/>
              </a:rPr>
              <a:t>A Tale of Two Cities</a:t>
            </a:r>
            <a:endParaRPr lang="en-US" sz="32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1372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a:xfrm>
            <a:off x="612169" y="3582506"/>
            <a:ext cx="4288604" cy="1153881"/>
          </a:xfrm>
        </p:spPr>
        <p:txBody>
          <a:bodyPr>
            <a:normAutofit/>
          </a:bodyPr>
          <a:lstStyle/>
          <a:p>
            <a:pPr marL="0" indent="0" algn="ctr">
              <a:buNone/>
            </a:pPr>
            <a:r>
              <a:rPr lang="en-US" sz="4800" b="1" dirty="0">
                <a:solidFill>
                  <a:schemeClr val="accent4">
                    <a:lumMod val="50000"/>
                  </a:schemeClr>
                </a:solidFill>
              </a:rPr>
              <a:t>Benediction</a:t>
            </a:r>
          </a:p>
        </p:txBody>
      </p:sp>
    </p:spTree>
    <p:extLst>
      <p:ext uri="{BB962C8B-B14F-4D97-AF65-F5344CB8AC3E}">
        <p14:creationId xmlns:p14="http://schemas.microsoft.com/office/powerpoint/2010/main" val="27386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FB0094E-3A34-A14A-3BB9-EF0ED332EC06}"/>
              </a:ext>
            </a:extLst>
          </p:cNvPr>
          <p:cNvSpPr>
            <a:spLocks noGrp="1"/>
          </p:cNvSpPr>
          <p:nvPr>
            <p:ph type="title"/>
          </p:nvPr>
        </p:nvSpPr>
        <p:spPr>
          <a:xfrm>
            <a:off x="1066800" y="388184"/>
            <a:ext cx="10058400" cy="1609344"/>
          </a:xfrm>
        </p:spPr>
        <p:txBody>
          <a:bodyPr>
            <a:normAutofit fontScale="90000"/>
          </a:bodyPr>
          <a:lstStyle/>
          <a:p>
            <a:pPr algn="ctr"/>
            <a:r>
              <a:rPr lang="en-US" b="1" dirty="0">
                <a:solidFill>
                  <a:schemeClr val="bg1"/>
                </a:solidFill>
              </a:rPr>
              <a:t>A Tale of two kingdoms</a:t>
            </a:r>
            <a:br>
              <a:rPr lang="en-US" b="1" dirty="0">
                <a:solidFill>
                  <a:schemeClr val="bg1"/>
                </a:solidFill>
              </a:rPr>
            </a:br>
            <a:r>
              <a:rPr lang="en-US" sz="4000" b="1" dirty="0">
                <a:solidFill>
                  <a:srgbClr val="FFFF00"/>
                </a:solidFill>
              </a:rPr>
              <a:t>Matthew 27:62 – 28:15</a:t>
            </a:r>
            <a:br>
              <a:rPr lang="en-US" sz="5400" b="1" dirty="0">
                <a:solidFill>
                  <a:srgbClr val="FFFF00"/>
                </a:solidFill>
              </a:rPr>
            </a:br>
            <a:endParaRPr lang="en-US" b="1" dirty="0">
              <a:solidFill>
                <a:schemeClr val="bg1"/>
              </a:solidFill>
            </a:endParaRPr>
          </a:p>
        </p:txBody>
      </p:sp>
      <p:sp>
        <p:nvSpPr>
          <p:cNvPr id="2" name="TextBox 1">
            <a:extLst>
              <a:ext uri="{FF2B5EF4-FFF2-40B4-BE49-F238E27FC236}">
                <a16:creationId xmlns:a16="http://schemas.microsoft.com/office/drawing/2014/main" id="{25815E2D-5922-A41E-ADD9-EE03A8DA83D0}"/>
              </a:ext>
            </a:extLst>
          </p:cNvPr>
          <p:cNvSpPr txBox="1"/>
          <p:nvPr/>
        </p:nvSpPr>
        <p:spPr>
          <a:xfrm>
            <a:off x="0" y="1905506"/>
            <a:ext cx="4364966" cy="3046988"/>
          </a:xfrm>
          <a:prstGeom prst="rect">
            <a:avLst/>
          </a:prstGeom>
          <a:solidFill>
            <a:schemeClr val="bg1"/>
          </a:solidFill>
          <a:effectLst>
            <a:softEdge rad="1270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Bookman Old Style" panose="02050604050505020204" pitchFamily="18" charset="0"/>
                <a:ea typeface="Times New Roman" panose="02020603050405020304" pitchFamily="18" charset="0"/>
                <a:cs typeface="+mn-cs"/>
              </a:rPr>
              <a:t>…Christ the firstfruits, then at his coming those who belong to Christ. </a:t>
            </a:r>
            <a:r>
              <a:rPr kumimoji="0" lang="en-US" sz="3200" b="1" i="0" u="none" strike="noStrike" kern="1200" cap="none" spc="0" normalizeH="0" baseline="0" noProof="0" dirty="0">
                <a:ln>
                  <a:noFill/>
                </a:ln>
                <a:solidFill>
                  <a:srgbClr val="C00000"/>
                </a:solidFill>
                <a:effectLst/>
                <a:uLnTx/>
                <a:uFillTx/>
                <a:latin typeface="Bookman Old Style" panose="02050604050505020204" pitchFamily="18" charset="0"/>
                <a:ea typeface="Times New Roman" panose="02020603050405020304" pitchFamily="18" charset="0"/>
                <a:cs typeface="+mn-cs"/>
              </a:rPr>
              <a:t>1</a:t>
            </a:r>
            <a:r>
              <a:rPr kumimoji="0" lang="en-US" sz="3200" b="1" i="0" u="none" strike="noStrike" kern="1200" cap="none" spc="0" normalizeH="0" baseline="30000" noProof="0" dirty="0">
                <a:ln>
                  <a:noFill/>
                </a:ln>
                <a:solidFill>
                  <a:srgbClr val="C00000"/>
                </a:solidFill>
                <a:effectLst/>
                <a:uLnTx/>
                <a:uFillTx/>
                <a:latin typeface="Bookman Old Style" panose="02050604050505020204" pitchFamily="18" charset="0"/>
                <a:ea typeface="Times New Roman" panose="02020603050405020304" pitchFamily="18" charset="0"/>
                <a:cs typeface="+mn-cs"/>
              </a:rPr>
              <a:t>st</a:t>
            </a:r>
            <a:r>
              <a:rPr kumimoji="0" lang="en-US" sz="3200" b="1" i="0" u="none" strike="noStrike" kern="1200" cap="none" spc="0" normalizeH="0" baseline="0" noProof="0" dirty="0">
                <a:ln>
                  <a:noFill/>
                </a:ln>
                <a:solidFill>
                  <a:srgbClr val="C00000"/>
                </a:solidFill>
                <a:effectLst/>
                <a:uLnTx/>
                <a:uFillTx/>
                <a:latin typeface="Bookman Old Style" panose="02050604050505020204" pitchFamily="18" charset="0"/>
                <a:ea typeface="Times New Roman" panose="02020603050405020304" pitchFamily="18" charset="0"/>
                <a:cs typeface="+mn-cs"/>
              </a:rPr>
              <a:t> Corinthians 15:23</a:t>
            </a:r>
            <a:endParaRPr kumimoji="0" lang="en-US" sz="3200" b="1" i="0" u="none" strike="noStrike" kern="1200" cap="none" spc="0" normalizeH="0" baseline="0" noProof="0" dirty="0">
              <a:ln>
                <a:noFill/>
              </a:ln>
              <a:solidFill>
                <a:srgbClr val="C00000"/>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3763766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p:txBody>
          <a:bodyPr>
            <a:noAutofit/>
          </a:bodyPr>
          <a:lstStyle/>
          <a:p>
            <a:pPr marL="0" indent="0">
              <a:buNone/>
            </a:pPr>
            <a:r>
              <a:rPr lang="en-US" sz="3200" b="1" dirty="0">
                <a:latin typeface="Bookman Old Style" panose="02050604050505020204" pitchFamily="18" charset="0"/>
              </a:rPr>
              <a:t>“</a:t>
            </a:r>
            <a:r>
              <a:rPr lang="en-US" sz="3200" b="1" i="1" dirty="0">
                <a:latin typeface="Bookman Old Style" panose="02050604050505020204" pitchFamily="18" charset="0"/>
              </a:rPr>
              <a:t>God raised him up, loosing the pangs of death, because </a:t>
            </a:r>
            <a:r>
              <a:rPr lang="en-US" sz="3200" b="1" i="1" dirty="0">
                <a:solidFill>
                  <a:srgbClr val="0070C0"/>
                </a:solidFill>
                <a:latin typeface="Bookman Old Style" panose="02050604050505020204" pitchFamily="18" charset="0"/>
              </a:rPr>
              <a:t>it was not possible for him to be held by it</a:t>
            </a:r>
            <a:r>
              <a:rPr lang="en-US" sz="3200" b="1" dirty="0">
                <a:latin typeface="Bookman Old Style" panose="02050604050505020204" pitchFamily="18" charset="0"/>
              </a:rPr>
              <a:t>.” </a:t>
            </a:r>
            <a:r>
              <a:rPr lang="en-US" sz="3200" b="1" dirty="0">
                <a:solidFill>
                  <a:srgbClr val="C00000"/>
                </a:solidFill>
                <a:latin typeface="Bookman Old Style" panose="02050604050505020204" pitchFamily="18" charset="0"/>
              </a:rPr>
              <a:t>Acts 2:24</a:t>
            </a:r>
          </a:p>
        </p:txBody>
      </p:sp>
    </p:spTree>
    <p:extLst>
      <p:ext uri="{BB962C8B-B14F-4D97-AF65-F5344CB8AC3E}">
        <p14:creationId xmlns:p14="http://schemas.microsoft.com/office/powerpoint/2010/main" val="11111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a:xfrm>
            <a:off x="1069848" y="2121408"/>
            <a:ext cx="10394658" cy="4050792"/>
          </a:xfrm>
        </p:spPr>
        <p:txBody>
          <a:bodyPr>
            <a:noAutofit/>
          </a:bodyPr>
          <a:lstStyle/>
          <a:p>
            <a:pPr marL="514350" indent="-514350">
              <a:buFont typeface="+mj-lt"/>
              <a:buAutoNum type="alphaUcPeriod"/>
            </a:pPr>
            <a:r>
              <a:rPr lang="en-US" sz="2800" b="1" dirty="0">
                <a:latin typeface="Bookman Old Style" panose="02050604050505020204" pitchFamily="18" charset="0"/>
              </a:rPr>
              <a:t>The Jewish religious leaders sought to contain the resurrection by the power of Rome (</a:t>
            </a:r>
            <a:r>
              <a:rPr lang="en-US" sz="2800" b="1" i="1" dirty="0">
                <a:latin typeface="Bookman Old Style" panose="02050604050505020204" pitchFamily="18" charset="0"/>
              </a:rPr>
              <a:t>verses 62-66</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62</a:t>
            </a:r>
            <a:r>
              <a:rPr lang="en-US" sz="2800" b="1" dirty="0">
                <a:latin typeface="Bookman Old Style" panose="02050604050505020204" pitchFamily="18" charset="0"/>
              </a:rPr>
              <a:t> </a:t>
            </a:r>
            <a:r>
              <a:rPr lang="en-US" sz="2800" b="1" i="1" dirty="0">
                <a:latin typeface="Bookman Old Style" panose="02050604050505020204" pitchFamily="18" charset="0"/>
              </a:rPr>
              <a:t>The next day, that is, after the day of Preparation, the chief priests and the Pharisees gathered before Pilate</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63</a:t>
            </a:r>
            <a:r>
              <a:rPr lang="en-US" sz="2800" b="1" dirty="0">
                <a:latin typeface="Bookman Old Style" panose="02050604050505020204" pitchFamily="18" charset="0"/>
              </a:rPr>
              <a:t> </a:t>
            </a:r>
            <a:r>
              <a:rPr lang="en-US" sz="2800" b="1" i="1" dirty="0">
                <a:latin typeface="Bookman Old Style" panose="02050604050505020204" pitchFamily="18" charset="0"/>
              </a:rPr>
              <a:t>and said, “Sir, we remember how </a:t>
            </a:r>
            <a:r>
              <a:rPr lang="en-US" sz="2800" b="1" i="1" dirty="0">
                <a:solidFill>
                  <a:srgbClr val="0070C0"/>
                </a:solidFill>
                <a:latin typeface="Bookman Old Style" panose="02050604050505020204" pitchFamily="18" charset="0"/>
              </a:rPr>
              <a:t>that impostor said</a:t>
            </a:r>
            <a:r>
              <a:rPr lang="en-US" sz="2800" b="1" i="1" dirty="0">
                <a:latin typeface="Bookman Old Style" panose="02050604050505020204" pitchFamily="18" charset="0"/>
              </a:rPr>
              <a:t>, while he was still alive, </a:t>
            </a:r>
            <a:r>
              <a:rPr lang="en-US" sz="2800" b="1" i="1" dirty="0">
                <a:solidFill>
                  <a:srgbClr val="0070C0"/>
                </a:solidFill>
                <a:latin typeface="Bookman Old Style" panose="02050604050505020204" pitchFamily="18" charset="0"/>
              </a:rPr>
              <a:t>‘After three days I will rise.’</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64</a:t>
            </a:r>
            <a:r>
              <a:rPr lang="en-US" sz="2800" b="1" dirty="0">
                <a:latin typeface="Bookman Old Style" panose="02050604050505020204" pitchFamily="18" charset="0"/>
              </a:rPr>
              <a:t> </a:t>
            </a:r>
            <a:r>
              <a:rPr lang="en-US" sz="2800" b="1" i="1" dirty="0">
                <a:latin typeface="Bookman Old Style" panose="02050604050505020204" pitchFamily="18" charset="0"/>
              </a:rPr>
              <a:t>Therefore order the tomb to be made secure until the third day, lest his disciples go and steal him away and tell the people, ‘He has risen from the dead,’ and </a:t>
            </a:r>
            <a:r>
              <a:rPr lang="en-US" sz="2800" b="1" i="1" dirty="0">
                <a:solidFill>
                  <a:srgbClr val="0070C0"/>
                </a:solidFill>
                <a:latin typeface="Bookman Old Style" panose="02050604050505020204" pitchFamily="18" charset="0"/>
              </a:rPr>
              <a:t>the last fraud will be worse than the first</a:t>
            </a:r>
            <a:r>
              <a:rPr lang="en-US" sz="2800" b="1" i="1" dirty="0">
                <a:latin typeface="Bookman Old Style" panose="02050604050505020204" pitchFamily="18" charset="0"/>
              </a:rPr>
              <a:t>.”</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7349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p:txBody>
          <a:bodyPr>
            <a:noAutofit/>
          </a:bodyPr>
          <a:lstStyle/>
          <a:p>
            <a:pPr marL="514350" indent="-514350">
              <a:buFont typeface="+mj-lt"/>
              <a:buAutoNum type="alphaUcPeriod"/>
            </a:pPr>
            <a:r>
              <a:rPr lang="en-US" sz="2800" b="1" dirty="0">
                <a:latin typeface="Bookman Old Style" panose="02050604050505020204" pitchFamily="18" charset="0"/>
              </a:rPr>
              <a:t>The Jewish religious leaders sought to contain the resurrection by the power of Rome (</a:t>
            </a:r>
            <a:r>
              <a:rPr lang="en-US" sz="2800" b="1" i="1" dirty="0">
                <a:latin typeface="Bookman Old Style" panose="02050604050505020204" pitchFamily="18" charset="0"/>
              </a:rPr>
              <a:t>verses 62-66</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65</a:t>
            </a:r>
            <a:r>
              <a:rPr lang="en-US" sz="2800" b="1" dirty="0">
                <a:latin typeface="Bookman Old Style" panose="02050604050505020204" pitchFamily="18" charset="0"/>
              </a:rPr>
              <a:t> </a:t>
            </a:r>
            <a:r>
              <a:rPr lang="en-US" sz="2800" b="1" i="1" dirty="0">
                <a:latin typeface="Bookman Old Style" panose="02050604050505020204" pitchFamily="18" charset="0"/>
              </a:rPr>
              <a:t>Pilate said to them, “</a:t>
            </a:r>
            <a:r>
              <a:rPr lang="en-US" sz="2800" b="1" i="1" dirty="0">
                <a:solidFill>
                  <a:srgbClr val="0070C0"/>
                </a:solidFill>
                <a:latin typeface="Bookman Old Style" panose="02050604050505020204" pitchFamily="18" charset="0"/>
              </a:rPr>
              <a:t>You have a guard of soldiers</a:t>
            </a:r>
            <a:r>
              <a:rPr lang="en-US" sz="2800" b="1" i="1" dirty="0">
                <a:latin typeface="Bookman Old Style" panose="02050604050505020204" pitchFamily="18" charset="0"/>
              </a:rPr>
              <a:t>. Go, </a:t>
            </a:r>
            <a:r>
              <a:rPr lang="en-US" sz="2800" b="1" i="1" dirty="0">
                <a:solidFill>
                  <a:srgbClr val="0070C0"/>
                </a:solidFill>
                <a:latin typeface="Bookman Old Style" panose="02050604050505020204" pitchFamily="18" charset="0"/>
              </a:rPr>
              <a:t>make it as secure as you can</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66</a:t>
            </a:r>
            <a:r>
              <a:rPr lang="en-US" sz="2800" b="1" dirty="0">
                <a:latin typeface="Bookman Old Style" panose="02050604050505020204" pitchFamily="18" charset="0"/>
              </a:rPr>
              <a:t> </a:t>
            </a:r>
            <a:r>
              <a:rPr lang="en-US" sz="2800" b="1" i="1" dirty="0">
                <a:latin typeface="Bookman Old Style" panose="02050604050505020204" pitchFamily="18" charset="0"/>
              </a:rPr>
              <a:t>So they went and made the tomb secure by </a:t>
            </a:r>
            <a:r>
              <a:rPr lang="en-US" sz="2800" b="1" i="1" dirty="0">
                <a:solidFill>
                  <a:srgbClr val="0070C0"/>
                </a:solidFill>
                <a:latin typeface="Bookman Old Style" panose="02050604050505020204" pitchFamily="18" charset="0"/>
              </a:rPr>
              <a:t>sealing</a:t>
            </a:r>
            <a:r>
              <a:rPr lang="en-US" sz="2800" b="1" i="1" dirty="0">
                <a:latin typeface="Bookman Old Style" panose="02050604050505020204" pitchFamily="18" charset="0"/>
              </a:rPr>
              <a:t> the stone and </a:t>
            </a:r>
            <a:r>
              <a:rPr lang="en-US" sz="2800" b="1" i="1" dirty="0">
                <a:solidFill>
                  <a:srgbClr val="0070C0"/>
                </a:solidFill>
                <a:latin typeface="Bookman Old Style" panose="02050604050505020204" pitchFamily="18" charset="0"/>
              </a:rPr>
              <a:t>setting</a:t>
            </a:r>
            <a:r>
              <a:rPr lang="en-US" sz="2800" b="1" i="1" dirty="0">
                <a:latin typeface="Bookman Old Style" panose="02050604050505020204" pitchFamily="18" charset="0"/>
              </a:rPr>
              <a:t> a guard</a:t>
            </a:r>
            <a:r>
              <a:rPr lang="en-US" sz="2800" b="1" dirty="0">
                <a:latin typeface="Bookman Old Style" panose="02050604050505020204" pitchFamily="18" charset="0"/>
              </a:rPr>
              <a:t>.</a:t>
            </a:r>
          </a:p>
        </p:txBody>
      </p:sp>
    </p:spTree>
    <p:extLst>
      <p:ext uri="{BB962C8B-B14F-4D97-AF65-F5344CB8AC3E}">
        <p14:creationId xmlns:p14="http://schemas.microsoft.com/office/powerpoint/2010/main" val="27302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p:txBody>
          <a:bodyPr>
            <a:noAutofit/>
          </a:bodyPr>
          <a:lstStyle/>
          <a:p>
            <a:pPr marL="514350" indent="-514350">
              <a:buFont typeface="+mj-lt"/>
              <a:buAutoNum type="alphaUcPeriod" startAt="2"/>
            </a:pPr>
            <a:r>
              <a:rPr lang="en-US" sz="2800" b="1" dirty="0">
                <a:effectLst/>
                <a:latin typeface="Bookman Old Style" panose="02050604050505020204" pitchFamily="18" charset="0"/>
                <a:ea typeface="Times New Roman" panose="02020603050405020304" pitchFamily="18" charset="0"/>
              </a:rPr>
              <a:t>The power of Rome withered before the power of God (</a:t>
            </a:r>
            <a:r>
              <a:rPr lang="en-US" sz="2800" b="1" i="1" dirty="0">
                <a:effectLst/>
                <a:latin typeface="Bookman Old Style" panose="02050604050505020204" pitchFamily="18" charset="0"/>
                <a:ea typeface="Times New Roman" panose="02020603050405020304" pitchFamily="18" charset="0"/>
              </a:rPr>
              <a:t>verses 1-4</a:t>
            </a:r>
            <a:r>
              <a:rPr lang="en-US" sz="2800" b="1" dirty="0">
                <a:effectLst/>
                <a:latin typeface="Bookman Old Style" panose="02050604050505020204" pitchFamily="18" charset="0"/>
                <a:ea typeface="Times New Roman" panose="02020603050405020304" pitchFamily="18" charset="0"/>
              </a:rPr>
              <a:t>)</a:t>
            </a:r>
          </a:p>
          <a:p>
            <a:pPr marL="0" indent="0">
              <a:buNone/>
            </a:pPr>
            <a:r>
              <a:rPr lang="en-US" sz="2800" b="1" dirty="0">
                <a:effectLst/>
                <a:latin typeface="Bookman Old Style" panose="02050604050505020204" pitchFamily="18" charset="0"/>
                <a:ea typeface="Times New Roman" panose="02020603050405020304" pitchFamily="18" charset="0"/>
              </a:rPr>
              <a:t>“</a:t>
            </a:r>
            <a:r>
              <a:rPr lang="en-US" sz="2800" b="1" i="1" dirty="0">
                <a:effectLst/>
                <a:latin typeface="Bookman Old Style" panose="02050604050505020204" pitchFamily="18" charset="0"/>
                <a:ea typeface="Times New Roman" panose="02020603050405020304" pitchFamily="18" charset="0"/>
              </a:rPr>
              <a:t>The kings of the earth set themselves, and the rulers take counsel together, </a:t>
            </a:r>
            <a:r>
              <a:rPr lang="en-US" sz="2800" b="1" i="1" dirty="0">
                <a:solidFill>
                  <a:srgbClr val="0070C0"/>
                </a:solidFill>
                <a:effectLst/>
                <a:latin typeface="Bookman Old Style" panose="02050604050505020204" pitchFamily="18" charset="0"/>
                <a:ea typeface="Times New Roman" panose="02020603050405020304" pitchFamily="18" charset="0"/>
              </a:rPr>
              <a:t>against the Lord and against his Anointed</a:t>
            </a:r>
            <a:r>
              <a:rPr lang="en-US" sz="2800" b="1" i="1" dirty="0">
                <a:effectLst/>
                <a:latin typeface="Bookman Old Style" panose="02050604050505020204" pitchFamily="18" charset="0"/>
                <a:ea typeface="Times New Roman" panose="02020603050405020304" pitchFamily="18" charset="0"/>
              </a:rPr>
              <a:t>, saying ‘Let us burst their bonds apart and cast away their cords from us.’ </a:t>
            </a:r>
            <a:r>
              <a:rPr lang="en-US" sz="2800" b="1" i="1" dirty="0">
                <a:solidFill>
                  <a:srgbClr val="0070C0"/>
                </a:solidFill>
                <a:effectLst/>
                <a:latin typeface="Bookman Old Style" panose="02050604050505020204" pitchFamily="18" charset="0"/>
                <a:ea typeface="Times New Roman" panose="02020603050405020304" pitchFamily="18" charset="0"/>
              </a:rPr>
              <a:t>He who sits in the heavens laughs; the Lord holds them in derision</a:t>
            </a:r>
            <a:r>
              <a:rPr lang="en-US" sz="2800" b="1" dirty="0">
                <a:latin typeface="Bookman Old Style" panose="02050604050505020204" pitchFamily="18" charset="0"/>
                <a:ea typeface="Times New Roman" panose="02020603050405020304" pitchFamily="18" charset="0"/>
              </a:rPr>
              <a:t>.” </a:t>
            </a:r>
            <a:r>
              <a:rPr lang="en-US" sz="2800" b="1" dirty="0">
                <a:solidFill>
                  <a:srgbClr val="C00000"/>
                </a:solidFill>
                <a:latin typeface="Bookman Old Style" panose="02050604050505020204" pitchFamily="18" charset="0"/>
                <a:ea typeface="Times New Roman" panose="02020603050405020304" pitchFamily="18" charset="0"/>
              </a:rPr>
              <a:t>Psalm 2:2-4 </a:t>
            </a:r>
            <a:endParaRPr lang="en-US" sz="8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4149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p:txBody>
          <a:bodyPr>
            <a:noAutofit/>
          </a:bodyPr>
          <a:lstStyle/>
          <a:p>
            <a:pPr marL="514350" indent="-514350">
              <a:buFont typeface="+mj-lt"/>
              <a:buAutoNum type="alphaUcPeriod" startAt="2"/>
            </a:pPr>
            <a:r>
              <a:rPr lang="en-US" sz="2800" b="1" dirty="0">
                <a:effectLst/>
                <a:latin typeface="Bookman Old Style" panose="02050604050505020204" pitchFamily="18" charset="0"/>
                <a:ea typeface="Times New Roman" panose="02020603050405020304" pitchFamily="18" charset="0"/>
              </a:rPr>
              <a:t>The power of Rome withered before the power of God (</a:t>
            </a:r>
            <a:r>
              <a:rPr lang="en-US" sz="2800" b="1" i="1" dirty="0">
                <a:effectLst/>
                <a:latin typeface="Bookman Old Style" panose="02050604050505020204" pitchFamily="18" charset="0"/>
                <a:ea typeface="Times New Roman" panose="02020603050405020304" pitchFamily="18" charset="0"/>
              </a:rPr>
              <a:t>verses 1-4</a:t>
            </a:r>
            <a:r>
              <a:rPr lang="en-US" sz="2800" b="1" dirty="0">
                <a:effectLst/>
                <a:latin typeface="Bookman Old Style" panose="02050604050505020204" pitchFamily="18" charset="0"/>
                <a:ea typeface="Times New Roman" panose="02020603050405020304" pitchFamily="18" charset="0"/>
              </a:rPr>
              <a:t>)</a:t>
            </a:r>
          </a:p>
          <a:p>
            <a:pPr marL="0" indent="0">
              <a:buNone/>
            </a:pPr>
            <a:r>
              <a:rPr lang="en-US" sz="2400" b="1" dirty="0">
                <a:solidFill>
                  <a:srgbClr val="FF0000"/>
                </a:solidFill>
                <a:effectLst/>
                <a:latin typeface="Bookman Old Style" panose="02050604050505020204" pitchFamily="18" charset="0"/>
                <a:ea typeface="Times New Roman" panose="02020603050405020304" pitchFamily="18" charset="0"/>
              </a:rPr>
              <a:t>1</a:t>
            </a:r>
            <a:r>
              <a:rPr lang="en-US" sz="28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Now after the Sabbath, toward the dawn of the first day of the week, Mary Magdalene and the other Mary went to see the tomb</a:t>
            </a:r>
            <a:r>
              <a:rPr lang="en-US" sz="2800" b="1" dirty="0">
                <a:effectLst/>
                <a:latin typeface="Bookman Old Style" panose="02050604050505020204" pitchFamily="18" charset="0"/>
                <a:ea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rPr>
              <a:t>2</a:t>
            </a:r>
            <a:r>
              <a:rPr lang="en-US" sz="28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behold, there was </a:t>
            </a:r>
            <a:r>
              <a:rPr lang="en-US" sz="2800" b="1" i="1" dirty="0">
                <a:solidFill>
                  <a:srgbClr val="0070C0"/>
                </a:solidFill>
                <a:effectLst/>
                <a:latin typeface="Bookman Old Style" panose="02050604050505020204" pitchFamily="18" charset="0"/>
                <a:ea typeface="Times New Roman" panose="02020603050405020304" pitchFamily="18" charset="0"/>
              </a:rPr>
              <a:t>a great earthquake</a:t>
            </a:r>
            <a:r>
              <a:rPr lang="en-US" sz="2800" b="1" i="1" dirty="0">
                <a:effectLst/>
                <a:latin typeface="Bookman Old Style" panose="02050604050505020204" pitchFamily="18" charset="0"/>
                <a:ea typeface="Times New Roman" panose="02020603050405020304" pitchFamily="18" charset="0"/>
              </a:rPr>
              <a:t>, for </a:t>
            </a:r>
            <a:r>
              <a:rPr lang="en-US" sz="2800" b="1" i="1" dirty="0">
                <a:solidFill>
                  <a:srgbClr val="0070C0"/>
                </a:solidFill>
                <a:effectLst/>
                <a:latin typeface="Bookman Old Style" panose="02050604050505020204" pitchFamily="18" charset="0"/>
                <a:ea typeface="Times New Roman" panose="02020603050405020304" pitchFamily="18" charset="0"/>
              </a:rPr>
              <a:t>an angel of the Lord descended from heaven </a:t>
            </a:r>
            <a:r>
              <a:rPr lang="en-US" sz="2800" b="1" i="1" dirty="0">
                <a:effectLst/>
                <a:latin typeface="Bookman Old Style" panose="02050604050505020204" pitchFamily="18" charset="0"/>
                <a:ea typeface="Times New Roman" panose="02020603050405020304" pitchFamily="18" charset="0"/>
              </a:rPr>
              <a:t>and came and rolled back the stone and sat on it</a:t>
            </a:r>
            <a:r>
              <a:rPr lang="en-US" sz="2800" b="1" dirty="0">
                <a:effectLst/>
                <a:latin typeface="Bookman Old Style" panose="02050604050505020204" pitchFamily="18" charset="0"/>
                <a:ea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rPr>
              <a:t>3</a:t>
            </a:r>
            <a:r>
              <a:rPr lang="en-US" sz="2800" b="1" dirty="0">
                <a:effectLst/>
                <a:latin typeface="Bookman Old Style" panose="02050604050505020204" pitchFamily="18" charset="0"/>
                <a:ea typeface="Times New Roman" panose="02020603050405020304" pitchFamily="18" charset="0"/>
              </a:rPr>
              <a:t> </a:t>
            </a:r>
            <a:r>
              <a:rPr lang="en-US" sz="2800" b="1" i="1" dirty="0">
                <a:solidFill>
                  <a:srgbClr val="0070C0"/>
                </a:solidFill>
                <a:effectLst/>
                <a:latin typeface="Bookman Old Style" panose="02050604050505020204" pitchFamily="18" charset="0"/>
                <a:ea typeface="Times New Roman" panose="02020603050405020304" pitchFamily="18" charset="0"/>
              </a:rPr>
              <a:t>His appearance was like lightning, and his clothing white as snow</a:t>
            </a:r>
            <a:r>
              <a:rPr lang="en-US" sz="2800" b="1" dirty="0">
                <a:effectLst/>
                <a:latin typeface="Bookman Old Style" panose="02050604050505020204" pitchFamily="18" charset="0"/>
                <a:ea typeface="Times New Roman" panose="02020603050405020304" pitchFamily="18" charset="0"/>
              </a:rPr>
              <a:t>. </a:t>
            </a:r>
            <a:endParaRPr lang="en-US" sz="6600" b="1" dirty="0">
              <a:latin typeface="Bookman Old Style" panose="02050604050505020204" pitchFamily="18" charset="0"/>
            </a:endParaRPr>
          </a:p>
        </p:txBody>
      </p:sp>
    </p:spTree>
    <p:extLst>
      <p:ext uri="{BB962C8B-B14F-4D97-AF65-F5344CB8AC3E}">
        <p14:creationId xmlns:p14="http://schemas.microsoft.com/office/powerpoint/2010/main" val="433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71EE-AC59-FCA0-E707-A82CD93CD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89DFD8-AA86-3AB7-00B6-7868F104F3D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effectLst/>
                <a:latin typeface="Bookman Old Style" panose="02050604050505020204" pitchFamily="18" charset="0"/>
                <a:ea typeface="Calibri" panose="020F0502020204030204" pitchFamily="34" charset="0"/>
              </a:rPr>
              <a:t>The Jewish religious leaders sought to bury the truth about the King</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0500143A-15C9-5027-ABF5-2C45E54ED011}"/>
              </a:ext>
            </a:extLst>
          </p:cNvPr>
          <p:cNvSpPr>
            <a:spLocks noGrp="1"/>
          </p:cNvSpPr>
          <p:nvPr>
            <p:ph idx="1"/>
          </p:nvPr>
        </p:nvSpPr>
        <p:spPr/>
        <p:txBody>
          <a:bodyPr>
            <a:noAutofit/>
          </a:bodyPr>
          <a:lstStyle/>
          <a:p>
            <a:pPr marL="514350" indent="-514350">
              <a:buFont typeface="+mj-lt"/>
              <a:buAutoNum type="alphaUcPeriod" startAt="2"/>
            </a:pPr>
            <a:r>
              <a:rPr lang="en-US" sz="2800" b="1" dirty="0">
                <a:effectLst/>
                <a:latin typeface="Bookman Old Style" panose="02050604050505020204" pitchFamily="18" charset="0"/>
                <a:ea typeface="Times New Roman" panose="02020603050405020304" pitchFamily="18" charset="0"/>
              </a:rPr>
              <a:t>The power of Rome withered before the power of God (</a:t>
            </a:r>
            <a:r>
              <a:rPr lang="en-US" sz="2800" b="1" i="1" dirty="0">
                <a:effectLst/>
                <a:latin typeface="Bookman Old Style" panose="02050604050505020204" pitchFamily="18" charset="0"/>
                <a:ea typeface="Times New Roman" panose="02020603050405020304" pitchFamily="18" charset="0"/>
              </a:rPr>
              <a:t>verses 1-4</a:t>
            </a:r>
            <a:r>
              <a:rPr lang="en-US" sz="2800" b="1" dirty="0">
                <a:effectLst/>
                <a:latin typeface="Bookman Old Style" panose="02050604050505020204" pitchFamily="18" charset="0"/>
                <a:ea typeface="Times New Roman" panose="02020603050405020304" pitchFamily="18" charset="0"/>
              </a:rPr>
              <a:t>)</a:t>
            </a:r>
          </a:p>
          <a:p>
            <a:pPr marL="0" indent="0">
              <a:buNone/>
            </a:pPr>
            <a:r>
              <a:rPr lang="en-US" sz="2400" b="1" dirty="0">
                <a:solidFill>
                  <a:srgbClr val="FF0000"/>
                </a:solidFill>
                <a:effectLst/>
                <a:latin typeface="Bookman Old Style" panose="02050604050505020204" pitchFamily="18" charset="0"/>
                <a:ea typeface="Times New Roman" panose="02020603050405020304" pitchFamily="18" charset="0"/>
              </a:rPr>
              <a:t>4</a:t>
            </a:r>
            <a:r>
              <a:rPr lang="en-US" sz="2800" b="1" dirty="0">
                <a:effectLst/>
                <a:latin typeface="Bookman Old Style" panose="02050604050505020204" pitchFamily="18" charset="0"/>
                <a:ea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rPr>
              <a:t>And for fear of him </a:t>
            </a:r>
            <a:r>
              <a:rPr lang="en-US" sz="2800" b="1" i="1" dirty="0">
                <a:solidFill>
                  <a:srgbClr val="0070C0"/>
                </a:solidFill>
                <a:effectLst/>
                <a:latin typeface="Bookman Old Style" panose="02050604050505020204" pitchFamily="18" charset="0"/>
                <a:ea typeface="Times New Roman" panose="02020603050405020304" pitchFamily="18" charset="0"/>
              </a:rPr>
              <a:t>the guards trembled and became like dead men</a:t>
            </a:r>
            <a:r>
              <a:rPr lang="en-US" sz="2800" b="1" dirty="0">
                <a:effectLst/>
                <a:latin typeface="Bookman Old Style" panose="02050604050505020204" pitchFamily="18" charset="0"/>
                <a:ea typeface="Times New Roman" panose="02020603050405020304" pitchFamily="18" charset="0"/>
              </a:rPr>
              <a:t>. </a:t>
            </a:r>
            <a:endParaRPr lang="en-US" sz="6600" b="1" dirty="0">
              <a:latin typeface="Bookman Old Style" panose="02050604050505020204" pitchFamily="18" charset="0"/>
            </a:endParaRPr>
          </a:p>
        </p:txBody>
      </p:sp>
    </p:spTree>
    <p:extLst>
      <p:ext uri="{BB962C8B-B14F-4D97-AF65-F5344CB8AC3E}">
        <p14:creationId xmlns:p14="http://schemas.microsoft.com/office/powerpoint/2010/main" val="22460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998</TotalTime>
  <Words>1384</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Bookman Old Style</vt:lpstr>
      <vt:lpstr>Calibri</vt:lpstr>
      <vt:lpstr>Calibri Light</vt:lpstr>
      <vt:lpstr>Rockwell</vt:lpstr>
      <vt:lpstr>Rockwell Condensed</vt:lpstr>
      <vt:lpstr>Wingdings</vt:lpstr>
      <vt:lpstr>1_Office Theme</vt:lpstr>
      <vt:lpstr>Wood Type</vt:lpstr>
      <vt:lpstr>PowerPoint Presentation</vt:lpstr>
      <vt:lpstr>PowerPoint Presentation</vt:lpstr>
      <vt:lpstr>A Tale of two kingdoms Matthew 27:62 – 28:15 </vt:lpstr>
      <vt:lpstr>I. The Jewish religious leaders sought to bury the truth about the King</vt:lpstr>
      <vt:lpstr>I. The Jewish religious leaders sought to bury the truth about the King</vt:lpstr>
      <vt:lpstr>I. The Jewish religious leaders sought to bury the truth about the King</vt:lpstr>
      <vt:lpstr>I. The Jewish religious leaders sought to bury the truth about the King</vt:lpstr>
      <vt:lpstr>I. The Jewish religious leaders sought to bury the truth about the King</vt:lpstr>
      <vt:lpstr>I. The Jewish religious leaders sought to bury the truth about the King</vt:lpstr>
      <vt:lpstr>I. The Jewish religious leaders sought to bury the truth about the King</vt:lpstr>
      <vt:lpstr>I. The Jewish religious leaders sought to bury the truth about the King</vt:lpstr>
      <vt:lpstr>II. The King raised the truth up from the grave</vt:lpstr>
      <vt:lpstr>II. The King raised the truth up from the grave</vt:lpstr>
      <vt:lpstr>II. The King raised the truth up from the grave</vt:lpstr>
      <vt:lpstr>II. The King raised the truth up from the grave</vt:lpstr>
      <vt:lpstr>II. The King raised the truth up from the grave</vt:lpstr>
      <vt:lpstr>II. The King raised the truth up from the grave</vt:lpstr>
      <vt:lpstr>II. The King raised the truth up from the grave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64</cp:revision>
  <dcterms:created xsi:type="dcterms:W3CDTF">2020-03-26T18:56:14Z</dcterms:created>
  <dcterms:modified xsi:type="dcterms:W3CDTF">2024-03-31T17:51:06Z</dcterms:modified>
</cp:coreProperties>
</file>