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50" r:id="rId2"/>
  </p:sldMasterIdLst>
  <p:notesMasterIdLst>
    <p:notesMasterId r:id="rId20"/>
  </p:notesMasterIdLst>
  <p:sldIdLst>
    <p:sldId id="545" r:id="rId3"/>
    <p:sldId id="399" r:id="rId4"/>
    <p:sldId id="796" r:id="rId5"/>
    <p:sldId id="758" r:id="rId6"/>
    <p:sldId id="798" r:id="rId7"/>
    <p:sldId id="797" r:id="rId8"/>
    <p:sldId id="759" r:id="rId9"/>
    <p:sldId id="802" r:id="rId10"/>
    <p:sldId id="803" r:id="rId11"/>
    <p:sldId id="801" r:id="rId12"/>
    <p:sldId id="800" r:id="rId13"/>
    <p:sldId id="787" r:id="rId14"/>
    <p:sldId id="804" r:id="rId15"/>
    <p:sldId id="805" r:id="rId16"/>
    <p:sldId id="806" r:id="rId17"/>
    <p:sldId id="807" r:id="rId18"/>
    <p:sldId id="53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A8136-ADF8-4C47-A675-FF5056E9369C}" v="5" dt="2024-03-19T17:47:13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2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94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81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23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32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9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85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3/24/2024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06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80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8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0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26:1-16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Pages 988-89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worthy of all honor and praise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6-13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73B2-3AFF-5492-A700-FC5BFEA7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6917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Jesus, aware of this, said to them,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“Why do you trouble the woman?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she has done a beautiful thing to me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always have the poor with you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not always have me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blessed are your eyes</a:t>
            </a:r>
            <a:r>
              <a:rPr lang="en-US" sz="2800" b="1" i="1" dirty="0">
                <a:latin typeface="Bookman Old Style" panose="02050604050505020204" pitchFamily="18" charset="0"/>
              </a:rPr>
              <a:t>, for they see,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your ears</a:t>
            </a:r>
            <a:r>
              <a:rPr lang="en-US" sz="2800" b="1" i="1" dirty="0">
                <a:latin typeface="Bookman Old Style" panose="02050604050505020204" pitchFamily="18" charset="0"/>
              </a:rPr>
              <a:t>, for they hear. For truly, I say to you,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many prophets and righteous people longed to see what you see, and did not see it, and to hear what you hear, and did not hear it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13:16-17 </a:t>
            </a: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2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worthy of all honor and praise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6-13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73B2-3AFF-5492-A700-FC5BFEA7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pouring this ointment on my body,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has done it to prepare me for burial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Truly, I say to you, wherever this gospel is proclaimed in the whole world,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she has done will also be told in memory of her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…</a:t>
            </a:r>
            <a:r>
              <a:rPr lang="en-US" sz="28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“Why this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en-US" sz="28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94BAC-828B-AD5E-A815-276DCB953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5DB61-0B7A-C9AD-CA16-1728E95D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detested by friend and foe alike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6C606C-66D6-22D6-5873-07AF447D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sz="2800" b="1" dirty="0"/>
              <a:t> </a:t>
            </a:r>
            <a:r>
              <a:rPr lang="en-US" sz="2800" b="1" i="1" dirty="0"/>
              <a:t>Then one of the twelve, whose name was </a:t>
            </a:r>
            <a:r>
              <a:rPr lang="en-US" sz="2800" b="1" i="1" dirty="0">
                <a:solidFill>
                  <a:srgbClr val="0070C0"/>
                </a:solidFill>
              </a:rPr>
              <a:t>Judas Iscariot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went to the chief priests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15</a:t>
            </a:r>
            <a:r>
              <a:rPr lang="en-US" sz="2800" b="1" dirty="0"/>
              <a:t> </a:t>
            </a:r>
            <a:r>
              <a:rPr lang="en-US" sz="2800" b="1" i="1" dirty="0"/>
              <a:t>and said, “What will you give me </a:t>
            </a:r>
            <a:r>
              <a:rPr lang="en-US" sz="2800" b="1" i="1" dirty="0">
                <a:solidFill>
                  <a:srgbClr val="0070C0"/>
                </a:solidFill>
              </a:rPr>
              <a:t>if I deliver him over to you</a:t>
            </a:r>
            <a:r>
              <a:rPr lang="en-US" sz="2800" b="1" i="1" dirty="0"/>
              <a:t>?”</a:t>
            </a:r>
            <a:r>
              <a:rPr lang="en-US" sz="2800" b="1" dirty="0"/>
              <a:t> </a:t>
            </a:r>
            <a:r>
              <a:rPr lang="en-US" sz="2800" b="1" i="1" dirty="0"/>
              <a:t>And they paid him thirty pieces of silver</a:t>
            </a:r>
            <a:r>
              <a:rPr lang="en-US" sz="2800" b="1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16</a:t>
            </a:r>
            <a:r>
              <a:rPr lang="en-US" sz="2800" b="1" dirty="0"/>
              <a:t> </a:t>
            </a:r>
            <a:r>
              <a:rPr lang="en-US" sz="2800" b="1" i="1" dirty="0"/>
              <a:t>And from that moment he sought an opportunity to betray him</a:t>
            </a:r>
            <a:r>
              <a:rPr lang="en-US" sz="2800" b="1" dirty="0"/>
              <a:t>.  </a:t>
            </a:r>
          </a:p>
          <a:p>
            <a:pPr marL="0" indent="0">
              <a:buNone/>
            </a:pP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6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94BAC-828B-AD5E-A815-276DCB953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5DB61-0B7A-C9AD-CA16-1728E95D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detested by friend and foe alike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6C606C-66D6-22D6-5873-07AF447D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sz="2800" b="1" dirty="0"/>
              <a:t> </a:t>
            </a:r>
            <a:r>
              <a:rPr lang="en-US" sz="2800" b="1" i="1" dirty="0"/>
              <a:t>Then one of the twelve, whose name was Judas Iscariot, went to the chief priests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15</a:t>
            </a:r>
            <a:r>
              <a:rPr lang="en-US" sz="2800" b="1" dirty="0"/>
              <a:t> </a:t>
            </a:r>
            <a:r>
              <a:rPr lang="en-US" sz="2800" b="1" i="1" dirty="0"/>
              <a:t>and said, “What will you give me if I deliver him over to you?”</a:t>
            </a:r>
            <a:r>
              <a:rPr lang="en-US" sz="2800" b="1" dirty="0"/>
              <a:t> </a:t>
            </a:r>
            <a:r>
              <a:rPr lang="en-US" sz="2800" b="1" i="1" dirty="0"/>
              <a:t>And they paid him thirty pieces of silver</a:t>
            </a:r>
            <a:r>
              <a:rPr lang="en-US" sz="2800" b="1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16</a:t>
            </a:r>
            <a:r>
              <a:rPr lang="en-US" sz="2800" b="1" dirty="0"/>
              <a:t> </a:t>
            </a:r>
            <a:r>
              <a:rPr lang="en-US" sz="2800" b="1" i="1" dirty="0"/>
              <a:t>And </a:t>
            </a:r>
            <a:r>
              <a:rPr lang="en-US" sz="2800" b="1" i="1" u="sng" dirty="0">
                <a:solidFill>
                  <a:srgbClr val="0070C0"/>
                </a:solidFill>
              </a:rPr>
              <a:t>from that moment</a:t>
            </a:r>
            <a:r>
              <a:rPr lang="en-US" sz="2800" b="1" i="1" dirty="0">
                <a:solidFill>
                  <a:srgbClr val="0070C0"/>
                </a:solidFill>
              </a:rPr>
              <a:t> he sought an opportunity to betray him</a:t>
            </a:r>
            <a:r>
              <a:rPr lang="en-US" sz="2800" b="1" dirty="0"/>
              <a:t>.  </a:t>
            </a:r>
          </a:p>
          <a:p>
            <a:pPr marL="0" indent="0">
              <a:buNone/>
            </a:pP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2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94BAC-828B-AD5E-A815-276DCB953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5DB61-0B7A-C9AD-CA16-1728E95D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detested by friend and foe alike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6C606C-66D6-22D6-5873-07AF447D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15</a:t>
            </a:r>
            <a:r>
              <a:rPr lang="en-US" sz="2800" b="1" dirty="0"/>
              <a:t> </a:t>
            </a:r>
            <a:r>
              <a:rPr lang="en-US" sz="2800" b="1" i="1" dirty="0"/>
              <a:t>and said, “What will you give me if I deliver him over to you?”</a:t>
            </a:r>
            <a:r>
              <a:rPr lang="en-US" sz="2800" b="1" dirty="0"/>
              <a:t> </a:t>
            </a:r>
            <a:r>
              <a:rPr lang="en-US" sz="2800" b="1" i="1" dirty="0"/>
              <a:t>And </a:t>
            </a:r>
            <a:r>
              <a:rPr lang="en-US" sz="2800" b="1" i="1" dirty="0">
                <a:solidFill>
                  <a:srgbClr val="0070C0"/>
                </a:solidFill>
              </a:rPr>
              <a:t>they paid him thirty pieces of silver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So I became the shepherd of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flock doomed to be slaughtered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Zechariah 11:7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I became impatient with them,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also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detested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me</a:t>
            </a:r>
            <a:r>
              <a:rPr lang="en-US" sz="2800" b="1" dirty="0"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Zechariah 11:8</a:t>
            </a:r>
          </a:p>
        </p:txBody>
      </p:sp>
    </p:spTree>
    <p:extLst>
      <p:ext uri="{BB962C8B-B14F-4D97-AF65-F5344CB8AC3E}">
        <p14:creationId xmlns:p14="http://schemas.microsoft.com/office/powerpoint/2010/main" val="24021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94BAC-828B-AD5E-A815-276DCB953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5DB61-0B7A-C9AD-CA16-1728E95D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detested by friend and foe alike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6C606C-66D6-22D6-5873-07AF447D4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91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15</a:t>
            </a:r>
            <a:r>
              <a:rPr lang="en-US" sz="2800" b="1" dirty="0"/>
              <a:t> </a:t>
            </a:r>
            <a:r>
              <a:rPr lang="en-US" sz="2800" b="1" i="1" dirty="0"/>
              <a:t>and said, “What will you give me if I deliver him over to you?”</a:t>
            </a:r>
            <a:r>
              <a:rPr lang="en-US" sz="2800" b="1" dirty="0"/>
              <a:t> </a:t>
            </a:r>
            <a:r>
              <a:rPr lang="en-US" sz="2800" b="1" i="1" dirty="0"/>
              <a:t>And </a:t>
            </a:r>
            <a:r>
              <a:rPr lang="en-US" sz="2800" b="1" i="1" dirty="0">
                <a:solidFill>
                  <a:srgbClr val="0070C0"/>
                </a:solidFill>
              </a:rPr>
              <a:t>they paid him thirty pieces of silver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Then I said to them, ‘If it seems good to you, give me my wages; but if not, keep them.’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weighed out as my wages thirty pieces of silver</a:t>
            </a:r>
            <a:r>
              <a:rPr lang="en-US" sz="2800" b="1" i="1" dirty="0">
                <a:latin typeface="Bookman Old Style" panose="02050604050505020204" pitchFamily="18" charset="0"/>
              </a:rPr>
              <a:t>. Then the Lord said to me,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Throw it to the potter”—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 lordly price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at which I was priced by them</a:t>
            </a:r>
            <a:r>
              <a:rPr lang="en-US" sz="2800" b="1" i="1" dirty="0">
                <a:latin typeface="Bookman Old Style" panose="02050604050505020204" pitchFamily="18" charset="0"/>
              </a:rPr>
              <a:t>. So I took the thirty pieces of silver and threw them into the house of the Lord, to the potter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Zechariah 11:12-13</a:t>
            </a:r>
          </a:p>
        </p:txBody>
      </p:sp>
    </p:spTree>
    <p:extLst>
      <p:ext uri="{BB962C8B-B14F-4D97-AF65-F5344CB8AC3E}">
        <p14:creationId xmlns:p14="http://schemas.microsoft.com/office/powerpoint/2010/main" val="75981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94BAC-828B-AD5E-A815-276DCB953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5DB61-0B7A-C9AD-CA16-1728E95D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detested by friend and foe alike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14-16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6C606C-66D6-22D6-5873-07AF447D4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911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cross was His greater purpose in coming. His “Triumphal exit” without which true Hosannas could not be possible. His “Triumphal exit” by which “</a:t>
            </a:r>
            <a:r>
              <a:rPr lang="en-US" sz="32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he will save his people from their sins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.”</a:t>
            </a:r>
            <a:r>
              <a:rPr lang="en-US" sz="3200" b="1" dirty="0">
                <a:latin typeface="Bookman Old Style" panose="02050604050505020204" pitchFamily="18" charset="0"/>
              </a:rPr>
              <a:t> (Matthew 1:21)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The true Passover was coming when “</a:t>
            </a:r>
            <a:r>
              <a:rPr lang="en-US" sz="32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Lamb of God…takes away the sin of the world.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3200" b="1" dirty="0">
                <a:latin typeface="Bookman Old Style" panose="02050604050505020204" pitchFamily="18" charset="0"/>
              </a:rPr>
              <a:t>(John 1:29)  </a:t>
            </a:r>
          </a:p>
        </p:txBody>
      </p:sp>
    </p:spTree>
    <p:extLst>
      <p:ext uri="{BB962C8B-B14F-4D97-AF65-F5344CB8AC3E}">
        <p14:creationId xmlns:p14="http://schemas.microsoft.com/office/powerpoint/2010/main" val="16730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B5063-2FB9-1298-639C-20AE7FB8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Men of Israel, hear these words: Jesus of Nazareth, a man attested to you by God with mighty works and wonders and signs that God did through him in your midst, as you yourselves know—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this Jesus, delivered up according to the definite plan and foreknowledge of God, you crucified and killed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by the hands of lawless men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Acts 2:22-23</a:t>
            </a:r>
            <a:endParaRPr lang="en-US" sz="3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2D3DCD-4716-40AA-90C0-6F2F9F116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7BACED-9574-4AAE-9D04-510030835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4225845"/>
            <a:ext cx="12192000" cy="2610465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C9B7C8-ACE5-6F21-AAC4-4708D3975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59" y="4355692"/>
            <a:ext cx="10509069" cy="1472224"/>
          </a:xfrm>
        </p:spPr>
        <p:txBody>
          <a:bodyPr anchor="b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The triumphal exit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2931CF-7624-C162-1D30-3AFEED70A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5908301"/>
            <a:ext cx="10509068" cy="44895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Matthew 26:1-16</a:t>
            </a:r>
          </a:p>
        </p:txBody>
      </p:sp>
      <p:pic>
        <p:nvPicPr>
          <p:cNvPr id="7" name="Picture 6" descr="A crown of thorns and coins&#10;&#10;Description automatically generated">
            <a:extLst>
              <a:ext uri="{FF2B5EF4-FFF2-40B4-BE49-F238E27FC236}">
                <a16:creationId xmlns:a16="http://schemas.microsoft.com/office/drawing/2014/main" id="{357827E7-B1CB-67DC-8BC7-C045554941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59" b="8829"/>
          <a:stretch/>
        </p:blipFill>
        <p:spPr>
          <a:xfrm>
            <a:off x="20" y="10"/>
            <a:ext cx="12191980" cy="42433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FDD1B-14F5-B36C-E7D8-13F2700C8762}"/>
              </a:ext>
            </a:extLst>
          </p:cNvPr>
          <p:cNvSpPr txBox="1"/>
          <p:nvPr/>
        </p:nvSpPr>
        <p:spPr>
          <a:xfrm>
            <a:off x="5627298" y="0"/>
            <a:ext cx="6564702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For this reason the Father loves me, because I lay down my life that I may take it up again. No one takes it from me, but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I lay it down of my own accord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. I have authority to lay it down, and I have authority to take it up again.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John 10:17-18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637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171EE-AC59-FCA0-E707-A82CD93CD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89DFD8-AA86-3AB7-00B6-7868F104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Lord over the wicked plots of men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1-5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00143A-15C9-5027-ABF5-2C45E54ED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When Jesus had finished all these sayings</a:t>
            </a:r>
            <a:r>
              <a:rPr lang="en-US" sz="2800" b="1" i="1" dirty="0">
                <a:latin typeface="Bookman Old Style" panose="02050604050505020204" pitchFamily="18" charset="0"/>
              </a:rPr>
              <a:t>, he said to his disciples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“You know that after two days the Passover is coming, and the Son of Man will be delivered up to be crucified.”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4171EE-AC59-FCA0-E707-A82CD93CD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89DFD8-AA86-3AB7-00B6-7868F104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3800" b="1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800" b="1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800" b="1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Lord over the wicked plots of men (</a:t>
            </a:r>
            <a:r>
              <a:rPr lang="en-US" sz="3800" b="1" i="1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1-5</a:t>
            </a:r>
            <a:r>
              <a:rPr lang="en-US" sz="3800" b="1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800" b="1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Doorposts - Protection From the Destroyer - Mezuzah | Ami Yisrael">
            <a:extLst>
              <a:ext uri="{FF2B5EF4-FFF2-40B4-BE49-F238E27FC236}">
                <a16:creationId xmlns:a16="http://schemas.microsoft.com/office/drawing/2014/main" id="{E6262270-823D-9D4F-2D70-04CDF2F4F9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" r="5540" b="-3"/>
          <a:stretch/>
        </p:blipFill>
        <p:spPr bwMode="auto">
          <a:xfrm>
            <a:off x="1007196" y="2265037"/>
            <a:ext cx="5088800" cy="390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00143A-15C9-5027-ABF5-2C45E54E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216" y="2320412"/>
            <a:ext cx="4632031" cy="38517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When Jesus had finished all these sayings, he said to his disciples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“You know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after two days the Passover is coming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Son of Man will be delivered up to be crucified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1039" name="Oval 103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041" name="Oval 104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6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171EE-AC59-FCA0-E707-A82CD93CD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89DFD8-AA86-3AB7-00B6-7868F104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Lord over the wicked plots of men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1-5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00143A-15C9-5027-ABF5-2C45E54ED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Then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chief priests and the elders of the people </a:t>
            </a:r>
            <a:r>
              <a:rPr lang="en-US" sz="2800" b="1" i="1" dirty="0">
                <a:latin typeface="Bookman Old Style" panose="02050604050505020204" pitchFamily="18" charset="0"/>
              </a:rPr>
              <a:t>gathered in the palace of the high priest,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whose name was Caiaphas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4 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plotted together </a:t>
            </a:r>
            <a:r>
              <a:rPr lang="en-US" sz="2800" b="1" i="1" dirty="0">
                <a:latin typeface="Bookman Old Style" panose="02050604050505020204" pitchFamily="18" charset="0"/>
              </a:rPr>
              <a:t>in order to arrest Jesus by stealth and kill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they said, “Not during the feast,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lest there be an uproar among the people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What are we to do? </a:t>
            </a:r>
            <a:r>
              <a:rPr lang="en-US" sz="2800" b="1" i="1" dirty="0">
                <a:latin typeface="Bookman Old Style" panose="02050604050505020204" pitchFamily="18" charset="0"/>
              </a:rPr>
              <a:t>For this man performs many signs.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If we let him go on like this</a:t>
            </a:r>
            <a:r>
              <a:rPr lang="en-US" sz="2800" b="1" i="1" dirty="0">
                <a:latin typeface="Bookman Old Style" panose="02050604050505020204" pitchFamily="18" charset="0"/>
              </a:rPr>
              <a:t>, everyone will believe in him,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Romans will come and take away both our place and our nation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11:47-48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worthy of all honor and praise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6-13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73B2-3AFF-5492-A700-FC5BFEA7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when Jesus was at Bethany in the house of Simon the leper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woman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came up to him with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alabaster flask of very expensive ointment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she poured it on his head as he reclined at table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 house was filled with the fragrance of the perfume.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12:3</a:t>
            </a: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worthy of all honor and praise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6-13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73B2-3AFF-5492-A700-FC5BFEA7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disciples saw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it, they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indignant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saying, “Why this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could have been sold for a large sum and given to the poor.”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There were some who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said to themselves </a:t>
            </a:r>
            <a:r>
              <a:rPr lang="en-US" sz="2800" b="1" i="1" dirty="0">
                <a:latin typeface="Bookman Old Style" panose="02050604050505020204" pitchFamily="18" charset="0"/>
              </a:rPr>
              <a:t>indignantly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Mark 14:4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 dirty="0">
                <a:latin typeface="Bookman Old Style" panose="02050604050505020204" pitchFamily="18" charset="0"/>
              </a:rPr>
              <a:t>Judas Iscariot…said “Why…?”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12:4-5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King is worthy of all honor and praise</a:t>
            </a:r>
            <a:r>
              <a:rPr lang="en-US" sz="3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verses 6-13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73B2-3AFF-5492-A700-FC5BFEA7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disciples saw it, they were </a:t>
            </a:r>
            <a:r>
              <a:rPr lang="en-US" sz="2800" b="1" i="1" dirty="0">
                <a:solidFill>
                  <a:srgbClr val="00B05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indignant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saying, “Why this waste?</a:t>
            </a:r>
            <a:r>
              <a:rPr lang="en-US" sz="28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could have been sold for a large sum and given to the poor.”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when the chief priests and the scribes saw </a:t>
            </a:r>
            <a:r>
              <a:rPr lang="en-US" sz="2800" b="1" i="1" dirty="0">
                <a:latin typeface="Bookman Old Style" panose="02050604050505020204" pitchFamily="18" charset="0"/>
              </a:rPr>
              <a:t>the wonderful things that he did,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children crying out in the temple, ‘Hosanna </a:t>
            </a:r>
            <a:r>
              <a:rPr lang="en-US" sz="2800" b="1" i="1" dirty="0">
                <a:latin typeface="Bookman Old Style" panose="02050604050505020204" pitchFamily="18" charset="0"/>
              </a:rPr>
              <a:t>to the Son of David!’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were </a:t>
            </a:r>
            <a:r>
              <a:rPr 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indignant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21:15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854</TotalTime>
  <Words>1245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Rockwell</vt:lpstr>
      <vt:lpstr>Rockwell Condensed</vt:lpstr>
      <vt:lpstr>Rockwell Extra Bold</vt:lpstr>
      <vt:lpstr>Wingdings</vt:lpstr>
      <vt:lpstr>1_Office Theme</vt:lpstr>
      <vt:lpstr>Wood Type</vt:lpstr>
      <vt:lpstr>PowerPoint Presentation</vt:lpstr>
      <vt:lpstr>PowerPoint Presentation</vt:lpstr>
      <vt:lpstr>The triumphal exit</vt:lpstr>
      <vt:lpstr>I. The King is Lord over the wicked plots of men (verses 1-5)</vt:lpstr>
      <vt:lpstr>I. The King is Lord over the wicked plots of men (verses 1-5)</vt:lpstr>
      <vt:lpstr>I. The King is Lord over the wicked plots of men (verses 1-5)</vt:lpstr>
      <vt:lpstr>II. The King is worthy of all honor and praise (verses 6-13)</vt:lpstr>
      <vt:lpstr>II. The King is worthy of all honor and praise (verses 6-13)</vt:lpstr>
      <vt:lpstr>II. The King is worthy of all honor and praise (verses 6-13)</vt:lpstr>
      <vt:lpstr>II. The King is worthy of all honor and praise (verses 6-13)</vt:lpstr>
      <vt:lpstr>II. The King is worthy of all honor and praise (verses 6-13)</vt:lpstr>
      <vt:lpstr>III. The King is detested by friend and foe alike (verses 14-16)</vt:lpstr>
      <vt:lpstr>III. The King is detested by friend and foe alike (verses 14-16)</vt:lpstr>
      <vt:lpstr>III. The King is detested by friend and foe alike (verses 14-16)</vt:lpstr>
      <vt:lpstr>III. The King is detested by friend and foe alike (verses 14-16)</vt:lpstr>
      <vt:lpstr>III. The King is detested by friend and foe alike (verses 14-16)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65</cp:revision>
  <dcterms:created xsi:type="dcterms:W3CDTF">2020-03-26T18:56:14Z</dcterms:created>
  <dcterms:modified xsi:type="dcterms:W3CDTF">2024-03-24T17:20:53Z</dcterms:modified>
</cp:coreProperties>
</file>