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 id="2147483750" r:id="rId2"/>
  </p:sldMasterIdLst>
  <p:notesMasterIdLst>
    <p:notesMasterId r:id="rId27"/>
  </p:notesMasterIdLst>
  <p:sldIdLst>
    <p:sldId id="545" r:id="rId3"/>
    <p:sldId id="399" r:id="rId4"/>
    <p:sldId id="756" r:id="rId5"/>
    <p:sldId id="758" r:id="rId6"/>
    <p:sldId id="760" r:id="rId7"/>
    <p:sldId id="762" r:id="rId8"/>
    <p:sldId id="761" r:id="rId9"/>
    <p:sldId id="759" r:id="rId10"/>
    <p:sldId id="765" r:id="rId11"/>
    <p:sldId id="766" r:id="rId12"/>
    <p:sldId id="763" r:id="rId13"/>
    <p:sldId id="767" r:id="rId14"/>
    <p:sldId id="764" r:id="rId15"/>
    <p:sldId id="565" r:id="rId16"/>
    <p:sldId id="771" r:id="rId17"/>
    <p:sldId id="768" r:id="rId18"/>
    <p:sldId id="772" r:id="rId19"/>
    <p:sldId id="773" r:id="rId20"/>
    <p:sldId id="769" r:id="rId21"/>
    <p:sldId id="770" r:id="rId22"/>
    <p:sldId id="774" r:id="rId23"/>
    <p:sldId id="775" r:id="rId24"/>
    <p:sldId id="776" r:id="rId25"/>
    <p:sldId id="537"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5E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FCE0D9-0472-4B70-9B5D-D40D10F9C574}" v="6" dt="2024-03-07T14:46:47.2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varScale="1">
        <p:scale>
          <a:sx n="66" d="100"/>
          <a:sy n="66" d="100"/>
        </p:scale>
        <p:origin x="59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1572ED-DCF0-4704-A939-7BED94815564}" type="datetimeFigureOut">
              <a:rPr lang="en-US" smtClean="0"/>
              <a:t>3/17/2024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12D89D-B35A-48BA-B643-15CC34A44E46}" type="slidenum">
              <a:rPr lang="en-US" smtClean="0"/>
              <a:t>‹#›</a:t>
            </a:fld>
            <a:endParaRPr lang="en-US"/>
          </a:p>
        </p:txBody>
      </p:sp>
    </p:spTree>
    <p:extLst>
      <p:ext uri="{BB962C8B-B14F-4D97-AF65-F5344CB8AC3E}">
        <p14:creationId xmlns:p14="http://schemas.microsoft.com/office/powerpoint/2010/main" val="1124105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DFAD5F9-A63A-4A59-A734-6A332050D203}" type="datetimeFigureOut">
              <a:rPr lang="en-US" smtClean="0"/>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AD347E-7FDC-4FAF-884F-CF4FE1E94299}" type="slidenum">
              <a:rPr lang="en-US" smtClean="0"/>
              <a:t>‹#›</a:t>
            </a:fld>
            <a:endParaRPr lang="en-US"/>
          </a:p>
        </p:txBody>
      </p:sp>
    </p:spTree>
    <p:extLst>
      <p:ext uri="{BB962C8B-B14F-4D97-AF65-F5344CB8AC3E}">
        <p14:creationId xmlns:p14="http://schemas.microsoft.com/office/powerpoint/2010/main" val="2814222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FAD5F9-A63A-4A59-A734-6A332050D203}" type="datetimeFigureOut">
              <a:rPr lang="en-US" smtClean="0"/>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AD347E-7FDC-4FAF-884F-CF4FE1E94299}" type="slidenum">
              <a:rPr lang="en-US" smtClean="0"/>
              <a:t>‹#›</a:t>
            </a:fld>
            <a:endParaRPr lang="en-US"/>
          </a:p>
        </p:txBody>
      </p:sp>
    </p:spTree>
    <p:extLst>
      <p:ext uri="{BB962C8B-B14F-4D97-AF65-F5344CB8AC3E}">
        <p14:creationId xmlns:p14="http://schemas.microsoft.com/office/powerpoint/2010/main" val="2576114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FAD5F9-A63A-4A59-A734-6A332050D203}" type="datetimeFigureOut">
              <a:rPr lang="en-US" smtClean="0"/>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AD347E-7FDC-4FAF-884F-CF4FE1E94299}" type="slidenum">
              <a:rPr lang="en-US" smtClean="0"/>
              <a:t>‹#›</a:t>
            </a:fld>
            <a:endParaRPr lang="en-US"/>
          </a:p>
        </p:txBody>
      </p:sp>
    </p:spTree>
    <p:extLst>
      <p:ext uri="{BB962C8B-B14F-4D97-AF65-F5344CB8AC3E}">
        <p14:creationId xmlns:p14="http://schemas.microsoft.com/office/powerpoint/2010/main" val="818666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3/17/2024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222793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3/17/2024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734862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3/17/2024</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69692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3/17/2024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093135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3/17/2024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062341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3/17/2024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8032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3/17/2024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432174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3/17/2024</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580335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FAD5F9-A63A-4A59-A734-6A332050D203}" type="datetimeFigureOut">
              <a:rPr lang="en-US" smtClean="0"/>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AD347E-7FDC-4FAF-884F-CF4FE1E94299}" type="slidenum">
              <a:rPr lang="en-US" smtClean="0"/>
              <a:t>‹#›</a:t>
            </a:fld>
            <a:endParaRPr lang="en-US"/>
          </a:p>
        </p:txBody>
      </p:sp>
    </p:spTree>
    <p:extLst>
      <p:ext uri="{BB962C8B-B14F-4D97-AF65-F5344CB8AC3E}">
        <p14:creationId xmlns:p14="http://schemas.microsoft.com/office/powerpoint/2010/main" val="36153418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3/17/2024</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8594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3/17/2024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6932449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3/17/2024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47484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FAD5F9-A63A-4A59-A734-6A332050D203}" type="datetimeFigureOut">
              <a:rPr lang="en-US" smtClean="0"/>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AD347E-7FDC-4FAF-884F-CF4FE1E94299}" type="slidenum">
              <a:rPr lang="en-US" smtClean="0"/>
              <a:t>‹#›</a:t>
            </a:fld>
            <a:endParaRPr lang="en-US"/>
          </a:p>
        </p:txBody>
      </p:sp>
    </p:spTree>
    <p:extLst>
      <p:ext uri="{BB962C8B-B14F-4D97-AF65-F5344CB8AC3E}">
        <p14:creationId xmlns:p14="http://schemas.microsoft.com/office/powerpoint/2010/main" val="376506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FAD5F9-A63A-4A59-A734-6A332050D203}" type="datetimeFigureOut">
              <a:rPr lang="en-US" smtClean="0"/>
              <a:t>3/17/2024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AD347E-7FDC-4FAF-884F-CF4FE1E94299}" type="slidenum">
              <a:rPr lang="en-US" smtClean="0"/>
              <a:t>‹#›</a:t>
            </a:fld>
            <a:endParaRPr lang="en-US"/>
          </a:p>
        </p:txBody>
      </p:sp>
    </p:spTree>
    <p:extLst>
      <p:ext uri="{BB962C8B-B14F-4D97-AF65-F5344CB8AC3E}">
        <p14:creationId xmlns:p14="http://schemas.microsoft.com/office/powerpoint/2010/main" val="2536144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FAD5F9-A63A-4A59-A734-6A332050D203}" type="datetimeFigureOut">
              <a:rPr lang="en-US" smtClean="0"/>
              <a:t>3/17/2024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AD347E-7FDC-4FAF-884F-CF4FE1E94299}" type="slidenum">
              <a:rPr lang="en-US" smtClean="0"/>
              <a:t>‹#›</a:t>
            </a:fld>
            <a:endParaRPr lang="en-US"/>
          </a:p>
        </p:txBody>
      </p:sp>
    </p:spTree>
    <p:extLst>
      <p:ext uri="{BB962C8B-B14F-4D97-AF65-F5344CB8AC3E}">
        <p14:creationId xmlns:p14="http://schemas.microsoft.com/office/powerpoint/2010/main" val="2766188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FAD5F9-A63A-4A59-A734-6A332050D203}" type="datetimeFigureOut">
              <a:rPr lang="en-US" smtClean="0"/>
              <a:t>3/17/2024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AD347E-7FDC-4FAF-884F-CF4FE1E94299}" type="slidenum">
              <a:rPr lang="en-US" smtClean="0"/>
              <a:t>‹#›</a:t>
            </a:fld>
            <a:endParaRPr lang="en-US"/>
          </a:p>
        </p:txBody>
      </p:sp>
    </p:spTree>
    <p:extLst>
      <p:ext uri="{BB962C8B-B14F-4D97-AF65-F5344CB8AC3E}">
        <p14:creationId xmlns:p14="http://schemas.microsoft.com/office/powerpoint/2010/main" val="335774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FAD5F9-A63A-4A59-A734-6A332050D203}" type="datetimeFigureOut">
              <a:rPr lang="en-US" smtClean="0"/>
              <a:t>3/17/2024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AD347E-7FDC-4FAF-884F-CF4FE1E94299}" type="slidenum">
              <a:rPr lang="en-US" smtClean="0"/>
              <a:t>‹#›</a:t>
            </a:fld>
            <a:endParaRPr lang="en-US"/>
          </a:p>
        </p:txBody>
      </p:sp>
    </p:spTree>
    <p:extLst>
      <p:ext uri="{BB962C8B-B14F-4D97-AF65-F5344CB8AC3E}">
        <p14:creationId xmlns:p14="http://schemas.microsoft.com/office/powerpoint/2010/main" val="2202186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FAD5F9-A63A-4A59-A734-6A332050D203}" type="datetimeFigureOut">
              <a:rPr lang="en-US" smtClean="0"/>
              <a:t>3/17/2024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AD347E-7FDC-4FAF-884F-CF4FE1E94299}" type="slidenum">
              <a:rPr lang="en-US" smtClean="0"/>
              <a:t>‹#›</a:t>
            </a:fld>
            <a:endParaRPr lang="en-US"/>
          </a:p>
        </p:txBody>
      </p:sp>
    </p:spTree>
    <p:extLst>
      <p:ext uri="{BB962C8B-B14F-4D97-AF65-F5344CB8AC3E}">
        <p14:creationId xmlns:p14="http://schemas.microsoft.com/office/powerpoint/2010/main" val="2762109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FAD5F9-A63A-4A59-A734-6A332050D203}" type="datetimeFigureOut">
              <a:rPr lang="en-US" smtClean="0"/>
              <a:t>3/17/2024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AD347E-7FDC-4FAF-884F-CF4FE1E94299}" type="slidenum">
              <a:rPr lang="en-US" smtClean="0"/>
              <a:t>‹#›</a:t>
            </a:fld>
            <a:endParaRPr lang="en-US"/>
          </a:p>
        </p:txBody>
      </p:sp>
    </p:spTree>
    <p:extLst>
      <p:ext uri="{BB962C8B-B14F-4D97-AF65-F5344CB8AC3E}">
        <p14:creationId xmlns:p14="http://schemas.microsoft.com/office/powerpoint/2010/main" val="2431489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FAD5F9-A63A-4A59-A734-6A332050D203}" type="datetimeFigureOut">
              <a:rPr lang="en-US" smtClean="0"/>
              <a:t>3/17/2024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D347E-7FDC-4FAF-884F-CF4FE1E94299}" type="slidenum">
              <a:rPr lang="en-US" smtClean="0"/>
              <a:t>‹#›</a:t>
            </a:fld>
            <a:endParaRPr lang="en-US"/>
          </a:p>
        </p:txBody>
      </p:sp>
    </p:spTree>
    <p:extLst>
      <p:ext uri="{BB962C8B-B14F-4D97-AF65-F5344CB8AC3E}">
        <p14:creationId xmlns:p14="http://schemas.microsoft.com/office/powerpoint/2010/main" val="80131163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3/17/2024</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92859148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6.jpg"/><Relationship Id="rId5" Type="http://schemas.microsoft.com/office/2007/relationships/hdphoto" Target="../media/hdphoto1.wdp"/><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6.jpg"/><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6A8E7D-724C-4ED6-8B95-17903A4D3681}"/>
              </a:ext>
            </a:extLst>
          </p:cNvPr>
          <p:cNvSpPr>
            <a:spLocks noGrp="1"/>
          </p:cNvSpPr>
          <p:nvPr>
            <p:ph idx="1"/>
          </p:nvPr>
        </p:nvSpPr>
        <p:spPr/>
        <p:txBody>
          <a:bodyPr>
            <a:normAutofit/>
          </a:bodyPr>
          <a:lstStyle/>
          <a:p>
            <a:pPr marL="0" indent="0" algn="ctr">
              <a:buNone/>
            </a:pPr>
            <a:r>
              <a:rPr lang="en-US" sz="4800" b="1" dirty="0">
                <a:solidFill>
                  <a:schemeClr val="bg1"/>
                </a:solidFill>
              </a:rPr>
              <a:t>Scripture Reading</a:t>
            </a:r>
          </a:p>
          <a:p>
            <a:pPr marL="0" indent="0" algn="ctr">
              <a:buNone/>
            </a:pPr>
            <a:r>
              <a:rPr lang="en-US" sz="4000" b="1" i="1" dirty="0">
                <a:solidFill>
                  <a:schemeClr val="accent4">
                    <a:lumMod val="60000"/>
                    <a:lumOff val="40000"/>
                  </a:schemeClr>
                </a:solidFill>
              </a:rPr>
              <a:t>Matthew 24:42 – 25:30</a:t>
            </a:r>
          </a:p>
          <a:p>
            <a:pPr marL="0" indent="0" algn="ctr">
              <a:buNone/>
            </a:pPr>
            <a:endParaRPr lang="en-US" sz="4000" b="1" dirty="0">
              <a:solidFill>
                <a:srgbClr val="FF3300"/>
              </a:solidFill>
            </a:endParaRPr>
          </a:p>
          <a:p>
            <a:pPr marL="0" indent="0" algn="ctr">
              <a:buNone/>
            </a:pPr>
            <a:r>
              <a:rPr lang="en-US" sz="4000" b="1" dirty="0">
                <a:solidFill>
                  <a:srgbClr val="FF3300"/>
                </a:solidFill>
              </a:rPr>
              <a:t>Pages 987-88 in the seat back bibles</a:t>
            </a:r>
          </a:p>
        </p:txBody>
      </p:sp>
    </p:spTree>
    <p:extLst>
      <p:ext uri="{BB962C8B-B14F-4D97-AF65-F5344CB8AC3E}">
        <p14:creationId xmlns:p14="http://schemas.microsoft.com/office/powerpoint/2010/main" val="3375875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DC8B8-F02A-F10D-8F27-E39E1E471A7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F629EEC-8060-B8F8-97CA-9E4112D2AA7B}"/>
              </a:ext>
            </a:extLst>
          </p:cNvPr>
          <p:cNvSpPr>
            <a:spLocks noGrp="1"/>
          </p:cNvSpPr>
          <p:nvPr>
            <p:ph type="title"/>
          </p:nvPr>
        </p:nvSpPr>
        <p:spPr/>
        <p:txBody>
          <a:bodyPr>
            <a:normAutofit/>
          </a:bodyPr>
          <a:lstStyle/>
          <a:p>
            <a:r>
              <a:rPr lang="en-US" sz="3200" b="1" dirty="0">
                <a:solidFill>
                  <a:srgbClr val="C00000"/>
                </a:solidFill>
                <a:effectLst/>
                <a:latin typeface="Bookman Old Style" panose="02050604050505020204" pitchFamily="18" charset="0"/>
                <a:ea typeface="Calibri" panose="020F0502020204030204" pitchFamily="34" charset="0"/>
              </a:rPr>
              <a:t>II.</a:t>
            </a:r>
            <a:r>
              <a:rPr lang="en-US" sz="3200" b="1" dirty="0">
                <a:solidFill>
                  <a:srgbClr val="C00000"/>
                </a:solidFill>
                <a:latin typeface="Bookman Old Style" panose="02050604050505020204" pitchFamily="18" charset="0"/>
                <a:ea typeface="Calibri" panose="020F0502020204030204" pitchFamily="34" charset="0"/>
              </a:rPr>
              <a:t> </a:t>
            </a:r>
            <a:r>
              <a:rPr lang="en-US" sz="3200" b="1" dirty="0">
                <a:effectLst/>
                <a:latin typeface="Bookman Old Style" panose="02050604050505020204" pitchFamily="18" charset="0"/>
                <a:ea typeface="Calibri" panose="020F0502020204030204" pitchFamily="34" charset="0"/>
              </a:rPr>
              <a:t>Always be prepared for the King’s return (</a:t>
            </a:r>
            <a:r>
              <a:rPr lang="en-US" sz="3200" b="1" i="1" dirty="0">
                <a:effectLst/>
                <a:latin typeface="Bookman Old Style" panose="02050604050505020204" pitchFamily="18" charset="0"/>
                <a:ea typeface="Calibri" panose="020F0502020204030204" pitchFamily="34" charset="0"/>
              </a:rPr>
              <a:t>verses 1-13</a:t>
            </a:r>
            <a:r>
              <a:rPr lang="en-US" sz="3200" b="1" dirty="0">
                <a:effectLst/>
                <a:latin typeface="Bookman Old Style" panose="02050604050505020204" pitchFamily="18" charset="0"/>
                <a:ea typeface="Calibri" panose="020F0502020204030204" pitchFamily="34" charset="0"/>
              </a:rPr>
              <a:t>)</a:t>
            </a:r>
            <a:endParaRPr lang="en-US" sz="3200" b="1" dirty="0">
              <a:solidFill>
                <a:schemeClr val="tx1"/>
              </a:solidFill>
              <a:latin typeface="Bookman Old Style" panose="02050604050505020204" pitchFamily="18" charset="0"/>
            </a:endParaRPr>
          </a:p>
        </p:txBody>
      </p:sp>
      <p:sp>
        <p:nvSpPr>
          <p:cNvPr id="5" name="Content Placeholder 4">
            <a:extLst>
              <a:ext uri="{FF2B5EF4-FFF2-40B4-BE49-F238E27FC236}">
                <a16:creationId xmlns:a16="http://schemas.microsoft.com/office/drawing/2014/main" id="{11B919D4-AC95-C854-A0BE-6ED9D3DA4EC2}"/>
              </a:ext>
            </a:extLst>
          </p:cNvPr>
          <p:cNvSpPr>
            <a:spLocks noGrp="1"/>
          </p:cNvSpPr>
          <p:nvPr>
            <p:ph idx="1"/>
          </p:nvPr>
        </p:nvSpPr>
        <p:spPr>
          <a:xfrm>
            <a:off x="854693" y="2003073"/>
            <a:ext cx="10644317" cy="4736592"/>
          </a:xfrm>
        </p:spPr>
        <p:txBody>
          <a:bodyPr>
            <a:noAutofit/>
          </a:bodyPr>
          <a:lstStyle/>
          <a:p>
            <a:pPr marL="0" marR="0" indent="0">
              <a:lnSpc>
                <a:spcPct val="100000"/>
              </a:lnSpc>
              <a:spcBef>
                <a:spcPts val="0"/>
              </a:spcBef>
              <a:spcAft>
                <a:spcPts val="0"/>
              </a:spcAft>
              <a:buNone/>
            </a:pP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2</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Five of them were </a:t>
            </a:r>
            <a:r>
              <a:rPr lang="en-US" sz="2800" b="1" i="1" dirty="0">
                <a:solidFill>
                  <a:srgbClr val="7030A0"/>
                </a:solidFill>
                <a:effectLst/>
                <a:latin typeface="Bookman Old Style" panose="02050604050505020204" pitchFamily="18" charset="0"/>
                <a:ea typeface="Times New Roman" panose="02020603050405020304" pitchFamily="18" charset="0"/>
                <a:cs typeface="Times New Roman" panose="02020603050405020304" pitchFamily="18" charset="0"/>
              </a:rPr>
              <a:t>foolish</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a:t>
            </a:r>
            <a:r>
              <a:rPr lang="en-US" sz="28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and five were wise</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3</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For when the foolish took their lamps, they took no oil with them</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4</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but the wise took flasks of oil with their lamps</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p>
          <a:p>
            <a:pPr marL="0" marR="0" indent="0">
              <a:lnSpc>
                <a:spcPct val="100000"/>
              </a:lnSpc>
              <a:spcBef>
                <a:spcPts val="0"/>
              </a:spcBef>
              <a:spcAft>
                <a:spcPts val="0"/>
              </a:spcAft>
              <a:buNone/>
            </a:pPr>
            <a:endParaRPr lang="en-US" sz="2800" b="1" dirty="0">
              <a:latin typeface="Bookman Old Style" panose="02050604050505020204" pitchFamily="18" charset="0"/>
              <a:ea typeface="Calibri" panose="020F0502020204030204" pitchFamily="34" charset="0"/>
              <a:cs typeface="Times New Roman" panose="02020603050405020304" pitchFamily="18" charset="0"/>
            </a:endParaRPr>
          </a:p>
          <a:p>
            <a:pPr marL="0" marR="0" indent="0">
              <a:lnSpc>
                <a:spcPct val="100000"/>
              </a:lnSpc>
              <a:spcBef>
                <a:spcPts val="0"/>
              </a:spcBef>
              <a:spcAft>
                <a:spcPts val="0"/>
              </a:spcAft>
              <a:buNone/>
            </a:pPr>
            <a:endParaRPr lang="en-US" sz="2800" b="1" dirty="0">
              <a:effectLst/>
              <a:latin typeface="Bookman Old Style" panose="02050604050505020204" pitchFamily="18" charset="0"/>
              <a:ea typeface="Calibri" panose="020F0502020204030204" pitchFamily="34" charset="0"/>
              <a:cs typeface="Times New Roman" panose="02020603050405020304" pitchFamily="18" charset="0"/>
            </a:endParaRPr>
          </a:p>
          <a:p>
            <a:pPr marL="0" marR="0" indent="0">
              <a:lnSpc>
                <a:spcPct val="100000"/>
              </a:lnSpc>
              <a:spcBef>
                <a:spcPts val="0"/>
              </a:spcBef>
              <a:spcAft>
                <a:spcPts val="0"/>
              </a:spcAft>
              <a:buNone/>
            </a:pPr>
            <a:endParaRPr lang="en-US" sz="2800" b="1" dirty="0">
              <a:latin typeface="Bookman Old Style" panose="02050604050505020204" pitchFamily="18" charset="0"/>
              <a:ea typeface="Calibri" panose="020F0502020204030204" pitchFamily="34" charset="0"/>
              <a:cs typeface="Times New Roman" panose="02020603050405020304" pitchFamily="18" charset="0"/>
            </a:endParaRPr>
          </a:p>
          <a:p>
            <a:pPr marL="0" marR="0" indent="0">
              <a:lnSpc>
                <a:spcPct val="100000"/>
              </a:lnSpc>
              <a:spcBef>
                <a:spcPts val="0"/>
              </a:spcBef>
              <a:spcAft>
                <a:spcPts val="0"/>
              </a:spcAft>
              <a:buNone/>
            </a:pPr>
            <a:endParaRPr lang="en-US" sz="2800" b="1" dirty="0">
              <a:effectLst/>
              <a:latin typeface="Bookman Old Style" panose="02050604050505020204" pitchFamily="18" charset="0"/>
              <a:ea typeface="Calibri" panose="020F0502020204030204" pitchFamily="34" charset="0"/>
              <a:cs typeface="Times New Roman" panose="02020603050405020304" pitchFamily="18" charset="0"/>
            </a:endParaRPr>
          </a:p>
          <a:p>
            <a:pPr marL="0" marR="0" indent="0">
              <a:lnSpc>
                <a:spcPct val="100000"/>
              </a:lnSpc>
              <a:spcBef>
                <a:spcPts val="0"/>
              </a:spcBef>
              <a:spcAft>
                <a:spcPts val="0"/>
              </a:spcAft>
              <a:buNone/>
            </a:pPr>
            <a:r>
              <a:rPr lang="en-US" sz="2800" b="1" dirty="0">
                <a:solidFill>
                  <a:srgbClr val="FF0000"/>
                </a:solidFill>
              </a:rPr>
              <a:t>*</a:t>
            </a:r>
            <a:r>
              <a:rPr lang="en-US" sz="2800" dirty="0"/>
              <a:t> </a:t>
            </a:r>
            <a:r>
              <a:rPr lang="en-US" sz="2800" b="1" dirty="0">
                <a:solidFill>
                  <a:srgbClr val="7030A0"/>
                </a:solidFill>
              </a:rPr>
              <a:t>Or “stupid” (the Greek word </a:t>
            </a:r>
            <a:r>
              <a:rPr lang="en-US" sz="2800" b="1" dirty="0" err="1">
                <a:solidFill>
                  <a:srgbClr val="7030A0"/>
                </a:solidFill>
              </a:rPr>
              <a:t>μωρός</a:t>
            </a:r>
            <a:r>
              <a:rPr lang="en-US" sz="2800" b="1" dirty="0">
                <a:solidFill>
                  <a:srgbClr val="7030A0"/>
                </a:solidFill>
              </a:rPr>
              <a:t> from which we get our word “moron”)</a:t>
            </a:r>
            <a:endParaRPr lang="en-US" sz="3600" b="1" dirty="0">
              <a:solidFill>
                <a:srgbClr val="7030A0"/>
              </a:solidFill>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99984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0B879-C1EE-9A53-13F8-CE45FBCA431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D20C88B-B60B-F623-710B-71E639B74208}"/>
              </a:ext>
            </a:extLst>
          </p:cNvPr>
          <p:cNvSpPr>
            <a:spLocks noGrp="1"/>
          </p:cNvSpPr>
          <p:nvPr>
            <p:ph type="title"/>
          </p:nvPr>
        </p:nvSpPr>
        <p:spPr/>
        <p:txBody>
          <a:bodyPr>
            <a:normAutofit/>
          </a:bodyPr>
          <a:lstStyle/>
          <a:p>
            <a:r>
              <a:rPr lang="en-US" sz="3200" b="1" dirty="0">
                <a:solidFill>
                  <a:srgbClr val="C00000"/>
                </a:solidFill>
                <a:effectLst/>
                <a:latin typeface="Bookman Old Style" panose="02050604050505020204" pitchFamily="18" charset="0"/>
                <a:ea typeface="Calibri" panose="020F0502020204030204" pitchFamily="34" charset="0"/>
              </a:rPr>
              <a:t>II.</a:t>
            </a:r>
            <a:r>
              <a:rPr lang="en-US" sz="3200" b="1" dirty="0">
                <a:solidFill>
                  <a:srgbClr val="C00000"/>
                </a:solidFill>
                <a:latin typeface="Bookman Old Style" panose="02050604050505020204" pitchFamily="18" charset="0"/>
                <a:ea typeface="Calibri" panose="020F0502020204030204" pitchFamily="34" charset="0"/>
              </a:rPr>
              <a:t> </a:t>
            </a:r>
            <a:r>
              <a:rPr lang="en-US" sz="3200" b="1" dirty="0">
                <a:effectLst/>
                <a:latin typeface="Bookman Old Style" panose="02050604050505020204" pitchFamily="18" charset="0"/>
                <a:ea typeface="Calibri" panose="020F0502020204030204" pitchFamily="34" charset="0"/>
              </a:rPr>
              <a:t>Always be prepared for the King’s return (</a:t>
            </a:r>
            <a:r>
              <a:rPr lang="en-US" sz="3200" b="1" i="1" dirty="0">
                <a:effectLst/>
                <a:latin typeface="Bookman Old Style" panose="02050604050505020204" pitchFamily="18" charset="0"/>
                <a:ea typeface="Calibri" panose="020F0502020204030204" pitchFamily="34" charset="0"/>
              </a:rPr>
              <a:t>verses 1-13</a:t>
            </a:r>
            <a:r>
              <a:rPr lang="en-US" sz="3200" b="1" dirty="0">
                <a:effectLst/>
                <a:latin typeface="Bookman Old Style" panose="02050604050505020204" pitchFamily="18" charset="0"/>
                <a:ea typeface="Calibri" panose="020F0502020204030204" pitchFamily="34" charset="0"/>
              </a:rPr>
              <a:t>)</a:t>
            </a:r>
            <a:endParaRPr lang="en-US" sz="3200" b="1" dirty="0">
              <a:solidFill>
                <a:schemeClr val="tx1"/>
              </a:solidFill>
              <a:latin typeface="Bookman Old Style" panose="02050604050505020204" pitchFamily="18" charset="0"/>
            </a:endParaRPr>
          </a:p>
        </p:txBody>
      </p:sp>
      <p:sp>
        <p:nvSpPr>
          <p:cNvPr id="5" name="Content Placeholder 4">
            <a:extLst>
              <a:ext uri="{FF2B5EF4-FFF2-40B4-BE49-F238E27FC236}">
                <a16:creationId xmlns:a16="http://schemas.microsoft.com/office/drawing/2014/main" id="{A89E9876-63A9-1818-0027-C675503F86B6}"/>
              </a:ext>
            </a:extLst>
          </p:cNvPr>
          <p:cNvSpPr>
            <a:spLocks noGrp="1"/>
          </p:cNvSpPr>
          <p:nvPr>
            <p:ph idx="1"/>
          </p:nvPr>
        </p:nvSpPr>
        <p:spPr>
          <a:xfrm>
            <a:off x="854693" y="2003073"/>
            <a:ext cx="10644317" cy="4736592"/>
          </a:xfrm>
        </p:spPr>
        <p:txBody>
          <a:bodyPr>
            <a:noAutofit/>
          </a:bodyPr>
          <a:lstStyle/>
          <a:p>
            <a:pPr marL="0" marR="0" indent="0">
              <a:lnSpc>
                <a:spcPct val="100000"/>
              </a:lnSpc>
              <a:spcBef>
                <a:spcPts val="0"/>
              </a:spcBef>
              <a:spcAft>
                <a:spcPts val="0"/>
              </a:spcAft>
              <a:buNone/>
            </a:pP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5</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As the bridegroom was delayed, they all became drowsy and slept</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6</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But at midnight there was a cry, ‘Here is the bridegroom! Come out to meet him</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7</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Then all those virgins rose and trimmed their lamps</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8</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And the foolish said to the wise, ‘Give us some of your oil, for our lamps are going out</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a:t>
            </a:r>
            <a:r>
              <a:rPr lang="en-US" sz="2800" b="1" dirty="0">
                <a:latin typeface="Bookman Old Style" panose="02050604050505020204" pitchFamily="18" charset="0"/>
                <a:ea typeface="Times New Roman" panose="02020603050405020304" pitchFamily="18" charset="0"/>
                <a:cs typeface="Times New Roman" panose="02020603050405020304" pitchFamily="18" charset="0"/>
              </a:rPr>
              <a:t> </a:t>
            </a:r>
            <a:r>
              <a:rPr lang="en-US" sz="2400" b="1" dirty="0">
                <a:solidFill>
                  <a:srgbClr val="FF0000"/>
                </a:solidFill>
                <a:latin typeface="Bookman Old Style" panose="02050604050505020204" pitchFamily="18" charset="0"/>
                <a:ea typeface="Times New Roman" panose="02020603050405020304" pitchFamily="18" charset="0"/>
                <a:cs typeface="Times New Roman" panose="02020603050405020304" pitchFamily="18" charset="0"/>
              </a:rPr>
              <a:t>9</a:t>
            </a:r>
            <a:r>
              <a:rPr lang="en-US" sz="2800" b="1" dirty="0">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latin typeface="Bookman Old Style" panose="02050604050505020204" pitchFamily="18" charset="0"/>
                <a:ea typeface="Times New Roman" panose="02020603050405020304" pitchFamily="18" charset="0"/>
                <a:cs typeface="Times New Roman" panose="02020603050405020304" pitchFamily="18" charset="0"/>
              </a:rPr>
              <a:t>But the wise answered, saying, ‘Since there will not be enough for us and for you, </a:t>
            </a:r>
            <a:r>
              <a:rPr lang="en-US" sz="2800" b="1" i="1" dirty="0">
                <a:solidFill>
                  <a:srgbClr val="0070C0"/>
                </a:solidFill>
                <a:latin typeface="Bookman Old Style" panose="02050604050505020204" pitchFamily="18" charset="0"/>
                <a:ea typeface="Times New Roman" panose="02020603050405020304" pitchFamily="18" charset="0"/>
                <a:cs typeface="Times New Roman" panose="02020603050405020304" pitchFamily="18" charset="0"/>
              </a:rPr>
              <a:t>go rather to the dealers and buy for yourselves</a:t>
            </a:r>
            <a:r>
              <a:rPr lang="en-US" sz="2800" b="1" dirty="0">
                <a:latin typeface="Bookman Old Style" panose="02050604050505020204" pitchFamily="18" charset="0"/>
                <a:ea typeface="Times New Roman" panose="02020603050405020304" pitchFamily="18" charset="0"/>
                <a:cs typeface="Times New Roman" panose="02020603050405020304" pitchFamily="18" charset="0"/>
              </a:rPr>
              <a:t>.’ </a:t>
            </a:r>
            <a:endParaRPr lang="en-US" sz="28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092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D3A91-5A49-BA7F-06C3-42782450561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6154FEC-4DBA-071B-1A45-483EF1EE0A97}"/>
              </a:ext>
            </a:extLst>
          </p:cNvPr>
          <p:cNvSpPr>
            <a:spLocks noGrp="1"/>
          </p:cNvSpPr>
          <p:nvPr>
            <p:ph type="title"/>
          </p:nvPr>
        </p:nvSpPr>
        <p:spPr/>
        <p:txBody>
          <a:bodyPr>
            <a:normAutofit/>
          </a:bodyPr>
          <a:lstStyle/>
          <a:p>
            <a:r>
              <a:rPr lang="en-US" sz="3200" b="1" dirty="0">
                <a:solidFill>
                  <a:srgbClr val="C00000"/>
                </a:solidFill>
                <a:effectLst/>
                <a:latin typeface="Bookman Old Style" panose="02050604050505020204" pitchFamily="18" charset="0"/>
                <a:ea typeface="Calibri" panose="020F0502020204030204" pitchFamily="34" charset="0"/>
              </a:rPr>
              <a:t>II.</a:t>
            </a:r>
            <a:r>
              <a:rPr lang="en-US" sz="3200" b="1" dirty="0">
                <a:solidFill>
                  <a:srgbClr val="C00000"/>
                </a:solidFill>
                <a:latin typeface="Bookman Old Style" panose="02050604050505020204" pitchFamily="18" charset="0"/>
                <a:ea typeface="Calibri" panose="020F0502020204030204" pitchFamily="34" charset="0"/>
              </a:rPr>
              <a:t> </a:t>
            </a:r>
            <a:r>
              <a:rPr lang="en-US" sz="3200" b="1" dirty="0">
                <a:effectLst/>
                <a:latin typeface="Bookman Old Style" panose="02050604050505020204" pitchFamily="18" charset="0"/>
                <a:ea typeface="Calibri" panose="020F0502020204030204" pitchFamily="34" charset="0"/>
              </a:rPr>
              <a:t>Always be prepared for the King’s return (</a:t>
            </a:r>
            <a:r>
              <a:rPr lang="en-US" sz="3200" b="1" i="1" dirty="0">
                <a:effectLst/>
                <a:latin typeface="Bookman Old Style" panose="02050604050505020204" pitchFamily="18" charset="0"/>
                <a:ea typeface="Calibri" panose="020F0502020204030204" pitchFamily="34" charset="0"/>
              </a:rPr>
              <a:t>verses 1-13</a:t>
            </a:r>
            <a:r>
              <a:rPr lang="en-US" sz="3200" b="1" dirty="0">
                <a:effectLst/>
                <a:latin typeface="Bookman Old Style" panose="02050604050505020204" pitchFamily="18" charset="0"/>
                <a:ea typeface="Calibri" panose="020F0502020204030204" pitchFamily="34" charset="0"/>
              </a:rPr>
              <a:t>)</a:t>
            </a:r>
            <a:endParaRPr lang="en-US" sz="3200" b="1" dirty="0">
              <a:solidFill>
                <a:schemeClr val="tx1"/>
              </a:solidFill>
              <a:latin typeface="Bookman Old Style" panose="02050604050505020204" pitchFamily="18" charset="0"/>
            </a:endParaRPr>
          </a:p>
        </p:txBody>
      </p:sp>
      <p:sp>
        <p:nvSpPr>
          <p:cNvPr id="5" name="Content Placeholder 4">
            <a:extLst>
              <a:ext uri="{FF2B5EF4-FFF2-40B4-BE49-F238E27FC236}">
                <a16:creationId xmlns:a16="http://schemas.microsoft.com/office/drawing/2014/main" id="{14888F56-4C87-F6C5-5ED9-7DD52567025D}"/>
              </a:ext>
            </a:extLst>
          </p:cNvPr>
          <p:cNvSpPr>
            <a:spLocks noGrp="1"/>
          </p:cNvSpPr>
          <p:nvPr>
            <p:ph idx="1"/>
          </p:nvPr>
        </p:nvSpPr>
        <p:spPr>
          <a:xfrm>
            <a:off x="854693" y="2003073"/>
            <a:ext cx="10644317" cy="4736592"/>
          </a:xfrm>
        </p:spPr>
        <p:txBody>
          <a:bodyPr>
            <a:noAutofit/>
          </a:bodyPr>
          <a:lstStyle/>
          <a:p>
            <a:pPr marL="0" marR="0" indent="0">
              <a:lnSpc>
                <a:spcPct val="100000"/>
              </a:lnSpc>
              <a:spcBef>
                <a:spcPts val="0"/>
              </a:spcBef>
              <a:spcAft>
                <a:spcPts val="0"/>
              </a:spcAft>
              <a:buNone/>
            </a:pPr>
            <a:r>
              <a:rPr lang="en-US" sz="2800" b="1" dirty="0">
                <a:latin typeface="Bookman Old Style" panose="02050604050505020204" pitchFamily="18" charset="0"/>
              </a:rPr>
              <a:t>“</a:t>
            </a:r>
            <a:r>
              <a:rPr lang="en-US" sz="2800" b="1" i="1" dirty="0">
                <a:latin typeface="Bookman Old Style" panose="02050604050505020204" pitchFamily="18" charset="0"/>
              </a:rPr>
              <a:t>For </a:t>
            </a:r>
            <a:r>
              <a:rPr lang="en-US" sz="2800" b="1" i="1" dirty="0">
                <a:solidFill>
                  <a:srgbClr val="00B050"/>
                </a:solidFill>
                <a:latin typeface="Bookman Old Style" panose="02050604050505020204" pitchFamily="18" charset="0"/>
              </a:rPr>
              <a:t>godly grief produces a repentance that leads to salvation</a:t>
            </a:r>
            <a:r>
              <a:rPr lang="en-US" sz="2800" b="1" i="1" dirty="0">
                <a:latin typeface="Bookman Old Style" panose="02050604050505020204" pitchFamily="18" charset="0"/>
              </a:rPr>
              <a:t> </a:t>
            </a:r>
            <a:r>
              <a:rPr lang="en-US" sz="2800" b="1" i="1" dirty="0">
                <a:solidFill>
                  <a:srgbClr val="00B050"/>
                </a:solidFill>
                <a:latin typeface="Bookman Old Style" panose="02050604050505020204" pitchFamily="18" charset="0"/>
              </a:rPr>
              <a:t>without regret</a:t>
            </a:r>
            <a:r>
              <a:rPr lang="en-US" sz="2800" b="1" i="1" dirty="0">
                <a:latin typeface="Bookman Old Style" panose="02050604050505020204" pitchFamily="18" charset="0"/>
              </a:rPr>
              <a:t>, whereas </a:t>
            </a:r>
            <a:r>
              <a:rPr lang="en-US" sz="2800" b="1" i="1" dirty="0">
                <a:solidFill>
                  <a:srgbClr val="0070C0"/>
                </a:solidFill>
                <a:latin typeface="Bookman Old Style" panose="02050604050505020204" pitchFamily="18" charset="0"/>
              </a:rPr>
              <a:t>worldly grief produces death</a:t>
            </a:r>
            <a:r>
              <a:rPr lang="en-US" sz="2800" b="1" dirty="0">
                <a:latin typeface="Bookman Old Style" panose="02050604050505020204" pitchFamily="18" charset="0"/>
              </a:rPr>
              <a:t>.” </a:t>
            </a:r>
            <a:r>
              <a:rPr lang="en-US" sz="2800" b="1" dirty="0">
                <a:solidFill>
                  <a:srgbClr val="C00000"/>
                </a:solidFill>
                <a:latin typeface="Bookman Old Style" panose="02050604050505020204" pitchFamily="18" charset="0"/>
              </a:rPr>
              <a:t>2</a:t>
            </a:r>
            <a:r>
              <a:rPr lang="en-US" sz="2800" b="1" baseline="30000" dirty="0">
                <a:solidFill>
                  <a:srgbClr val="C00000"/>
                </a:solidFill>
                <a:latin typeface="Bookman Old Style" panose="02050604050505020204" pitchFamily="18" charset="0"/>
              </a:rPr>
              <a:t>nd</a:t>
            </a:r>
            <a:r>
              <a:rPr lang="en-US" sz="2800" b="1" dirty="0">
                <a:solidFill>
                  <a:srgbClr val="C00000"/>
                </a:solidFill>
                <a:latin typeface="Bookman Old Style" panose="02050604050505020204" pitchFamily="18" charset="0"/>
              </a:rPr>
              <a:t> Corinthians 7:10</a:t>
            </a:r>
          </a:p>
          <a:p>
            <a:pPr marL="0" marR="0" indent="0">
              <a:lnSpc>
                <a:spcPct val="100000"/>
              </a:lnSpc>
              <a:spcBef>
                <a:spcPts val="0"/>
              </a:spcBef>
              <a:spcAft>
                <a:spcPts val="0"/>
              </a:spcAft>
              <a:buNone/>
            </a:pPr>
            <a:endParaRPr lang="en-US" sz="2800" b="1" dirty="0">
              <a:latin typeface="Bookman Old Style" panose="02050604050505020204" pitchFamily="18" charset="0"/>
            </a:endParaRPr>
          </a:p>
          <a:p>
            <a:pPr marL="0" marR="0" indent="0">
              <a:lnSpc>
                <a:spcPct val="100000"/>
              </a:lnSpc>
              <a:spcBef>
                <a:spcPts val="0"/>
              </a:spcBef>
              <a:spcAft>
                <a:spcPts val="0"/>
              </a:spcAft>
              <a:buNone/>
            </a:pPr>
            <a:r>
              <a:rPr lang="en-US" sz="2800" b="1" dirty="0">
                <a:latin typeface="Bookman Old Style" panose="02050604050505020204" pitchFamily="18" charset="0"/>
              </a:rPr>
              <a:t>“</a:t>
            </a:r>
            <a:r>
              <a:rPr lang="en-US" sz="2800" b="1" i="1" dirty="0">
                <a:latin typeface="Bookman Old Style" panose="02050604050505020204" pitchFamily="18" charset="0"/>
              </a:rPr>
              <a:t>For see what </a:t>
            </a:r>
            <a:r>
              <a:rPr lang="en-US" sz="2800" b="1" i="1" dirty="0">
                <a:solidFill>
                  <a:srgbClr val="0070C0"/>
                </a:solidFill>
                <a:latin typeface="Bookman Old Style" panose="02050604050505020204" pitchFamily="18" charset="0"/>
              </a:rPr>
              <a:t>earnestness</a:t>
            </a:r>
            <a:r>
              <a:rPr lang="en-US" sz="2800" b="1" i="1" dirty="0">
                <a:latin typeface="Bookman Old Style" panose="02050604050505020204" pitchFamily="18" charset="0"/>
              </a:rPr>
              <a:t> this </a:t>
            </a:r>
            <a:r>
              <a:rPr lang="en-US" sz="2800" b="1" i="1" dirty="0">
                <a:solidFill>
                  <a:srgbClr val="00B050"/>
                </a:solidFill>
                <a:latin typeface="Bookman Old Style" panose="02050604050505020204" pitchFamily="18" charset="0"/>
              </a:rPr>
              <a:t>godly grief </a:t>
            </a:r>
            <a:r>
              <a:rPr lang="en-US" sz="2800" b="1" i="1" dirty="0">
                <a:latin typeface="Bookman Old Style" panose="02050604050505020204" pitchFamily="18" charset="0"/>
              </a:rPr>
              <a:t>has produced in you, but also what </a:t>
            </a:r>
            <a:r>
              <a:rPr lang="en-US" sz="2800" b="1" i="1" dirty="0">
                <a:solidFill>
                  <a:srgbClr val="0070C0"/>
                </a:solidFill>
                <a:latin typeface="Bookman Old Style" panose="02050604050505020204" pitchFamily="18" charset="0"/>
              </a:rPr>
              <a:t>eagerness </a:t>
            </a:r>
            <a:r>
              <a:rPr lang="en-US" sz="2800" b="1" i="1" dirty="0">
                <a:latin typeface="Bookman Old Style" panose="02050604050505020204" pitchFamily="18" charset="0"/>
              </a:rPr>
              <a:t>to clear yourselves, what </a:t>
            </a:r>
            <a:r>
              <a:rPr lang="en-US" sz="2800" b="1" i="1" dirty="0">
                <a:solidFill>
                  <a:srgbClr val="0070C0"/>
                </a:solidFill>
                <a:latin typeface="Bookman Old Style" panose="02050604050505020204" pitchFamily="18" charset="0"/>
              </a:rPr>
              <a:t>indignation</a:t>
            </a:r>
            <a:r>
              <a:rPr lang="en-US" sz="2800" b="1" i="1" dirty="0">
                <a:latin typeface="Bookman Old Style" panose="02050604050505020204" pitchFamily="18" charset="0"/>
              </a:rPr>
              <a:t>, what </a:t>
            </a:r>
            <a:r>
              <a:rPr lang="en-US" sz="2800" b="1" i="1" dirty="0">
                <a:solidFill>
                  <a:srgbClr val="0070C0"/>
                </a:solidFill>
                <a:latin typeface="Bookman Old Style" panose="02050604050505020204" pitchFamily="18" charset="0"/>
              </a:rPr>
              <a:t>fear</a:t>
            </a:r>
            <a:r>
              <a:rPr lang="en-US" sz="2800" b="1" i="1" dirty="0">
                <a:latin typeface="Bookman Old Style" panose="02050604050505020204" pitchFamily="18" charset="0"/>
              </a:rPr>
              <a:t>, what </a:t>
            </a:r>
            <a:r>
              <a:rPr lang="en-US" sz="2800" b="1" i="1" dirty="0">
                <a:solidFill>
                  <a:srgbClr val="0070C0"/>
                </a:solidFill>
                <a:latin typeface="Bookman Old Style" panose="02050604050505020204" pitchFamily="18" charset="0"/>
              </a:rPr>
              <a:t>longing</a:t>
            </a:r>
            <a:r>
              <a:rPr lang="en-US" sz="2800" b="1" i="1" dirty="0">
                <a:latin typeface="Bookman Old Style" panose="02050604050505020204" pitchFamily="18" charset="0"/>
              </a:rPr>
              <a:t>, what </a:t>
            </a:r>
            <a:r>
              <a:rPr lang="en-US" sz="2800" b="1" i="1" dirty="0">
                <a:solidFill>
                  <a:srgbClr val="0070C0"/>
                </a:solidFill>
                <a:latin typeface="Bookman Old Style" panose="02050604050505020204" pitchFamily="18" charset="0"/>
              </a:rPr>
              <a:t>zeal</a:t>
            </a:r>
            <a:r>
              <a:rPr lang="en-US" sz="2800" b="1" i="1" dirty="0">
                <a:latin typeface="Bookman Old Style" panose="02050604050505020204" pitchFamily="18" charset="0"/>
              </a:rPr>
              <a:t>, what </a:t>
            </a:r>
            <a:r>
              <a:rPr lang="en-US" sz="2800" b="1" i="1" dirty="0">
                <a:solidFill>
                  <a:srgbClr val="0070C0"/>
                </a:solidFill>
                <a:latin typeface="Bookman Old Style" panose="02050604050505020204" pitchFamily="18" charset="0"/>
              </a:rPr>
              <a:t>punishment</a:t>
            </a:r>
            <a:r>
              <a:rPr lang="en-US" sz="2800" b="1" i="1" dirty="0">
                <a:latin typeface="Bookman Old Style" panose="02050604050505020204" pitchFamily="18" charset="0"/>
              </a:rPr>
              <a:t>! </a:t>
            </a:r>
            <a:r>
              <a:rPr lang="en-US" sz="2800" b="1" i="1" dirty="0">
                <a:solidFill>
                  <a:srgbClr val="0070C0"/>
                </a:solidFill>
                <a:latin typeface="Bookman Old Style" panose="02050604050505020204" pitchFamily="18" charset="0"/>
              </a:rPr>
              <a:t>At every point you have proved yourselves innocent in the matter</a:t>
            </a:r>
            <a:r>
              <a:rPr lang="en-US" sz="2800" b="1" i="1" dirty="0">
                <a:latin typeface="Bookman Old Style" panose="02050604050505020204" pitchFamily="18" charset="0"/>
              </a:rPr>
              <a:t>.</a:t>
            </a:r>
            <a:r>
              <a:rPr lang="en-US" sz="2800" b="1" dirty="0">
                <a:latin typeface="Bookman Old Style" panose="02050604050505020204" pitchFamily="18" charset="0"/>
              </a:rPr>
              <a:t>” </a:t>
            </a:r>
            <a:r>
              <a:rPr lang="en-US" sz="2800" b="1" dirty="0">
                <a:solidFill>
                  <a:srgbClr val="C00000"/>
                </a:solidFill>
                <a:latin typeface="Bookman Old Style" panose="02050604050505020204" pitchFamily="18" charset="0"/>
              </a:rPr>
              <a:t>2</a:t>
            </a:r>
            <a:r>
              <a:rPr lang="en-US" sz="2800" b="1" baseline="30000" dirty="0">
                <a:solidFill>
                  <a:srgbClr val="C00000"/>
                </a:solidFill>
                <a:latin typeface="Bookman Old Style" panose="02050604050505020204" pitchFamily="18" charset="0"/>
              </a:rPr>
              <a:t>nd</a:t>
            </a:r>
            <a:r>
              <a:rPr lang="en-US" sz="2800" b="1" dirty="0">
                <a:solidFill>
                  <a:srgbClr val="C00000"/>
                </a:solidFill>
                <a:latin typeface="Bookman Old Style" panose="02050604050505020204" pitchFamily="18" charset="0"/>
              </a:rPr>
              <a:t> Corinthians 7:11</a:t>
            </a:r>
            <a:endParaRPr lang="en-US" sz="3600" b="1" dirty="0">
              <a:solidFill>
                <a:srgbClr val="C00000"/>
              </a:solidFill>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4946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circle(in)">
                                      <p:cBhvr>
                                        <p:cTn id="12"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6018E-A8A3-7E5D-4DCA-A2C053F2863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B6A7702-01AC-9B26-8525-EEF0B492ED94}"/>
              </a:ext>
            </a:extLst>
          </p:cNvPr>
          <p:cNvSpPr>
            <a:spLocks noGrp="1"/>
          </p:cNvSpPr>
          <p:nvPr>
            <p:ph type="title"/>
          </p:nvPr>
        </p:nvSpPr>
        <p:spPr/>
        <p:txBody>
          <a:bodyPr>
            <a:normAutofit/>
          </a:bodyPr>
          <a:lstStyle/>
          <a:p>
            <a:r>
              <a:rPr lang="en-US" sz="3200" b="1" dirty="0">
                <a:solidFill>
                  <a:srgbClr val="C00000"/>
                </a:solidFill>
                <a:effectLst/>
                <a:latin typeface="Bookman Old Style" panose="02050604050505020204" pitchFamily="18" charset="0"/>
                <a:ea typeface="Calibri" panose="020F0502020204030204" pitchFamily="34" charset="0"/>
              </a:rPr>
              <a:t>II.</a:t>
            </a:r>
            <a:r>
              <a:rPr lang="en-US" sz="3200" b="1" dirty="0">
                <a:solidFill>
                  <a:srgbClr val="C00000"/>
                </a:solidFill>
                <a:latin typeface="Bookman Old Style" panose="02050604050505020204" pitchFamily="18" charset="0"/>
                <a:ea typeface="Calibri" panose="020F0502020204030204" pitchFamily="34" charset="0"/>
              </a:rPr>
              <a:t> </a:t>
            </a:r>
            <a:r>
              <a:rPr lang="en-US" sz="3200" b="1" dirty="0">
                <a:effectLst/>
                <a:latin typeface="Bookman Old Style" panose="02050604050505020204" pitchFamily="18" charset="0"/>
                <a:ea typeface="Calibri" panose="020F0502020204030204" pitchFamily="34" charset="0"/>
              </a:rPr>
              <a:t>Always be prepared for the King’s return (</a:t>
            </a:r>
            <a:r>
              <a:rPr lang="en-US" sz="3200" b="1" i="1" dirty="0">
                <a:effectLst/>
                <a:latin typeface="Bookman Old Style" panose="02050604050505020204" pitchFamily="18" charset="0"/>
                <a:ea typeface="Calibri" panose="020F0502020204030204" pitchFamily="34" charset="0"/>
              </a:rPr>
              <a:t>verses 1-13</a:t>
            </a:r>
            <a:r>
              <a:rPr lang="en-US" sz="3200" b="1" dirty="0">
                <a:effectLst/>
                <a:latin typeface="Bookman Old Style" panose="02050604050505020204" pitchFamily="18" charset="0"/>
                <a:ea typeface="Calibri" panose="020F0502020204030204" pitchFamily="34" charset="0"/>
              </a:rPr>
              <a:t>)</a:t>
            </a:r>
            <a:endParaRPr lang="en-US" sz="3200" b="1" dirty="0">
              <a:solidFill>
                <a:schemeClr val="tx1"/>
              </a:solidFill>
              <a:latin typeface="Bookman Old Style" panose="02050604050505020204" pitchFamily="18" charset="0"/>
            </a:endParaRPr>
          </a:p>
        </p:txBody>
      </p:sp>
      <p:sp>
        <p:nvSpPr>
          <p:cNvPr id="5" name="Content Placeholder 4">
            <a:extLst>
              <a:ext uri="{FF2B5EF4-FFF2-40B4-BE49-F238E27FC236}">
                <a16:creationId xmlns:a16="http://schemas.microsoft.com/office/drawing/2014/main" id="{D4AEF5CF-C38D-C499-72D3-3F4602652185}"/>
              </a:ext>
            </a:extLst>
          </p:cNvPr>
          <p:cNvSpPr>
            <a:spLocks noGrp="1"/>
          </p:cNvSpPr>
          <p:nvPr>
            <p:ph idx="1"/>
          </p:nvPr>
        </p:nvSpPr>
        <p:spPr>
          <a:xfrm>
            <a:off x="854693" y="2003073"/>
            <a:ext cx="10644317" cy="4736592"/>
          </a:xfrm>
        </p:spPr>
        <p:txBody>
          <a:bodyPr>
            <a:noAutofit/>
          </a:bodyPr>
          <a:lstStyle/>
          <a:p>
            <a:pPr marL="0" marR="0" indent="0">
              <a:lnSpc>
                <a:spcPct val="100000"/>
              </a:lnSpc>
              <a:spcBef>
                <a:spcPts val="0"/>
              </a:spcBef>
              <a:spcAft>
                <a:spcPts val="0"/>
              </a:spcAft>
              <a:buNone/>
            </a:pP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10</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And while they were going to buy, the bridegroom came</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and </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those who were ready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went in with him to the marriage feast, and </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the door was shut</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11</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Afterward the other virgins came also, saying, ‘Lord, lord, open to us</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12</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But he answered, ‘Truly, I say to you, </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I do not know you</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p>
          <a:p>
            <a:pPr marL="0" marR="0" indent="0">
              <a:lnSpc>
                <a:spcPct val="100000"/>
              </a:lnSpc>
              <a:spcBef>
                <a:spcPts val="0"/>
              </a:spcBef>
              <a:spcAft>
                <a:spcPts val="0"/>
              </a:spcAft>
              <a:buNone/>
            </a:pPr>
            <a:endParaRPr lang="en-US" sz="2800" b="1" dirty="0">
              <a:solidFill>
                <a:srgbClr val="FF0000"/>
              </a:solidFill>
              <a:latin typeface="Bookman Old Style" panose="02050604050505020204" pitchFamily="18" charset="0"/>
              <a:ea typeface="Times New Roman" panose="02020603050405020304" pitchFamily="18" charset="0"/>
              <a:cs typeface="Times New Roman" panose="02020603050405020304" pitchFamily="18" charset="0"/>
            </a:endParaRPr>
          </a:p>
          <a:p>
            <a:pPr marL="0" marR="0" indent="0">
              <a:lnSpc>
                <a:spcPct val="100000"/>
              </a:lnSpc>
              <a:spcBef>
                <a:spcPts val="0"/>
              </a:spcBef>
              <a:spcAft>
                <a:spcPts val="0"/>
              </a:spcAft>
              <a:buNone/>
            </a:pP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13</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Watch therefore, for you know neither the day nor the hour</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endParaRPr lang="en-US" sz="28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056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circle(in)">
                                      <p:cBhvr>
                                        <p:cTn id="12"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2A1101-FB4A-46B9-8908-0F75C965EEE4}"/>
              </a:ext>
            </a:extLst>
          </p:cNvPr>
          <p:cNvSpPr>
            <a:spLocks noGrp="1"/>
          </p:cNvSpPr>
          <p:nvPr>
            <p:ph type="title"/>
          </p:nvPr>
        </p:nvSpPr>
        <p:spPr/>
        <p:txBody>
          <a:bodyPr>
            <a:normAutofit/>
          </a:bodyPr>
          <a:lstStyle/>
          <a:p>
            <a:r>
              <a:rPr lang="en-US" sz="3200" b="1" dirty="0">
                <a:solidFill>
                  <a:srgbClr val="C00000"/>
                </a:solidFill>
                <a:effectLst/>
                <a:latin typeface="Bookman Old Style" panose="02050604050505020204" pitchFamily="18" charset="0"/>
                <a:ea typeface="Calibri" panose="020F0502020204030204" pitchFamily="34" charset="0"/>
              </a:rPr>
              <a:t>III.</a:t>
            </a:r>
            <a:r>
              <a:rPr lang="en-US" sz="3200" b="1" dirty="0">
                <a:solidFill>
                  <a:srgbClr val="C00000"/>
                </a:solidFill>
                <a:latin typeface="Bookman Old Style" panose="02050604050505020204" pitchFamily="18" charset="0"/>
                <a:ea typeface="Calibri" panose="020F0502020204030204" pitchFamily="34" charset="0"/>
              </a:rPr>
              <a:t> </a:t>
            </a:r>
            <a:r>
              <a:rPr lang="en-US" sz="3200" b="1" dirty="0">
                <a:effectLst/>
                <a:latin typeface="Bookman Old Style" panose="02050604050505020204" pitchFamily="18" charset="0"/>
                <a:ea typeface="Calibri" panose="020F0502020204030204" pitchFamily="34" charset="0"/>
              </a:rPr>
              <a:t>In faith, hope, and love, invest all that the King has entrusted to you for His purposes (</a:t>
            </a:r>
            <a:r>
              <a:rPr lang="en-US" sz="3200" b="1" i="1" dirty="0">
                <a:effectLst/>
                <a:latin typeface="Bookman Old Style" panose="02050604050505020204" pitchFamily="18" charset="0"/>
                <a:ea typeface="Calibri" panose="020F0502020204030204" pitchFamily="34" charset="0"/>
              </a:rPr>
              <a:t>verses 14-30</a:t>
            </a:r>
            <a:r>
              <a:rPr lang="en-US" sz="3200" b="1" dirty="0">
                <a:effectLst/>
                <a:latin typeface="Bookman Old Style" panose="02050604050505020204" pitchFamily="18" charset="0"/>
                <a:ea typeface="Calibri" panose="020F0502020204030204" pitchFamily="34" charset="0"/>
              </a:rPr>
              <a:t>)</a:t>
            </a:r>
            <a:endParaRPr lang="en-US" sz="3200" b="1" dirty="0">
              <a:solidFill>
                <a:schemeClr val="tx1"/>
              </a:solidFill>
              <a:latin typeface="Bookman Old Style" panose="02050604050505020204" pitchFamily="18" charset="0"/>
            </a:endParaRPr>
          </a:p>
        </p:txBody>
      </p:sp>
      <p:sp>
        <p:nvSpPr>
          <p:cNvPr id="5" name="Content Placeholder 4">
            <a:extLst>
              <a:ext uri="{FF2B5EF4-FFF2-40B4-BE49-F238E27FC236}">
                <a16:creationId xmlns:a16="http://schemas.microsoft.com/office/drawing/2014/main" id="{AB5DB673-2A69-412B-A9B3-AAA1AD838AA0}"/>
              </a:ext>
            </a:extLst>
          </p:cNvPr>
          <p:cNvSpPr>
            <a:spLocks noGrp="1"/>
          </p:cNvSpPr>
          <p:nvPr>
            <p:ph idx="1"/>
          </p:nvPr>
        </p:nvSpPr>
        <p:spPr>
          <a:xfrm>
            <a:off x="854693" y="2003073"/>
            <a:ext cx="10644317" cy="4736592"/>
          </a:xfrm>
        </p:spPr>
        <p:txBody>
          <a:bodyPr>
            <a:noAutofit/>
          </a:bodyPr>
          <a:lstStyle/>
          <a:p>
            <a:pPr marL="0" marR="0" indent="0">
              <a:lnSpc>
                <a:spcPct val="100000"/>
              </a:lnSpc>
              <a:spcBef>
                <a:spcPts val="0"/>
              </a:spcBef>
              <a:spcAft>
                <a:spcPts val="0"/>
              </a:spcAft>
              <a:buNone/>
            </a:pP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14</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For it will be like a man going on a journey, who called his servants and </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entrusted to them his property</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15</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To one </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he gave five talents</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 to another </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two</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 to another </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one</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 to </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each according to his ability</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Then he went away</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16</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He who had </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received</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 the five talents </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went at once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and </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traded</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 with them, and he </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made</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 five talents more</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17</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So also he who had the two talents made two talents more</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18</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But he who had received the one talent went and dug in the ground and hid his master’s money</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endParaRPr lang="en-US" sz="28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0492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40F64-7543-3522-42EC-786DCF699BA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054D8E-621C-1366-FC54-004A371B89BA}"/>
              </a:ext>
            </a:extLst>
          </p:cNvPr>
          <p:cNvSpPr>
            <a:spLocks noGrp="1"/>
          </p:cNvSpPr>
          <p:nvPr>
            <p:ph type="title"/>
          </p:nvPr>
        </p:nvSpPr>
        <p:spPr/>
        <p:txBody>
          <a:bodyPr>
            <a:normAutofit/>
          </a:bodyPr>
          <a:lstStyle/>
          <a:p>
            <a:r>
              <a:rPr lang="en-US" sz="3200" b="1" dirty="0">
                <a:solidFill>
                  <a:srgbClr val="C00000"/>
                </a:solidFill>
                <a:effectLst/>
                <a:latin typeface="Bookman Old Style" panose="02050604050505020204" pitchFamily="18" charset="0"/>
                <a:ea typeface="Calibri" panose="020F0502020204030204" pitchFamily="34" charset="0"/>
              </a:rPr>
              <a:t>III.</a:t>
            </a:r>
            <a:r>
              <a:rPr lang="en-US" sz="3200" b="1" dirty="0">
                <a:solidFill>
                  <a:srgbClr val="C00000"/>
                </a:solidFill>
                <a:latin typeface="Bookman Old Style" panose="02050604050505020204" pitchFamily="18" charset="0"/>
                <a:ea typeface="Calibri" panose="020F0502020204030204" pitchFamily="34" charset="0"/>
              </a:rPr>
              <a:t> </a:t>
            </a:r>
            <a:r>
              <a:rPr lang="en-US" sz="3200" b="1" dirty="0">
                <a:effectLst/>
                <a:latin typeface="Bookman Old Style" panose="02050604050505020204" pitchFamily="18" charset="0"/>
                <a:ea typeface="Calibri" panose="020F0502020204030204" pitchFamily="34" charset="0"/>
              </a:rPr>
              <a:t>In faith, hope, and love, invest all that the King has entrusted to you for His purposes (</a:t>
            </a:r>
            <a:r>
              <a:rPr lang="en-US" sz="3200" b="1" i="1" dirty="0">
                <a:effectLst/>
                <a:latin typeface="Bookman Old Style" panose="02050604050505020204" pitchFamily="18" charset="0"/>
                <a:ea typeface="Calibri" panose="020F0502020204030204" pitchFamily="34" charset="0"/>
              </a:rPr>
              <a:t>verses 14-30</a:t>
            </a:r>
            <a:r>
              <a:rPr lang="en-US" sz="3200" b="1" dirty="0">
                <a:effectLst/>
                <a:latin typeface="Bookman Old Style" panose="02050604050505020204" pitchFamily="18" charset="0"/>
                <a:ea typeface="Calibri" panose="020F0502020204030204" pitchFamily="34" charset="0"/>
              </a:rPr>
              <a:t>)</a:t>
            </a:r>
            <a:endParaRPr lang="en-US" sz="3200" b="1" dirty="0">
              <a:solidFill>
                <a:schemeClr val="tx1"/>
              </a:solidFill>
              <a:latin typeface="Bookman Old Style" panose="02050604050505020204" pitchFamily="18" charset="0"/>
            </a:endParaRPr>
          </a:p>
        </p:txBody>
      </p:sp>
      <p:sp>
        <p:nvSpPr>
          <p:cNvPr id="5" name="Content Placeholder 4">
            <a:extLst>
              <a:ext uri="{FF2B5EF4-FFF2-40B4-BE49-F238E27FC236}">
                <a16:creationId xmlns:a16="http://schemas.microsoft.com/office/drawing/2014/main" id="{09BAC03D-5E53-1894-5052-6BE9FD444CE2}"/>
              </a:ext>
            </a:extLst>
          </p:cNvPr>
          <p:cNvSpPr>
            <a:spLocks noGrp="1"/>
          </p:cNvSpPr>
          <p:nvPr>
            <p:ph idx="1"/>
          </p:nvPr>
        </p:nvSpPr>
        <p:spPr>
          <a:xfrm>
            <a:off x="854693" y="2003073"/>
            <a:ext cx="10644317" cy="4736592"/>
          </a:xfrm>
        </p:spPr>
        <p:txBody>
          <a:bodyPr>
            <a:noAutofit/>
          </a:bodyPr>
          <a:lstStyle/>
          <a:p>
            <a:pPr marL="0" marR="0" indent="0">
              <a:lnSpc>
                <a:spcPct val="100000"/>
              </a:lnSpc>
              <a:spcBef>
                <a:spcPts val="0"/>
              </a:spcBef>
              <a:spcAft>
                <a:spcPts val="0"/>
              </a:spcAft>
              <a:buNone/>
            </a:pPr>
            <a:endParaRPr lang="en-US" dirty="0"/>
          </a:p>
          <a:p>
            <a:pPr marL="0" marR="0" indent="0">
              <a:lnSpc>
                <a:spcPct val="100000"/>
              </a:lnSpc>
              <a:spcBef>
                <a:spcPts val="0"/>
              </a:spcBef>
              <a:spcAft>
                <a:spcPts val="0"/>
              </a:spcAft>
              <a:buNone/>
            </a:pPr>
            <a:endParaRPr lang="en-US" dirty="0"/>
          </a:p>
          <a:p>
            <a:pPr marL="0" marR="0" indent="0">
              <a:lnSpc>
                <a:spcPct val="100000"/>
              </a:lnSpc>
              <a:spcBef>
                <a:spcPts val="0"/>
              </a:spcBef>
              <a:spcAft>
                <a:spcPts val="0"/>
              </a:spcAft>
              <a:buNone/>
            </a:pPr>
            <a:endParaRPr lang="en-US" dirty="0"/>
          </a:p>
          <a:p>
            <a:pPr marL="0" marR="0" indent="0">
              <a:lnSpc>
                <a:spcPct val="100000"/>
              </a:lnSpc>
              <a:spcBef>
                <a:spcPts val="0"/>
              </a:spcBef>
              <a:spcAft>
                <a:spcPts val="0"/>
              </a:spcAft>
              <a:buNone/>
            </a:pPr>
            <a:endParaRPr lang="en-US" dirty="0"/>
          </a:p>
          <a:p>
            <a:pPr marL="0" marR="0" indent="0">
              <a:lnSpc>
                <a:spcPct val="100000"/>
              </a:lnSpc>
              <a:spcBef>
                <a:spcPts val="0"/>
              </a:spcBef>
              <a:spcAft>
                <a:spcPts val="0"/>
              </a:spcAft>
              <a:buNone/>
            </a:pPr>
            <a:endParaRPr lang="en-US" dirty="0"/>
          </a:p>
          <a:p>
            <a:pPr marL="0" marR="0" indent="0" algn="ctr">
              <a:lnSpc>
                <a:spcPct val="100000"/>
              </a:lnSpc>
              <a:spcBef>
                <a:spcPts val="0"/>
              </a:spcBef>
              <a:spcAft>
                <a:spcPts val="0"/>
              </a:spcAft>
              <a:buNone/>
            </a:pPr>
            <a:r>
              <a:rPr lang="en-US" sz="3200" b="1" dirty="0">
                <a:solidFill>
                  <a:srgbClr val="C00000"/>
                </a:solidFill>
                <a:latin typeface="Bookman Old Style" panose="02050604050505020204" pitchFamily="18" charset="0"/>
              </a:rPr>
              <a:t>It doesn’t matter what He has given you. It matters that we are faithful with what He has </a:t>
            </a:r>
            <a:r>
              <a:rPr lang="en-US" sz="3200" b="1" i="1" dirty="0">
                <a:solidFill>
                  <a:srgbClr val="C00000"/>
                </a:solidFill>
                <a:latin typeface="Bookman Old Style" panose="02050604050505020204" pitchFamily="18" charset="0"/>
              </a:rPr>
              <a:t>entrusted to </a:t>
            </a:r>
            <a:r>
              <a:rPr lang="en-US" sz="3200" b="1" dirty="0">
                <a:solidFill>
                  <a:srgbClr val="C00000"/>
                </a:solidFill>
                <a:latin typeface="Bookman Old Style" panose="02050604050505020204" pitchFamily="18" charset="0"/>
              </a:rPr>
              <a:t>us.</a:t>
            </a:r>
            <a:endParaRPr lang="en-US" sz="4000" b="1" dirty="0">
              <a:solidFill>
                <a:srgbClr val="C00000"/>
              </a:solidFill>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566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Effect transition="in" filter="circle(in)">
                                      <p:cBhvr>
                                        <p:cTn id="7"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B98B5-2F24-6BC2-3676-FB6DD044527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DEBDC01-3985-FDA4-A445-168CD10C13CC}"/>
              </a:ext>
            </a:extLst>
          </p:cNvPr>
          <p:cNvSpPr>
            <a:spLocks noGrp="1"/>
          </p:cNvSpPr>
          <p:nvPr>
            <p:ph type="title"/>
          </p:nvPr>
        </p:nvSpPr>
        <p:spPr/>
        <p:txBody>
          <a:bodyPr>
            <a:normAutofit/>
          </a:bodyPr>
          <a:lstStyle/>
          <a:p>
            <a:r>
              <a:rPr lang="en-US" sz="3200" b="1" dirty="0">
                <a:solidFill>
                  <a:srgbClr val="C00000"/>
                </a:solidFill>
                <a:effectLst/>
                <a:latin typeface="Bookman Old Style" panose="02050604050505020204" pitchFamily="18" charset="0"/>
                <a:ea typeface="Calibri" panose="020F0502020204030204" pitchFamily="34" charset="0"/>
              </a:rPr>
              <a:t>III.</a:t>
            </a:r>
            <a:r>
              <a:rPr lang="en-US" sz="3200" b="1" dirty="0">
                <a:solidFill>
                  <a:srgbClr val="C00000"/>
                </a:solidFill>
                <a:latin typeface="Bookman Old Style" panose="02050604050505020204" pitchFamily="18" charset="0"/>
                <a:ea typeface="Calibri" panose="020F0502020204030204" pitchFamily="34" charset="0"/>
              </a:rPr>
              <a:t> </a:t>
            </a:r>
            <a:r>
              <a:rPr lang="en-US" sz="3200" b="1" dirty="0">
                <a:effectLst/>
                <a:latin typeface="Bookman Old Style" panose="02050604050505020204" pitchFamily="18" charset="0"/>
                <a:ea typeface="Calibri" panose="020F0502020204030204" pitchFamily="34" charset="0"/>
              </a:rPr>
              <a:t>In faith, hope, and love, invest all that the King has entrusted to you for His purposes (</a:t>
            </a:r>
            <a:r>
              <a:rPr lang="en-US" sz="3200" b="1" i="1" dirty="0">
                <a:effectLst/>
                <a:latin typeface="Bookman Old Style" panose="02050604050505020204" pitchFamily="18" charset="0"/>
                <a:ea typeface="Calibri" panose="020F0502020204030204" pitchFamily="34" charset="0"/>
              </a:rPr>
              <a:t>verses 14-30</a:t>
            </a:r>
            <a:r>
              <a:rPr lang="en-US" sz="3200" b="1" dirty="0">
                <a:effectLst/>
                <a:latin typeface="Bookman Old Style" panose="02050604050505020204" pitchFamily="18" charset="0"/>
                <a:ea typeface="Calibri" panose="020F0502020204030204" pitchFamily="34" charset="0"/>
              </a:rPr>
              <a:t>)</a:t>
            </a:r>
            <a:endParaRPr lang="en-US" sz="3200" b="1" dirty="0">
              <a:solidFill>
                <a:schemeClr val="tx1"/>
              </a:solidFill>
              <a:latin typeface="Bookman Old Style" panose="02050604050505020204" pitchFamily="18" charset="0"/>
            </a:endParaRPr>
          </a:p>
        </p:txBody>
      </p:sp>
      <p:sp>
        <p:nvSpPr>
          <p:cNvPr id="5" name="Content Placeholder 4">
            <a:extLst>
              <a:ext uri="{FF2B5EF4-FFF2-40B4-BE49-F238E27FC236}">
                <a16:creationId xmlns:a16="http://schemas.microsoft.com/office/drawing/2014/main" id="{E1300E82-8C7B-E6D2-24BA-B581FC44E850}"/>
              </a:ext>
            </a:extLst>
          </p:cNvPr>
          <p:cNvSpPr>
            <a:spLocks noGrp="1"/>
          </p:cNvSpPr>
          <p:nvPr>
            <p:ph idx="1"/>
          </p:nvPr>
        </p:nvSpPr>
        <p:spPr>
          <a:xfrm>
            <a:off x="854693" y="2003073"/>
            <a:ext cx="10644317" cy="4736592"/>
          </a:xfrm>
        </p:spPr>
        <p:txBody>
          <a:bodyPr>
            <a:noAutofit/>
          </a:bodyPr>
          <a:lstStyle/>
          <a:p>
            <a:pPr marL="0" marR="0" indent="0">
              <a:lnSpc>
                <a:spcPct val="100000"/>
              </a:lnSpc>
              <a:spcBef>
                <a:spcPts val="0"/>
              </a:spcBef>
              <a:spcAft>
                <a:spcPts val="0"/>
              </a:spcAft>
              <a:buNone/>
            </a:pP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19</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Now </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after a long time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the master of those servants came and settled accounts with them</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p>
          <a:p>
            <a:pPr marL="0" marR="0" indent="0">
              <a:lnSpc>
                <a:spcPct val="100000"/>
              </a:lnSpc>
              <a:spcBef>
                <a:spcPts val="0"/>
              </a:spcBef>
              <a:spcAft>
                <a:spcPts val="0"/>
              </a:spcAft>
              <a:buNone/>
            </a:pPr>
            <a:endParaRPr lang="en-US" dirty="0"/>
          </a:p>
          <a:p>
            <a:pPr marL="0" marR="0" indent="0">
              <a:lnSpc>
                <a:spcPct val="100000"/>
              </a:lnSpc>
              <a:spcBef>
                <a:spcPts val="0"/>
              </a:spcBef>
              <a:spcAft>
                <a:spcPts val="0"/>
              </a:spcAft>
              <a:buNone/>
            </a:pPr>
            <a:r>
              <a:rPr lang="en-US" sz="2800" b="1" dirty="0">
                <a:latin typeface="Bookman Old Style" panose="02050604050505020204" pitchFamily="18" charset="0"/>
              </a:rPr>
              <a:t>“</a:t>
            </a:r>
            <a:r>
              <a:rPr lang="en-US" sz="2800" b="1" i="1" dirty="0">
                <a:latin typeface="Bookman Old Style" panose="02050604050505020204" pitchFamily="18" charset="0"/>
              </a:rPr>
              <a:t>They will say, ‘</a:t>
            </a:r>
            <a:r>
              <a:rPr lang="en-US" sz="2800" b="1" i="1" dirty="0">
                <a:solidFill>
                  <a:srgbClr val="0070C0"/>
                </a:solidFill>
                <a:latin typeface="Bookman Old Style" panose="02050604050505020204" pitchFamily="18" charset="0"/>
              </a:rPr>
              <a:t>Where is the promise of his coming? </a:t>
            </a:r>
            <a:r>
              <a:rPr lang="en-US" sz="2800" b="1" i="1" dirty="0">
                <a:latin typeface="Bookman Old Style" panose="02050604050505020204" pitchFamily="18" charset="0"/>
              </a:rPr>
              <a:t>For ever since the fathers fell asleep, all things are continuing as they were from the beginning of creation.</a:t>
            </a:r>
            <a:r>
              <a:rPr lang="en-US" sz="2800" b="1" dirty="0">
                <a:latin typeface="Bookman Old Style" panose="02050604050505020204" pitchFamily="18" charset="0"/>
              </a:rPr>
              <a:t>’ </a:t>
            </a:r>
            <a:r>
              <a:rPr lang="en-US" sz="2800" b="1" dirty="0">
                <a:solidFill>
                  <a:srgbClr val="C00000"/>
                </a:solidFill>
                <a:latin typeface="Bookman Old Style" panose="02050604050505020204" pitchFamily="18" charset="0"/>
              </a:rPr>
              <a:t>2</a:t>
            </a:r>
            <a:r>
              <a:rPr lang="en-US" sz="2800" b="1" baseline="30000" dirty="0">
                <a:solidFill>
                  <a:srgbClr val="C00000"/>
                </a:solidFill>
                <a:latin typeface="Bookman Old Style" panose="02050604050505020204" pitchFamily="18" charset="0"/>
              </a:rPr>
              <a:t>nd</a:t>
            </a:r>
            <a:r>
              <a:rPr lang="en-US" sz="2800" b="1" dirty="0">
                <a:solidFill>
                  <a:srgbClr val="C00000"/>
                </a:solidFill>
                <a:latin typeface="Bookman Old Style" panose="02050604050505020204" pitchFamily="18" charset="0"/>
              </a:rPr>
              <a:t> Peter 3:4</a:t>
            </a:r>
            <a:endParaRPr lang="en-US" sz="3600" b="1" dirty="0">
              <a:solidFill>
                <a:srgbClr val="C00000"/>
              </a:solidFill>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734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circle(in)">
                                      <p:cBhvr>
                                        <p:cTn id="12"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75D2D-6677-A270-9EFF-170374609CC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261928F-BD57-5805-4D27-15F07CD34E9C}"/>
              </a:ext>
            </a:extLst>
          </p:cNvPr>
          <p:cNvSpPr>
            <a:spLocks noGrp="1"/>
          </p:cNvSpPr>
          <p:nvPr>
            <p:ph type="title"/>
          </p:nvPr>
        </p:nvSpPr>
        <p:spPr/>
        <p:txBody>
          <a:bodyPr>
            <a:normAutofit/>
          </a:bodyPr>
          <a:lstStyle/>
          <a:p>
            <a:r>
              <a:rPr lang="en-US" sz="3200" b="1" dirty="0">
                <a:solidFill>
                  <a:srgbClr val="C00000"/>
                </a:solidFill>
                <a:effectLst/>
                <a:latin typeface="Bookman Old Style" panose="02050604050505020204" pitchFamily="18" charset="0"/>
                <a:ea typeface="Calibri" panose="020F0502020204030204" pitchFamily="34" charset="0"/>
              </a:rPr>
              <a:t>III.</a:t>
            </a:r>
            <a:r>
              <a:rPr lang="en-US" sz="3200" b="1" dirty="0">
                <a:solidFill>
                  <a:srgbClr val="C00000"/>
                </a:solidFill>
                <a:latin typeface="Bookman Old Style" panose="02050604050505020204" pitchFamily="18" charset="0"/>
                <a:ea typeface="Calibri" panose="020F0502020204030204" pitchFamily="34" charset="0"/>
              </a:rPr>
              <a:t> </a:t>
            </a:r>
            <a:r>
              <a:rPr lang="en-US" sz="3200" b="1" dirty="0">
                <a:effectLst/>
                <a:latin typeface="Bookman Old Style" panose="02050604050505020204" pitchFamily="18" charset="0"/>
                <a:ea typeface="Calibri" panose="020F0502020204030204" pitchFamily="34" charset="0"/>
              </a:rPr>
              <a:t>In faith, hope, and love, invest all that the King has entrusted to you for His purposes (</a:t>
            </a:r>
            <a:r>
              <a:rPr lang="en-US" sz="3200" b="1" i="1" dirty="0">
                <a:effectLst/>
                <a:latin typeface="Bookman Old Style" panose="02050604050505020204" pitchFamily="18" charset="0"/>
                <a:ea typeface="Calibri" panose="020F0502020204030204" pitchFamily="34" charset="0"/>
              </a:rPr>
              <a:t>verses 14-30</a:t>
            </a:r>
            <a:r>
              <a:rPr lang="en-US" sz="3200" b="1" dirty="0">
                <a:effectLst/>
                <a:latin typeface="Bookman Old Style" panose="02050604050505020204" pitchFamily="18" charset="0"/>
                <a:ea typeface="Calibri" panose="020F0502020204030204" pitchFamily="34" charset="0"/>
              </a:rPr>
              <a:t>)</a:t>
            </a:r>
            <a:endParaRPr lang="en-US" sz="3200" b="1" dirty="0">
              <a:solidFill>
                <a:schemeClr val="tx1"/>
              </a:solidFill>
              <a:latin typeface="Bookman Old Style" panose="02050604050505020204" pitchFamily="18" charset="0"/>
            </a:endParaRPr>
          </a:p>
        </p:txBody>
      </p:sp>
      <p:sp>
        <p:nvSpPr>
          <p:cNvPr id="5" name="Content Placeholder 4">
            <a:extLst>
              <a:ext uri="{FF2B5EF4-FFF2-40B4-BE49-F238E27FC236}">
                <a16:creationId xmlns:a16="http://schemas.microsoft.com/office/drawing/2014/main" id="{9045F43E-9303-3D06-F871-F23787F1BBDF}"/>
              </a:ext>
            </a:extLst>
          </p:cNvPr>
          <p:cNvSpPr>
            <a:spLocks noGrp="1"/>
          </p:cNvSpPr>
          <p:nvPr>
            <p:ph idx="1"/>
          </p:nvPr>
        </p:nvSpPr>
        <p:spPr>
          <a:xfrm>
            <a:off x="854693" y="2003073"/>
            <a:ext cx="11128760" cy="4736592"/>
          </a:xfrm>
        </p:spPr>
        <p:txBody>
          <a:bodyPr>
            <a:noAutofit/>
          </a:bodyPr>
          <a:lstStyle/>
          <a:p>
            <a:pPr marL="0" marR="0" indent="0">
              <a:lnSpc>
                <a:spcPct val="100000"/>
              </a:lnSpc>
              <a:spcBef>
                <a:spcPts val="0"/>
              </a:spcBef>
              <a:spcAft>
                <a:spcPts val="0"/>
              </a:spcAft>
              <a:buNone/>
            </a:pP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20</a:t>
            </a:r>
            <a:r>
              <a:rPr lang="en-US" sz="27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700" b="1" i="1" dirty="0">
                <a:effectLst/>
                <a:latin typeface="Bookman Old Style" panose="02050604050505020204" pitchFamily="18" charset="0"/>
                <a:ea typeface="Times New Roman" panose="02020603050405020304" pitchFamily="18" charset="0"/>
                <a:cs typeface="Times New Roman" panose="02020603050405020304" pitchFamily="18" charset="0"/>
              </a:rPr>
              <a:t>And he who had received the five talents came forward, bringing five talents more, saying, ‘Master, you delivered to me five talents; here, </a:t>
            </a:r>
            <a:r>
              <a:rPr lang="en-US" sz="27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I have made five talents</a:t>
            </a:r>
            <a:r>
              <a:rPr lang="en-US" sz="2700" b="1" i="1" dirty="0">
                <a:effectLst/>
                <a:latin typeface="Bookman Old Style" panose="02050604050505020204" pitchFamily="18" charset="0"/>
                <a:ea typeface="Times New Roman" panose="02020603050405020304" pitchFamily="18" charset="0"/>
                <a:cs typeface="Times New Roman" panose="02020603050405020304" pitchFamily="18" charset="0"/>
              </a:rPr>
              <a:t> more</a:t>
            </a:r>
            <a:r>
              <a:rPr lang="en-US" sz="27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21</a:t>
            </a:r>
            <a:r>
              <a:rPr lang="en-US" sz="27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700" b="1" i="1" dirty="0">
                <a:effectLst/>
                <a:latin typeface="Bookman Old Style" panose="02050604050505020204" pitchFamily="18" charset="0"/>
                <a:ea typeface="Times New Roman" panose="02020603050405020304" pitchFamily="18" charset="0"/>
                <a:cs typeface="Times New Roman" panose="02020603050405020304" pitchFamily="18" charset="0"/>
              </a:rPr>
              <a:t>His master said to him, </a:t>
            </a:r>
            <a:r>
              <a:rPr lang="en-US" sz="2700" b="1" i="1" dirty="0">
                <a:solidFill>
                  <a:srgbClr val="00B050"/>
                </a:solidFill>
                <a:effectLst/>
                <a:latin typeface="Bookman Old Style" panose="02050604050505020204" pitchFamily="18" charset="0"/>
                <a:ea typeface="Times New Roman" panose="02020603050405020304" pitchFamily="18" charset="0"/>
                <a:cs typeface="Times New Roman" panose="02020603050405020304" pitchFamily="18" charset="0"/>
              </a:rPr>
              <a:t>‘Well done, good and faithful servant. You have been faithful over a little; I will set you over much. Enter into the joy of your master</a:t>
            </a:r>
            <a:r>
              <a:rPr lang="en-US" sz="2700" b="1" dirty="0">
                <a:solidFill>
                  <a:srgbClr val="00B050"/>
                </a:solidFill>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22</a:t>
            </a:r>
            <a:r>
              <a:rPr lang="en-US" sz="27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700" b="1" i="1" dirty="0">
                <a:effectLst/>
                <a:latin typeface="Bookman Old Style" panose="02050604050505020204" pitchFamily="18" charset="0"/>
                <a:ea typeface="Times New Roman" panose="02020603050405020304" pitchFamily="18" charset="0"/>
                <a:cs typeface="Times New Roman" panose="02020603050405020304" pitchFamily="18" charset="0"/>
              </a:rPr>
              <a:t>And he also who had the two talents came forward, saying, ‘Master, you delivered to me two talents; here, </a:t>
            </a:r>
            <a:r>
              <a:rPr lang="en-US" sz="27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I have made two talents more</a:t>
            </a:r>
            <a:r>
              <a:rPr lang="en-US" sz="27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23</a:t>
            </a:r>
            <a:r>
              <a:rPr lang="en-US" sz="24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700" b="1" i="1" dirty="0">
                <a:effectLst/>
                <a:latin typeface="Bookman Old Style" panose="02050604050505020204" pitchFamily="18" charset="0"/>
                <a:ea typeface="Times New Roman" panose="02020603050405020304" pitchFamily="18" charset="0"/>
                <a:cs typeface="Times New Roman" panose="02020603050405020304" pitchFamily="18" charset="0"/>
              </a:rPr>
              <a:t>His master said to him, ‘</a:t>
            </a:r>
            <a:r>
              <a:rPr lang="en-US" sz="2700" b="1" i="1" dirty="0">
                <a:solidFill>
                  <a:srgbClr val="00B050"/>
                </a:solidFill>
                <a:effectLst/>
                <a:latin typeface="Bookman Old Style" panose="02050604050505020204" pitchFamily="18" charset="0"/>
                <a:ea typeface="Times New Roman" panose="02020603050405020304" pitchFamily="18" charset="0"/>
                <a:cs typeface="Times New Roman" panose="02020603050405020304" pitchFamily="18" charset="0"/>
              </a:rPr>
              <a:t>Well done, good and faithful servant. You have been faithful over a little; I will set you over much</a:t>
            </a:r>
            <a:r>
              <a:rPr lang="en-US" sz="2700" b="1" dirty="0">
                <a:solidFill>
                  <a:srgbClr val="00B050"/>
                </a:solidFill>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700" b="1" i="1" dirty="0">
                <a:solidFill>
                  <a:srgbClr val="00B050"/>
                </a:solidFill>
                <a:effectLst/>
                <a:latin typeface="Bookman Old Style" panose="02050604050505020204" pitchFamily="18" charset="0"/>
                <a:ea typeface="Times New Roman" panose="02020603050405020304" pitchFamily="18" charset="0"/>
                <a:cs typeface="Times New Roman" panose="02020603050405020304" pitchFamily="18" charset="0"/>
              </a:rPr>
              <a:t>Enter into the joy of your master</a:t>
            </a:r>
            <a:r>
              <a:rPr lang="en-US" sz="2700" b="1" dirty="0">
                <a:solidFill>
                  <a:srgbClr val="00B050"/>
                </a:solidFill>
                <a:effectLst/>
                <a:latin typeface="Bookman Old Style" panose="02050604050505020204" pitchFamily="18" charset="0"/>
                <a:ea typeface="Times New Roman" panose="02020603050405020304" pitchFamily="18" charset="0"/>
                <a:cs typeface="Times New Roman" panose="02020603050405020304" pitchFamily="18" charset="0"/>
              </a:rPr>
              <a:t>.’</a:t>
            </a:r>
            <a:endParaRPr lang="en-US" sz="27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198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95447-FEB8-5F08-8F8D-B29CD46F0B2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5D4AB18-5808-D7BD-DF00-16227BA2AC98}"/>
              </a:ext>
            </a:extLst>
          </p:cNvPr>
          <p:cNvSpPr>
            <a:spLocks noGrp="1"/>
          </p:cNvSpPr>
          <p:nvPr>
            <p:ph type="title"/>
          </p:nvPr>
        </p:nvSpPr>
        <p:spPr/>
        <p:txBody>
          <a:bodyPr>
            <a:normAutofit/>
          </a:bodyPr>
          <a:lstStyle/>
          <a:p>
            <a:r>
              <a:rPr lang="en-US" sz="3200" b="1" dirty="0">
                <a:solidFill>
                  <a:srgbClr val="C00000"/>
                </a:solidFill>
                <a:effectLst/>
                <a:latin typeface="Bookman Old Style" panose="02050604050505020204" pitchFamily="18" charset="0"/>
                <a:ea typeface="Calibri" panose="020F0502020204030204" pitchFamily="34" charset="0"/>
              </a:rPr>
              <a:t>III.</a:t>
            </a:r>
            <a:r>
              <a:rPr lang="en-US" sz="3200" b="1" dirty="0">
                <a:solidFill>
                  <a:srgbClr val="C00000"/>
                </a:solidFill>
                <a:latin typeface="Bookman Old Style" panose="02050604050505020204" pitchFamily="18" charset="0"/>
                <a:ea typeface="Calibri" panose="020F0502020204030204" pitchFamily="34" charset="0"/>
              </a:rPr>
              <a:t> </a:t>
            </a:r>
            <a:r>
              <a:rPr lang="en-US" sz="3200" b="1" dirty="0">
                <a:effectLst/>
                <a:latin typeface="Bookman Old Style" panose="02050604050505020204" pitchFamily="18" charset="0"/>
                <a:ea typeface="Calibri" panose="020F0502020204030204" pitchFamily="34" charset="0"/>
              </a:rPr>
              <a:t>In faith, hope, and love, invest all that the King has entrusted to you for His purposes (</a:t>
            </a:r>
            <a:r>
              <a:rPr lang="en-US" sz="3200" b="1" i="1" dirty="0">
                <a:effectLst/>
                <a:latin typeface="Bookman Old Style" panose="02050604050505020204" pitchFamily="18" charset="0"/>
                <a:ea typeface="Calibri" panose="020F0502020204030204" pitchFamily="34" charset="0"/>
              </a:rPr>
              <a:t>verses 14-30</a:t>
            </a:r>
            <a:r>
              <a:rPr lang="en-US" sz="3200" b="1" dirty="0">
                <a:effectLst/>
                <a:latin typeface="Bookman Old Style" panose="02050604050505020204" pitchFamily="18" charset="0"/>
                <a:ea typeface="Calibri" panose="020F0502020204030204" pitchFamily="34" charset="0"/>
              </a:rPr>
              <a:t>)</a:t>
            </a:r>
            <a:endParaRPr lang="en-US" sz="3200" b="1" dirty="0">
              <a:solidFill>
                <a:schemeClr val="tx1"/>
              </a:solidFill>
              <a:latin typeface="Bookman Old Style" panose="02050604050505020204" pitchFamily="18" charset="0"/>
            </a:endParaRPr>
          </a:p>
        </p:txBody>
      </p:sp>
      <p:sp>
        <p:nvSpPr>
          <p:cNvPr id="5" name="Content Placeholder 4">
            <a:extLst>
              <a:ext uri="{FF2B5EF4-FFF2-40B4-BE49-F238E27FC236}">
                <a16:creationId xmlns:a16="http://schemas.microsoft.com/office/drawing/2014/main" id="{8BFAA59C-010F-15EB-6697-AF5ABC211ED2}"/>
              </a:ext>
            </a:extLst>
          </p:cNvPr>
          <p:cNvSpPr>
            <a:spLocks noGrp="1"/>
          </p:cNvSpPr>
          <p:nvPr>
            <p:ph idx="1"/>
          </p:nvPr>
        </p:nvSpPr>
        <p:spPr>
          <a:xfrm>
            <a:off x="854693" y="2003073"/>
            <a:ext cx="11128760" cy="4736592"/>
          </a:xfrm>
        </p:spPr>
        <p:txBody>
          <a:bodyPr>
            <a:noAutofit/>
          </a:bodyPr>
          <a:lstStyle/>
          <a:p>
            <a:pPr marL="0" marR="0" indent="0">
              <a:lnSpc>
                <a:spcPct val="100000"/>
              </a:lnSpc>
              <a:spcBef>
                <a:spcPts val="0"/>
              </a:spcBef>
              <a:spcAft>
                <a:spcPts val="0"/>
              </a:spcAft>
              <a:buNone/>
            </a:pP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20</a:t>
            </a:r>
            <a:r>
              <a:rPr lang="en-US" sz="27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700" b="1" i="1" dirty="0">
                <a:effectLst/>
                <a:latin typeface="Bookman Old Style" panose="02050604050505020204" pitchFamily="18" charset="0"/>
                <a:ea typeface="Times New Roman" panose="02020603050405020304" pitchFamily="18" charset="0"/>
                <a:cs typeface="Times New Roman" panose="02020603050405020304" pitchFamily="18" charset="0"/>
              </a:rPr>
              <a:t>And he who had received the five talents came forward, bringing five talents more, saying, ‘Master, you delivered to me five talents; here, I have made five talents more</a:t>
            </a:r>
            <a:r>
              <a:rPr lang="en-US" sz="27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21</a:t>
            </a:r>
            <a:r>
              <a:rPr lang="en-US" sz="27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700" b="1" i="1" dirty="0">
                <a:effectLst/>
                <a:latin typeface="Bookman Old Style" panose="02050604050505020204" pitchFamily="18" charset="0"/>
                <a:ea typeface="Times New Roman" panose="02020603050405020304" pitchFamily="18" charset="0"/>
                <a:cs typeface="Times New Roman" panose="02020603050405020304" pitchFamily="18" charset="0"/>
              </a:rPr>
              <a:t>His master said to him, ‘Well done, good and faithful servant. You have been </a:t>
            </a:r>
            <a:r>
              <a:rPr lang="en-US" sz="27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faithful over a little</a:t>
            </a:r>
            <a:r>
              <a:rPr lang="en-US" sz="2700" b="1" i="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700" b="1" i="1" dirty="0">
                <a:solidFill>
                  <a:srgbClr val="00B050"/>
                </a:solidFill>
                <a:effectLst/>
                <a:latin typeface="Bookman Old Style" panose="02050604050505020204" pitchFamily="18" charset="0"/>
                <a:ea typeface="Times New Roman" panose="02020603050405020304" pitchFamily="18" charset="0"/>
                <a:cs typeface="Times New Roman" panose="02020603050405020304" pitchFamily="18" charset="0"/>
              </a:rPr>
              <a:t>I will set you over much. </a:t>
            </a:r>
            <a:r>
              <a:rPr lang="en-US" sz="2700" b="1" i="1" dirty="0">
                <a:effectLst/>
                <a:latin typeface="Bookman Old Style" panose="02050604050505020204" pitchFamily="18" charset="0"/>
                <a:ea typeface="Times New Roman" panose="02020603050405020304" pitchFamily="18" charset="0"/>
                <a:cs typeface="Times New Roman" panose="02020603050405020304" pitchFamily="18" charset="0"/>
              </a:rPr>
              <a:t>Enter into the joy of your master</a:t>
            </a:r>
            <a:r>
              <a:rPr lang="en-US" sz="27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22</a:t>
            </a:r>
            <a:r>
              <a:rPr lang="en-US" sz="27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700" b="1" i="1" dirty="0">
                <a:effectLst/>
                <a:latin typeface="Bookman Old Style" panose="02050604050505020204" pitchFamily="18" charset="0"/>
                <a:ea typeface="Times New Roman" panose="02020603050405020304" pitchFamily="18" charset="0"/>
                <a:cs typeface="Times New Roman" panose="02020603050405020304" pitchFamily="18" charset="0"/>
              </a:rPr>
              <a:t>And he also who had the two talents came forward, saying, ‘Master, you delivered to me two talents; here, I have made two talents more</a:t>
            </a:r>
            <a:r>
              <a:rPr lang="en-US" sz="27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23</a:t>
            </a:r>
            <a:r>
              <a:rPr lang="en-US" sz="24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700" b="1" i="1" dirty="0">
                <a:effectLst/>
                <a:latin typeface="Bookman Old Style" panose="02050604050505020204" pitchFamily="18" charset="0"/>
                <a:ea typeface="Times New Roman" panose="02020603050405020304" pitchFamily="18" charset="0"/>
                <a:cs typeface="Times New Roman" panose="02020603050405020304" pitchFamily="18" charset="0"/>
              </a:rPr>
              <a:t>His master said to him, ‘Well done, good and faithful servant. You have been </a:t>
            </a:r>
            <a:r>
              <a:rPr lang="en-US" sz="27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faithful over a little</a:t>
            </a:r>
            <a:r>
              <a:rPr lang="en-US" sz="2700" b="1" i="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700" b="1" i="1" dirty="0">
                <a:solidFill>
                  <a:srgbClr val="00B050"/>
                </a:solidFill>
                <a:effectLst/>
                <a:latin typeface="Bookman Old Style" panose="02050604050505020204" pitchFamily="18" charset="0"/>
                <a:ea typeface="Times New Roman" panose="02020603050405020304" pitchFamily="18" charset="0"/>
                <a:cs typeface="Times New Roman" panose="02020603050405020304" pitchFamily="18" charset="0"/>
              </a:rPr>
              <a:t>I will set you over much</a:t>
            </a:r>
            <a:r>
              <a:rPr lang="en-US" sz="2700" b="1" dirty="0">
                <a:solidFill>
                  <a:srgbClr val="00B050"/>
                </a:solidFill>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700" b="1" i="1" dirty="0">
                <a:effectLst/>
                <a:latin typeface="Bookman Old Style" panose="02050604050505020204" pitchFamily="18" charset="0"/>
                <a:ea typeface="Times New Roman" panose="02020603050405020304" pitchFamily="18" charset="0"/>
                <a:cs typeface="Times New Roman" panose="02020603050405020304" pitchFamily="18" charset="0"/>
              </a:rPr>
              <a:t>Enter into the joy of your master</a:t>
            </a:r>
            <a:r>
              <a:rPr lang="en-US" sz="2700" b="1" dirty="0">
                <a:effectLst/>
                <a:latin typeface="Bookman Old Style" panose="02050604050505020204" pitchFamily="18" charset="0"/>
                <a:ea typeface="Times New Roman" panose="02020603050405020304" pitchFamily="18" charset="0"/>
                <a:cs typeface="Times New Roman" panose="02020603050405020304" pitchFamily="18" charset="0"/>
              </a:rPr>
              <a:t>.’</a:t>
            </a:r>
            <a:endParaRPr lang="en-US" sz="27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7022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E914A-BB58-6B2F-9345-0B246BB82E5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77EE4D4-3569-53DD-7373-4857DB0C12AE}"/>
              </a:ext>
            </a:extLst>
          </p:cNvPr>
          <p:cNvSpPr>
            <a:spLocks noGrp="1"/>
          </p:cNvSpPr>
          <p:nvPr>
            <p:ph type="title"/>
          </p:nvPr>
        </p:nvSpPr>
        <p:spPr/>
        <p:txBody>
          <a:bodyPr>
            <a:normAutofit/>
          </a:bodyPr>
          <a:lstStyle/>
          <a:p>
            <a:r>
              <a:rPr lang="en-US" sz="3200" b="1" dirty="0">
                <a:solidFill>
                  <a:srgbClr val="C00000"/>
                </a:solidFill>
                <a:effectLst/>
                <a:latin typeface="Bookman Old Style" panose="02050604050505020204" pitchFamily="18" charset="0"/>
                <a:ea typeface="Calibri" panose="020F0502020204030204" pitchFamily="34" charset="0"/>
              </a:rPr>
              <a:t>III.</a:t>
            </a:r>
            <a:r>
              <a:rPr lang="en-US" sz="3200" b="1" dirty="0">
                <a:solidFill>
                  <a:srgbClr val="C00000"/>
                </a:solidFill>
                <a:latin typeface="Bookman Old Style" panose="02050604050505020204" pitchFamily="18" charset="0"/>
                <a:ea typeface="Calibri" panose="020F0502020204030204" pitchFamily="34" charset="0"/>
              </a:rPr>
              <a:t> </a:t>
            </a:r>
            <a:r>
              <a:rPr lang="en-US" sz="3200" b="1" dirty="0">
                <a:effectLst/>
                <a:latin typeface="Bookman Old Style" panose="02050604050505020204" pitchFamily="18" charset="0"/>
                <a:ea typeface="Calibri" panose="020F0502020204030204" pitchFamily="34" charset="0"/>
              </a:rPr>
              <a:t>In faith, hope, and love, invest all that the King has entrusted to you for His purposes (</a:t>
            </a:r>
            <a:r>
              <a:rPr lang="en-US" sz="3200" b="1" i="1" dirty="0">
                <a:effectLst/>
                <a:latin typeface="Bookman Old Style" panose="02050604050505020204" pitchFamily="18" charset="0"/>
                <a:ea typeface="Calibri" panose="020F0502020204030204" pitchFamily="34" charset="0"/>
              </a:rPr>
              <a:t>verses 14-30</a:t>
            </a:r>
            <a:r>
              <a:rPr lang="en-US" sz="3200" b="1" dirty="0">
                <a:effectLst/>
                <a:latin typeface="Bookman Old Style" panose="02050604050505020204" pitchFamily="18" charset="0"/>
                <a:ea typeface="Calibri" panose="020F0502020204030204" pitchFamily="34" charset="0"/>
              </a:rPr>
              <a:t>)</a:t>
            </a:r>
            <a:endParaRPr lang="en-US" sz="3200" b="1" dirty="0">
              <a:solidFill>
                <a:schemeClr val="tx1"/>
              </a:solidFill>
              <a:latin typeface="Bookman Old Style" panose="02050604050505020204" pitchFamily="18" charset="0"/>
            </a:endParaRPr>
          </a:p>
        </p:txBody>
      </p:sp>
      <p:sp>
        <p:nvSpPr>
          <p:cNvPr id="5" name="Content Placeholder 4">
            <a:extLst>
              <a:ext uri="{FF2B5EF4-FFF2-40B4-BE49-F238E27FC236}">
                <a16:creationId xmlns:a16="http://schemas.microsoft.com/office/drawing/2014/main" id="{971986F7-1F5A-D265-9AFA-653AAD81EB0D}"/>
              </a:ext>
            </a:extLst>
          </p:cNvPr>
          <p:cNvSpPr>
            <a:spLocks noGrp="1"/>
          </p:cNvSpPr>
          <p:nvPr>
            <p:ph idx="1"/>
          </p:nvPr>
        </p:nvSpPr>
        <p:spPr>
          <a:xfrm>
            <a:off x="854694" y="2003073"/>
            <a:ext cx="10522368" cy="4736592"/>
          </a:xfrm>
        </p:spPr>
        <p:txBody>
          <a:bodyPr>
            <a:noAutofit/>
          </a:bodyPr>
          <a:lstStyle/>
          <a:p>
            <a:pPr marL="0" marR="0" indent="0">
              <a:lnSpc>
                <a:spcPct val="100000"/>
              </a:lnSpc>
              <a:spcBef>
                <a:spcPts val="0"/>
              </a:spcBef>
              <a:spcAft>
                <a:spcPts val="0"/>
              </a:spcAft>
              <a:buNone/>
            </a:pP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24</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He also who had received the one talent came forward, saying, ‘Master, </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I knew you to be a hard man</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 reaping where you did not sow, and gathering where you scattered no seed</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25</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so I was afraid, and I went and hid your talent in the ground. Here, you have what is yours</a:t>
            </a:r>
            <a:r>
              <a:rPr lang="en-US" sz="2800" b="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26</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But his master answered him, ‘</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You wicked and slothful servant!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You knew that I reap where I have not sown and gather where I scattered no seed</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27</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Then </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you ought to have invested my money with the bankers</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 and at my coming I should have received what was my own with interest</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endParaRPr lang="en-US" sz="28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83622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C70A0-15BF-2233-AD1E-0123932F13DF}"/>
              </a:ext>
            </a:extLst>
          </p:cNvPr>
          <p:cNvSpPr>
            <a:spLocks noGrp="1"/>
          </p:cNvSpPr>
          <p:nvPr>
            <p:ph type="ctrTitle"/>
          </p:nvPr>
        </p:nvSpPr>
        <p:spPr>
          <a:xfrm>
            <a:off x="148087" y="112138"/>
            <a:ext cx="11895826" cy="2358634"/>
          </a:xfrm>
        </p:spPr>
        <p:txBody>
          <a:bodyPr/>
          <a:lstStyle/>
          <a:p>
            <a:r>
              <a:rPr lang="en-US" sz="2800" b="1" dirty="0">
                <a:effectLst/>
                <a:latin typeface="Bookman Old Style" panose="02050604050505020204" pitchFamily="18" charset="0"/>
                <a:ea typeface="Calibri" panose="020F0502020204030204" pitchFamily="34" charset="0"/>
              </a:rPr>
              <a:t>“Without a biblical worldview, all the great teaching goes in one ear and out the other. There are no intellectual pegs…in the mind of the individual to hang these truths on. So, they just pass through. They don’t stick. They don’t make a difference.” </a:t>
            </a:r>
            <a:br>
              <a:rPr lang="en-US" sz="2800" b="1" dirty="0">
                <a:effectLst/>
                <a:latin typeface="Bookman Old Style" panose="02050604050505020204" pitchFamily="18" charset="0"/>
                <a:ea typeface="Calibri" panose="020F0502020204030204" pitchFamily="34" charset="0"/>
              </a:rPr>
            </a:br>
            <a:r>
              <a:rPr lang="en-US" sz="2800" b="1" dirty="0">
                <a:solidFill>
                  <a:srgbClr val="C00000"/>
                </a:solidFill>
                <a:effectLst/>
                <a:latin typeface="Bookman Old Style" panose="02050604050505020204" pitchFamily="18" charset="0"/>
                <a:ea typeface="Calibri" panose="020F0502020204030204" pitchFamily="34" charset="0"/>
              </a:rPr>
              <a:t>George Barna</a:t>
            </a:r>
            <a:endParaRPr lang="en-US" sz="4000" b="1" dirty="0">
              <a:solidFill>
                <a:srgbClr val="C00000"/>
              </a:solidFill>
              <a:latin typeface="Bookman Old Style" panose="02050604050505020204" pitchFamily="18" charset="0"/>
            </a:endParaRPr>
          </a:p>
        </p:txBody>
      </p:sp>
    </p:spTree>
    <p:extLst>
      <p:ext uri="{BB962C8B-B14F-4D97-AF65-F5344CB8AC3E}">
        <p14:creationId xmlns:p14="http://schemas.microsoft.com/office/powerpoint/2010/main" val="113721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EA1CF-75B3-2BC5-4D31-3DA531E88D6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FAEB11-73CA-29EA-9B44-AC8E58EADEA6}"/>
              </a:ext>
            </a:extLst>
          </p:cNvPr>
          <p:cNvSpPr>
            <a:spLocks noGrp="1"/>
          </p:cNvSpPr>
          <p:nvPr>
            <p:ph type="title"/>
          </p:nvPr>
        </p:nvSpPr>
        <p:spPr/>
        <p:txBody>
          <a:bodyPr>
            <a:normAutofit/>
          </a:bodyPr>
          <a:lstStyle/>
          <a:p>
            <a:r>
              <a:rPr lang="en-US" sz="3200" b="1" dirty="0">
                <a:solidFill>
                  <a:srgbClr val="C00000"/>
                </a:solidFill>
                <a:effectLst/>
                <a:latin typeface="Bookman Old Style" panose="02050604050505020204" pitchFamily="18" charset="0"/>
                <a:ea typeface="Calibri" panose="020F0502020204030204" pitchFamily="34" charset="0"/>
              </a:rPr>
              <a:t>III.</a:t>
            </a:r>
            <a:r>
              <a:rPr lang="en-US" sz="3200" b="1" dirty="0">
                <a:solidFill>
                  <a:srgbClr val="C00000"/>
                </a:solidFill>
                <a:latin typeface="Bookman Old Style" panose="02050604050505020204" pitchFamily="18" charset="0"/>
                <a:ea typeface="Calibri" panose="020F0502020204030204" pitchFamily="34" charset="0"/>
              </a:rPr>
              <a:t> </a:t>
            </a:r>
            <a:r>
              <a:rPr lang="en-US" sz="3200" b="1" dirty="0">
                <a:effectLst/>
                <a:latin typeface="Bookman Old Style" panose="02050604050505020204" pitchFamily="18" charset="0"/>
                <a:ea typeface="Calibri" panose="020F0502020204030204" pitchFamily="34" charset="0"/>
              </a:rPr>
              <a:t>In faith, hope, and love, invest all that the King has entrusted to you for His purposes (</a:t>
            </a:r>
            <a:r>
              <a:rPr lang="en-US" sz="3200" b="1" i="1" dirty="0">
                <a:effectLst/>
                <a:latin typeface="Bookman Old Style" panose="02050604050505020204" pitchFamily="18" charset="0"/>
                <a:ea typeface="Calibri" panose="020F0502020204030204" pitchFamily="34" charset="0"/>
              </a:rPr>
              <a:t>verses 14-30</a:t>
            </a:r>
            <a:r>
              <a:rPr lang="en-US" sz="3200" b="1" dirty="0">
                <a:effectLst/>
                <a:latin typeface="Bookman Old Style" panose="02050604050505020204" pitchFamily="18" charset="0"/>
                <a:ea typeface="Calibri" panose="020F0502020204030204" pitchFamily="34" charset="0"/>
              </a:rPr>
              <a:t>)</a:t>
            </a:r>
            <a:endParaRPr lang="en-US" sz="3200" b="1" dirty="0">
              <a:solidFill>
                <a:schemeClr val="tx1"/>
              </a:solidFill>
              <a:latin typeface="Bookman Old Style" panose="02050604050505020204" pitchFamily="18" charset="0"/>
            </a:endParaRPr>
          </a:p>
        </p:txBody>
      </p:sp>
      <p:sp>
        <p:nvSpPr>
          <p:cNvPr id="5" name="Content Placeholder 4">
            <a:extLst>
              <a:ext uri="{FF2B5EF4-FFF2-40B4-BE49-F238E27FC236}">
                <a16:creationId xmlns:a16="http://schemas.microsoft.com/office/drawing/2014/main" id="{DB8569E4-AC28-66EB-433E-2EB6B835A24F}"/>
              </a:ext>
            </a:extLst>
          </p:cNvPr>
          <p:cNvSpPr>
            <a:spLocks noGrp="1"/>
          </p:cNvSpPr>
          <p:nvPr>
            <p:ph idx="1"/>
          </p:nvPr>
        </p:nvSpPr>
        <p:spPr>
          <a:xfrm>
            <a:off x="854693" y="2003073"/>
            <a:ext cx="10644317" cy="4736592"/>
          </a:xfrm>
        </p:spPr>
        <p:txBody>
          <a:bodyPr>
            <a:noAutofit/>
          </a:bodyPr>
          <a:lstStyle/>
          <a:p>
            <a:pPr marL="0" marR="0" indent="0">
              <a:lnSpc>
                <a:spcPct val="100000"/>
              </a:lnSpc>
              <a:spcBef>
                <a:spcPts val="0"/>
              </a:spcBef>
              <a:spcAft>
                <a:spcPts val="0"/>
              </a:spcAft>
              <a:buNone/>
            </a:pP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28</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So </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take</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 the talent </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from him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and </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give it to him who has the ten talents</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29</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For t</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o everyone who has will more be given</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 and he will have an abundance. But </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from the one who has not, even what he has will be taken away</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30</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And cast the worthless servant into the outer darkness. In that place there will be weeping and gnashing of teeth</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a:t>
            </a:r>
            <a:endParaRPr lang="en-US" sz="28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88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20B29-A4D0-0315-CD86-72A08F8FDAA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5F6C158-214E-E270-8A4D-E28C66C7E81F}"/>
              </a:ext>
            </a:extLst>
          </p:cNvPr>
          <p:cNvSpPr>
            <a:spLocks noGrp="1"/>
          </p:cNvSpPr>
          <p:nvPr>
            <p:ph type="title"/>
          </p:nvPr>
        </p:nvSpPr>
        <p:spPr/>
        <p:txBody>
          <a:bodyPr>
            <a:normAutofit/>
          </a:bodyPr>
          <a:lstStyle/>
          <a:p>
            <a:r>
              <a:rPr lang="en-US" sz="3200" b="1" dirty="0">
                <a:solidFill>
                  <a:srgbClr val="C00000"/>
                </a:solidFill>
                <a:effectLst/>
                <a:latin typeface="Bookman Old Style" panose="02050604050505020204" pitchFamily="18" charset="0"/>
                <a:ea typeface="Calibri" panose="020F0502020204030204" pitchFamily="34" charset="0"/>
              </a:rPr>
              <a:t>III.</a:t>
            </a:r>
            <a:r>
              <a:rPr lang="en-US" sz="3200" b="1" dirty="0">
                <a:solidFill>
                  <a:srgbClr val="C00000"/>
                </a:solidFill>
                <a:latin typeface="Bookman Old Style" panose="02050604050505020204" pitchFamily="18" charset="0"/>
                <a:ea typeface="Calibri" panose="020F0502020204030204" pitchFamily="34" charset="0"/>
              </a:rPr>
              <a:t> </a:t>
            </a:r>
            <a:r>
              <a:rPr lang="en-US" sz="3200" b="1" dirty="0">
                <a:effectLst/>
                <a:latin typeface="Bookman Old Style" panose="02050604050505020204" pitchFamily="18" charset="0"/>
                <a:ea typeface="Calibri" panose="020F0502020204030204" pitchFamily="34" charset="0"/>
              </a:rPr>
              <a:t>In faith, hope, and love, invest all that the King has entrusted to you for His purposes (</a:t>
            </a:r>
            <a:r>
              <a:rPr lang="en-US" sz="3200" b="1" i="1" dirty="0">
                <a:effectLst/>
                <a:latin typeface="Bookman Old Style" panose="02050604050505020204" pitchFamily="18" charset="0"/>
                <a:ea typeface="Calibri" panose="020F0502020204030204" pitchFamily="34" charset="0"/>
              </a:rPr>
              <a:t>verses 14-30</a:t>
            </a:r>
            <a:r>
              <a:rPr lang="en-US" sz="3200" b="1" dirty="0">
                <a:effectLst/>
                <a:latin typeface="Bookman Old Style" panose="02050604050505020204" pitchFamily="18" charset="0"/>
                <a:ea typeface="Calibri" panose="020F0502020204030204" pitchFamily="34" charset="0"/>
              </a:rPr>
              <a:t>)</a:t>
            </a:r>
            <a:endParaRPr lang="en-US" sz="3200" b="1" dirty="0">
              <a:solidFill>
                <a:schemeClr val="tx1"/>
              </a:solidFill>
              <a:latin typeface="Bookman Old Style" panose="02050604050505020204" pitchFamily="18" charset="0"/>
            </a:endParaRPr>
          </a:p>
        </p:txBody>
      </p:sp>
      <p:sp>
        <p:nvSpPr>
          <p:cNvPr id="5" name="Content Placeholder 4">
            <a:extLst>
              <a:ext uri="{FF2B5EF4-FFF2-40B4-BE49-F238E27FC236}">
                <a16:creationId xmlns:a16="http://schemas.microsoft.com/office/drawing/2014/main" id="{5EAA23A4-2A89-7030-57F4-9DD98653A232}"/>
              </a:ext>
            </a:extLst>
          </p:cNvPr>
          <p:cNvSpPr>
            <a:spLocks noGrp="1"/>
          </p:cNvSpPr>
          <p:nvPr>
            <p:ph idx="1"/>
          </p:nvPr>
        </p:nvSpPr>
        <p:spPr>
          <a:xfrm>
            <a:off x="854693" y="2003073"/>
            <a:ext cx="10644317" cy="4736592"/>
          </a:xfrm>
        </p:spPr>
        <p:txBody>
          <a:bodyPr>
            <a:noAutofit/>
          </a:bodyPr>
          <a:lstStyle/>
          <a:p>
            <a:pPr marL="0" marR="0" indent="0">
              <a:lnSpc>
                <a:spcPct val="100000"/>
              </a:lnSpc>
              <a:spcBef>
                <a:spcPts val="0"/>
              </a:spcBef>
              <a:spcAft>
                <a:spcPts val="0"/>
              </a:spcAft>
              <a:buNone/>
            </a:pP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28</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So take the talent from him and give it to him who has the ten talents</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29</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For to everyone who has will more be given, and he will have an abundance. But from the one who has not, even what he has will be taken away</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30</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And cast the worthless servant into the outer darkness. In that place there will be weeping and gnashing of teeth</a:t>
            </a:r>
            <a:r>
              <a:rPr lang="en-US" sz="2800" b="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a:t>
            </a:r>
            <a:endParaRPr lang="en-US" sz="2800" b="1" dirty="0">
              <a:solidFill>
                <a:srgbClr val="0070C0"/>
              </a:solidFill>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1177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ABEDA-E9E7-5919-6B14-75260133D409}"/>
              </a:ext>
            </a:extLst>
          </p:cNvPr>
          <p:cNvSpPr>
            <a:spLocks noGrp="1"/>
          </p:cNvSpPr>
          <p:nvPr>
            <p:ph type="title"/>
          </p:nvPr>
        </p:nvSpPr>
        <p:spPr/>
        <p:txBody>
          <a:bodyPr>
            <a:normAutofit/>
          </a:bodyPr>
          <a:lstStyle/>
          <a:p>
            <a:r>
              <a:rPr lang="en-US" sz="4400" b="1" dirty="0">
                <a:latin typeface="Bookman Old Style" panose="02050604050505020204" pitchFamily="18" charset="0"/>
              </a:rPr>
              <a:t>A much better ending</a:t>
            </a:r>
          </a:p>
        </p:txBody>
      </p:sp>
      <p:sp>
        <p:nvSpPr>
          <p:cNvPr id="3" name="Content Placeholder 2">
            <a:extLst>
              <a:ext uri="{FF2B5EF4-FFF2-40B4-BE49-F238E27FC236}">
                <a16:creationId xmlns:a16="http://schemas.microsoft.com/office/drawing/2014/main" id="{4FFA247E-A2D5-82A1-0220-E42160BB2C90}"/>
              </a:ext>
            </a:extLst>
          </p:cNvPr>
          <p:cNvSpPr>
            <a:spLocks noGrp="1"/>
          </p:cNvSpPr>
          <p:nvPr>
            <p:ph idx="1"/>
          </p:nvPr>
        </p:nvSpPr>
        <p:spPr/>
        <p:txBody>
          <a:bodyPr>
            <a:normAutofit/>
          </a:bodyPr>
          <a:lstStyle/>
          <a:p>
            <a:pPr marL="0" indent="0">
              <a:buNone/>
            </a:pPr>
            <a:r>
              <a:rPr lang="en-US" sz="3200" b="1" dirty="0">
                <a:effectLst/>
                <a:latin typeface="Bookman Old Style" panose="02050604050505020204" pitchFamily="18" charset="0"/>
                <a:ea typeface="Times New Roman" panose="02020603050405020304" pitchFamily="18" charset="0"/>
              </a:rPr>
              <a:t>“</a:t>
            </a:r>
            <a:r>
              <a:rPr lang="en-US" sz="3200" b="1" i="1" dirty="0">
                <a:effectLst/>
                <a:latin typeface="Bookman Old Style" panose="02050604050505020204" pitchFamily="18" charset="0"/>
                <a:ea typeface="Times New Roman" panose="02020603050405020304" pitchFamily="18" charset="0"/>
              </a:rPr>
              <a:t>For the wages of sin is death, but </a:t>
            </a:r>
            <a:r>
              <a:rPr lang="en-US" sz="3200" b="1" i="1" dirty="0">
                <a:solidFill>
                  <a:srgbClr val="0070C0"/>
                </a:solidFill>
                <a:effectLst/>
                <a:latin typeface="Bookman Old Style" panose="02050604050505020204" pitchFamily="18" charset="0"/>
                <a:ea typeface="Times New Roman" panose="02020603050405020304" pitchFamily="18" charset="0"/>
              </a:rPr>
              <a:t>the free gift</a:t>
            </a:r>
            <a:r>
              <a:rPr lang="en-US" sz="3200" b="1" i="1" dirty="0">
                <a:effectLst/>
                <a:latin typeface="Bookman Old Style" panose="02050604050505020204" pitchFamily="18" charset="0"/>
                <a:ea typeface="Times New Roman" panose="02020603050405020304" pitchFamily="18" charset="0"/>
              </a:rPr>
              <a:t> of God is </a:t>
            </a:r>
            <a:r>
              <a:rPr lang="en-US" sz="3200" b="1" i="1" dirty="0">
                <a:solidFill>
                  <a:srgbClr val="0070C0"/>
                </a:solidFill>
                <a:effectLst/>
                <a:latin typeface="Bookman Old Style" panose="02050604050505020204" pitchFamily="18" charset="0"/>
                <a:ea typeface="Times New Roman" panose="02020603050405020304" pitchFamily="18" charset="0"/>
              </a:rPr>
              <a:t>eternal life in Christ Jesus our Lord</a:t>
            </a:r>
            <a:r>
              <a:rPr lang="en-US" sz="3200" b="1" dirty="0">
                <a:effectLst/>
                <a:latin typeface="Bookman Old Style" panose="02050604050505020204" pitchFamily="18" charset="0"/>
                <a:ea typeface="Times New Roman" panose="02020603050405020304" pitchFamily="18" charset="0"/>
              </a:rPr>
              <a:t>.” </a:t>
            </a:r>
            <a:r>
              <a:rPr lang="en-US" sz="3200" b="1" dirty="0">
                <a:solidFill>
                  <a:srgbClr val="C00000"/>
                </a:solidFill>
                <a:effectLst/>
                <a:latin typeface="Bookman Old Style" panose="02050604050505020204" pitchFamily="18" charset="0"/>
                <a:ea typeface="Times New Roman" panose="02020603050405020304" pitchFamily="18" charset="0"/>
              </a:rPr>
              <a:t>Romans 6:23</a:t>
            </a:r>
            <a:endParaRPr lang="en-US" sz="3200" b="1" dirty="0">
              <a:solidFill>
                <a:srgbClr val="C00000"/>
              </a:solidFill>
              <a:latin typeface="Bookman Old Style" panose="02050604050505020204" pitchFamily="18" charset="0"/>
            </a:endParaRPr>
          </a:p>
        </p:txBody>
      </p:sp>
    </p:spTree>
    <p:extLst>
      <p:ext uri="{BB962C8B-B14F-4D97-AF65-F5344CB8AC3E}">
        <p14:creationId xmlns:p14="http://schemas.microsoft.com/office/powerpoint/2010/main" val="144303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C5CD578-CB9D-82F4-0EE0-5F1B907D619D}"/>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1FA8D96C-D34D-C21F-F638-E7B122744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9" name="Rectangle 28">
            <a:extLst>
              <a:ext uri="{FF2B5EF4-FFF2-40B4-BE49-F238E27FC236}">
                <a16:creationId xmlns:a16="http://schemas.microsoft.com/office/drawing/2014/main" id="{A7516613-E085-FF0D-E459-D5568AECE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3" name="Rectangle 32">
            <a:extLst>
              <a:ext uri="{FF2B5EF4-FFF2-40B4-BE49-F238E27FC236}">
                <a16:creationId xmlns:a16="http://schemas.microsoft.com/office/drawing/2014/main" id="{0E4CA8EE-F275-DEA0-E66C-7B7A3BD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34" name="Group 33">
            <a:extLst>
              <a:ext uri="{FF2B5EF4-FFF2-40B4-BE49-F238E27FC236}">
                <a16:creationId xmlns:a16="http://schemas.microsoft.com/office/drawing/2014/main" id="{6C64A16C-A3E8-6D28-DE69-D4025C06A9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35" name="Oval 34">
              <a:extLst>
                <a:ext uri="{FF2B5EF4-FFF2-40B4-BE49-F238E27FC236}">
                  <a16:creationId xmlns:a16="http://schemas.microsoft.com/office/drawing/2014/main" id="{B435F549-ACD3-132C-5507-F45E876B5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6" name="Oval 35">
              <a:extLst>
                <a:ext uri="{FF2B5EF4-FFF2-40B4-BE49-F238E27FC236}">
                  <a16:creationId xmlns:a16="http://schemas.microsoft.com/office/drawing/2014/main" id="{41C46FA7-D896-9FF6-79D1-7BE859465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grpSp>
      <p:sp>
        <p:nvSpPr>
          <p:cNvPr id="37" name="Rectangle 36">
            <a:extLst>
              <a:ext uri="{FF2B5EF4-FFF2-40B4-BE49-F238E27FC236}">
                <a16:creationId xmlns:a16="http://schemas.microsoft.com/office/drawing/2014/main" id="{BA4C754A-C5CB-C4C0-F7C3-529A97CED8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20" y="-1"/>
            <a:ext cx="122072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8" name="Rectangle 37">
            <a:extLst>
              <a:ext uri="{FF2B5EF4-FFF2-40B4-BE49-F238E27FC236}">
                <a16:creationId xmlns:a16="http://schemas.microsoft.com/office/drawing/2014/main" id="{BE4EBB6F-892B-8A7E-D86F-C181353D2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7" name="Picture 6" descr="A person and person hugging&#10;&#10;Description automatically generated">
            <a:extLst>
              <a:ext uri="{FF2B5EF4-FFF2-40B4-BE49-F238E27FC236}">
                <a16:creationId xmlns:a16="http://schemas.microsoft.com/office/drawing/2014/main" id="{3132A848-4186-9223-A5B0-7087590EA626}"/>
              </a:ext>
            </a:extLst>
          </p:cNvPr>
          <p:cNvPicPr>
            <a:picLocks noChangeAspect="1"/>
          </p:cNvPicPr>
          <p:nvPr/>
        </p:nvPicPr>
        <p:blipFill rotWithShape="1">
          <a:blip r:embed="rId6"/>
          <a:srcRect b="1631"/>
          <a:stretch/>
        </p:blipFill>
        <p:spPr>
          <a:xfrm>
            <a:off x="918124" y="1111504"/>
            <a:ext cx="3723212" cy="4578096"/>
          </a:xfrm>
          <a:prstGeom prst="rect">
            <a:avLst/>
          </a:prstGeom>
        </p:spPr>
      </p:pic>
      <p:sp>
        <p:nvSpPr>
          <p:cNvPr id="26" name="Rectangle 25">
            <a:extLst>
              <a:ext uri="{FF2B5EF4-FFF2-40B4-BE49-F238E27FC236}">
                <a16:creationId xmlns:a16="http://schemas.microsoft.com/office/drawing/2014/main" id="{03794BAE-4BD6-E938-242C-89E70454B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1336" y="1110053"/>
            <a:ext cx="6630506"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F277FC1D-99CA-47E4-FDAE-1FC97BCC64C7}"/>
              </a:ext>
            </a:extLst>
          </p:cNvPr>
          <p:cNvSpPr>
            <a:spLocks noGrp="1"/>
          </p:cNvSpPr>
          <p:nvPr>
            <p:ph type="title"/>
          </p:nvPr>
        </p:nvSpPr>
        <p:spPr>
          <a:xfrm>
            <a:off x="4961376" y="1432223"/>
            <a:ext cx="6057144" cy="3357976"/>
          </a:xfrm>
        </p:spPr>
        <p:txBody>
          <a:bodyPr vert="horz" lIns="91440" tIns="45720" rIns="91440" bIns="45720" rtlCol="0" anchor="ctr">
            <a:normAutofit/>
          </a:bodyPr>
          <a:lstStyle/>
          <a:p>
            <a:r>
              <a:rPr lang="en-US" sz="7400" b="1" dirty="0">
                <a:blipFill dpi="0" rotWithShape="1">
                  <a:blip r:embed="rId4"/>
                  <a:srcRect/>
                  <a:tile tx="6350" ty="-127000" sx="65000" sy="64000" flip="none" algn="tl"/>
                </a:blipFill>
              </a:rPr>
              <a:t>Enter into the joy of your master!</a:t>
            </a:r>
          </a:p>
        </p:txBody>
      </p:sp>
      <p:sp>
        <p:nvSpPr>
          <p:cNvPr id="28" name="Rectangle 27">
            <a:extLst>
              <a:ext uri="{FF2B5EF4-FFF2-40B4-BE49-F238E27FC236}">
                <a16:creationId xmlns:a16="http://schemas.microsoft.com/office/drawing/2014/main" id="{4896810B-5C42-164B-2230-B3E51E1A73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30" name="Group 29">
            <a:extLst>
              <a:ext uri="{FF2B5EF4-FFF2-40B4-BE49-F238E27FC236}">
                <a16:creationId xmlns:a16="http://schemas.microsoft.com/office/drawing/2014/main" id="{73CDF7DA-5649-BEC4-42C8-08CAB59FF3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31" name="Oval 30">
              <a:extLst>
                <a:ext uri="{FF2B5EF4-FFF2-40B4-BE49-F238E27FC236}">
                  <a16:creationId xmlns:a16="http://schemas.microsoft.com/office/drawing/2014/main" id="{653DF65D-6AA2-F566-6E1C-24640BB7A3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2" name="Oval 31">
              <a:extLst>
                <a:ext uri="{FF2B5EF4-FFF2-40B4-BE49-F238E27FC236}">
                  <a16:creationId xmlns:a16="http://schemas.microsoft.com/office/drawing/2014/main" id="{6F572A32-B9EA-9596-1CDB-7146EE3885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6814851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fltVal val="0"/>
                                          </p:val>
                                        </p:tav>
                                        <p:tav tm="100000">
                                          <p:val>
                                            <p:strVal val="#ppt_h"/>
                                          </p:val>
                                        </p:tav>
                                      </p:tavLst>
                                    </p:anim>
                                    <p:anim calcmode="lin" valueType="num">
                                      <p:cBhvr>
                                        <p:cTn id="9" dur="3000" fill="hold"/>
                                        <p:tgtEl>
                                          <p:spTgt spid="2"/>
                                        </p:tgtEl>
                                        <p:attrNameLst>
                                          <p:attrName>style.rotation</p:attrName>
                                        </p:attrNameLst>
                                      </p:cBhvr>
                                      <p:tavLst>
                                        <p:tav tm="0">
                                          <p:val>
                                            <p:fltVal val="90"/>
                                          </p:val>
                                        </p:tav>
                                        <p:tav tm="100000">
                                          <p:val>
                                            <p:fltVal val="0"/>
                                          </p:val>
                                        </p:tav>
                                      </p:tavLst>
                                    </p:anim>
                                    <p:animEffect transition="in" filter="fade">
                                      <p:cBhvr>
                                        <p:cTn id="10"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6A8E7D-724C-4ED6-8B95-17903A4D3681}"/>
              </a:ext>
            </a:extLst>
          </p:cNvPr>
          <p:cNvSpPr>
            <a:spLocks noGrp="1"/>
          </p:cNvSpPr>
          <p:nvPr>
            <p:ph idx="1"/>
          </p:nvPr>
        </p:nvSpPr>
        <p:spPr/>
        <p:txBody>
          <a:bodyPr>
            <a:normAutofit/>
          </a:bodyPr>
          <a:lstStyle/>
          <a:p>
            <a:pPr marL="0" indent="0" algn="ctr">
              <a:buNone/>
            </a:pPr>
            <a:r>
              <a:rPr lang="en-US" sz="4800" b="1" dirty="0">
                <a:solidFill>
                  <a:schemeClr val="bg1"/>
                </a:solidFill>
              </a:rPr>
              <a:t>Benediction</a:t>
            </a:r>
          </a:p>
        </p:txBody>
      </p:sp>
    </p:spTree>
    <p:extLst>
      <p:ext uri="{BB962C8B-B14F-4D97-AF65-F5344CB8AC3E}">
        <p14:creationId xmlns:p14="http://schemas.microsoft.com/office/powerpoint/2010/main" val="2738601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9" name="Rectangle 28">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3" name="Rectangle 32">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34" name="Group 33">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35" name="Oval 34">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6" name="Oval 35">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grpSp>
      <p:sp>
        <p:nvSpPr>
          <p:cNvPr id="37" name="Rectangle 36">
            <a:extLst>
              <a:ext uri="{FF2B5EF4-FFF2-40B4-BE49-F238E27FC236}">
                <a16:creationId xmlns:a16="http://schemas.microsoft.com/office/drawing/2014/main" id="{5AAA0D94-BFF0-44AF-9E04-13800A6194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20" y="-1"/>
            <a:ext cx="122072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8" name="Rectangle 37">
            <a:extLst>
              <a:ext uri="{FF2B5EF4-FFF2-40B4-BE49-F238E27FC236}">
                <a16:creationId xmlns:a16="http://schemas.microsoft.com/office/drawing/2014/main" id="{4E0242FF-80FA-4D90-877A-E17E42240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7" name="Picture 6" descr="A person and person hugging&#10;&#10;Description automatically generated">
            <a:extLst>
              <a:ext uri="{FF2B5EF4-FFF2-40B4-BE49-F238E27FC236}">
                <a16:creationId xmlns:a16="http://schemas.microsoft.com/office/drawing/2014/main" id="{469E75A7-D991-B0D6-A812-65C9261A5692}"/>
              </a:ext>
            </a:extLst>
          </p:cNvPr>
          <p:cNvPicPr>
            <a:picLocks noChangeAspect="1"/>
          </p:cNvPicPr>
          <p:nvPr/>
        </p:nvPicPr>
        <p:blipFill rotWithShape="1">
          <a:blip r:embed="rId6"/>
          <a:srcRect b="1631"/>
          <a:stretch/>
        </p:blipFill>
        <p:spPr>
          <a:xfrm>
            <a:off x="918124" y="1111504"/>
            <a:ext cx="3723212" cy="4578096"/>
          </a:xfrm>
          <a:prstGeom prst="rect">
            <a:avLst/>
          </a:prstGeom>
        </p:spPr>
      </p:pic>
      <p:sp>
        <p:nvSpPr>
          <p:cNvPr id="26" name="Rectangle 25">
            <a:extLst>
              <a:ext uri="{FF2B5EF4-FFF2-40B4-BE49-F238E27FC236}">
                <a16:creationId xmlns:a16="http://schemas.microsoft.com/office/drawing/2014/main" id="{1B92E287-CC3E-48F7-B435-D232FB9006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1336" y="1110053"/>
            <a:ext cx="6630506"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BEEF8BC9-EFA3-A4A4-F0E8-14847E69F090}"/>
              </a:ext>
            </a:extLst>
          </p:cNvPr>
          <p:cNvSpPr>
            <a:spLocks noGrp="1"/>
          </p:cNvSpPr>
          <p:nvPr>
            <p:ph type="title"/>
          </p:nvPr>
        </p:nvSpPr>
        <p:spPr>
          <a:xfrm>
            <a:off x="4961376" y="1432223"/>
            <a:ext cx="6057144" cy="3357976"/>
          </a:xfrm>
        </p:spPr>
        <p:txBody>
          <a:bodyPr vert="horz" lIns="91440" tIns="45720" rIns="91440" bIns="45720" rtlCol="0" anchor="ctr">
            <a:normAutofit/>
          </a:bodyPr>
          <a:lstStyle/>
          <a:p>
            <a:r>
              <a:rPr lang="en-US" sz="7400" b="1" dirty="0">
                <a:blipFill dpi="0" rotWithShape="1">
                  <a:blip r:embed="rId4"/>
                  <a:srcRect/>
                  <a:tile tx="6350" ty="-127000" sx="65000" sy="64000" flip="none" algn="tl"/>
                </a:blipFill>
              </a:rPr>
              <a:t>Enter into the joy of your master!</a:t>
            </a:r>
          </a:p>
        </p:txBody>
      </p:sp>
      <p:sp>
        <p:nvSpPr>
          <p:cNvPr id="28" name="Rectangle 27">
            <a:extLst>
              <a:ext uri="{FF2B5EF4-FFF2-40B4-BE49-F238E27FC236}">
                <a16:creationId xmlns:a16="http://schemas.microsoft.com/office/drawing/2014/main" id="{B354BB7A-6D45-494D-90A8-2F497C01F6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30" name="Group 29">
            <a:extLst>
              <a:ext uri="{FF2B5EF4-FFF2-40B4-BE49-F238E27FC236}">
                <a16:creationId xmlns:a16="http://schemas.microsoft.com/office/drawing/2014/main" id="{A12E4495-24BE-4FFE-91E5-5BA7727EF1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31" name="Oval 30">
              <a:extLst>
                <a:ext uri="{FF2B5EF4-FFF2-40B4-BE49-F238E27FC236}">
                  <a16:creationId xmlns:a16="http://schemas.microsoft.com/office/drawing/2014/main" id="{C71644A3-12B1-4F51-BB08-FDD391EF57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2" name="Oval 31">
              <a:extLst>
                <a:ext uri="{FF2B5EF4-FFF2-40B4-BE49-F238E27FC236}">
                  <a16:creationId xmlns:a16="http://schemas.microsoft.com/office/drawing/2014/main" id="{1A6658C1-CF92-4E90-A775-D0D64A3D32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3" name="Text Placeholder 2">
            <a:extLst>
              <a:ext uri="{FF2B5EF4-FFF2-40B4-BE49-F238E27FC236}">
                <a16:creationId xmlns:a16="http://schemas.microsoft.com/office/drawing/2014/main" id="{57880832-4451-3DAA-F30C-D2E77737F7C5}"/>
              </a:ext>
            </a:extLst>
          </p:cNvPr>
          <p:cNvSpPr>
            <a:spLocks noGrp="1"/>
          </p:cNvSpPr>
          <p:nvPr>
            <p:ph type="body" idx="1"/>
          </p:nvPr>
        </p:nvSpPr>
        <p:spPr>
          <a:xfrm>
            <a:off x="4938490" y="4790198"/>
            <a:ext cx="6080030" cy="687058"/>
          </a:xfrm>
        </p:spPr>
        <p:txBody>
          <a:bodyPr vert="horz" lIns="91440" tIns="45720" rIns="91440" bIns="45720" rtlCol="0">
            <a:normAutofit/>
          </a:bodyPr>
          <a:lstStyle/>
          <a:p>
            <a:r>
              <a:rPr lang="en-US" b="1" dirty="0"/>
              <a:t>Matthew 24:42-25:30</a:t>
            </a:r>
          </a:p>
        </p:txBody>
      </p:sp>
    </p:spTree>
    <p:extLst>
      <p:ext uri="{BB962C8B-B14F-4D97-AF65-F5344CB8AC3E}">
        <p14:creationId xmlns:p14="http://schemas.microsoft.com/office/powerpoint/2010/main" val="67448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fltVal val="0"/>
                                          </p:val>
                                        </p:tav>
                                        <p:tav tm="100000">
                                          <p:val>
                                            <p:strVal val="#ppt_h"/>
                                          </p:val>
                                        </p:tav>
                                      </p:tavLst>
                                    </p:anim>
                                    <p:anim calcmode="lin" valueType="num">
                                      <p:cBhvr>
                                        <p:cTn id="9" dur="3000" fill="hold"/>
                                        <p:tgtEl>
                                          <p:spTgt spid="2"/>
                                        </p:tgtEl>
                                        <p:attrNameLst>
                                          <p:attrName>style.rotation</p:attrName>
                                        </p:attrNameLst>
                                      </p:cBhvr>
                                      <p:tavLst>
                                        <p:tav tm="0">
                                          <p:val>
                                            <p:fltVal val="90"/>
                                          </p:val>
                                        </p:tav>
                                        <p:tav tm="100000">
                                          <p:val>
                                            <p:fltVal val="0"/>
                                          </p:val>
                                        </p:tav>
                                      </p:tavLst>
                                    </p:anim>
                                    <p:animEffect transition="in" filter="fade">
                                      <p:cBhvr>
                                        <p:cTn id="10" dur="3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3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3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3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3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171EE-AC59-FCA0-E707-A82CD93CD4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F89DFD8-AA86-3AB7-00B6-7868F104F3D4}"/>
              </a:ext>
            </a:extLst>
          </p:cNvPr>
          <p:cNvSpPr>
            <a:spLocks noGrp="1"/>
          </p:cNvSpPr>
          <p:nvPr>
            <p:ph type="title"/>
          </p:nvPr>
        </p:nvSpPr>
        <p:spPr/>
        <p:txBody>
          <a:bodyPr>
            <a:normAutofit/>
          </a:bodyPr>
          <a:lstStyle/>
          <a:p>
            <a:r>
              <a:rPr lang="en-US" sz="3200" b="1" dirty="0">
                <a:solidFill>
                  <a:srgbClr val="C00000"/>
                </a:solidFill>
                <a:effectLst/>
                <a:latin typeface="Bookman Old Style" panose="02050604050505020204" pitchFamily="18" charset="0"/>
                <a:ea typeface="Calibri" panose="020F0502020204030204" pitchFamily="34" charset="0"/>
              </a:rPr>
              <a:t>I.</a:t>
            </a:r>
            <a:r>
              <a:rPr lang="en-US" sz="3200" b="1" dirty="0">
                <a:solidFill>
                  <a:srgbClr val="C00000"/>
                </a:solidFill>
                <a:latin typeface="Bookman Old Style" panose="02050604050505020204" pitchFamily="18" charset="0"/>
                <a:ea typeface="Calibri" panose="020F0502020204030204" pitchFamily="34" charset="0"/>
              </a:rPr>
              <a:t> </a:t>
            </a:r>
            <a:r>
              <a:rPr lang="en-US" sz="3200" b="1" dirty="0">
                <a:effectLst/>
                <a:latin typeface="Bookman Old Style" panose="02050604050505020204" pitchFamily="18" charset="0"/>
                <a:ea typeface="Calibri" panose="020F0502020204030204" pitchFamily="34" charset="0"/>
              </a:rPr>
              <a:t>Faithfully serve the King at all times until He returns (</a:t>
            </a:r>
            <a:r>
              <a:rPr lang="en-US" sz="3200" b="1" i="1" dirty="0">
                <a:effectLst/>
                <a:latin typeface="Bookman Old Style" panose="02050604050505020204" pitchFamily="18" charset="0"/>
                <a:ea typeface="Calibri" panose="020F0502020204030204" pitchFamily="34" charset="0"/>
              </a:rPr>
              <a:t>verses 42-51</a:t>
            </a:r>
            <a:r>
              <a:rPr lang="en-US" sz="3200" b="1" dirty="0">
                <a:effectLst/>
                <a:latin typeface="Bookman Old Style" panose="02050604050505020204" pitchFamily="18" charset="0"/>
                <a:ea typeface="Calibri" panose="020F0502020204030204" pitchFamily="34" charset="0"/>
              </a:rPr>
              <a:t>)</a:t>
            </a:r>
            <a:endParaRPr lang="en-US" sz="3200" b="1" dirty="0">
              <a:solidFill>
                <a:schemeClr val="tx1"/>
              </a:solidFill>
              <a:latin typeface="Bookman Old Style" panose="02050604050505020204" pitchFamily="18" charset="0"/>
            </a:endParaRPr>
          </a:p>
        </p:txBody>
      </p:sp>
      <p:sp>
        <p:nvSpPr>
          <p:cNvPr id="5" name="Content Placeholder 4">
            <a:extLst>
              <a:ext uri="{FF2B5EF4-FFF2-40B4-BE49-F238E27FC236}">
                <a16:creationId xmlns:a16="http://schemas.microsoft.com/office/drawing/2014/main" id="{0500143A-15C9-5027-ABF5-2C45E54ED011}"/>
              </a:ext>
            </a:extLst>
          </p:cNvPr>
          <p:cNvSpPr>
            <a:spLocks noGrp="1"/>
          </p:cNvSpPr>
          <p:nvPr>
            <p:ph idx="1"/>
          </p:nvPr>
        </p:nvSpPr>
        <p:spPr>
          <a:xfrm>
            <a:off x="854693" y="2003073"/>
            <a:ext cx="10644317" cy="4736592"/>
          </a:xfrm>
        </p:spPr>
        <p:txBody>
          <a:bodyPr>
            <a:noAutofit/>
          </a:bodyPr>
          <a:lstStyle/>
          <a:p>
            <a:pPr marL="0" marR="0" indent="0">
              <a:lnSpc>
                <a:spcPct val="100000"/>
              </a:lnSpc>
              <a:spcBef>
                <a:spcPts val="0"/>
              </a:spcBef>
              <a:spcAft>
                <a:spcPts val="0"/>
              </a:spcAft>
              <a:buNone/>
            </a:pP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42</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Therefore, stay awake, for you do not know on what day your Lord is coming</a:t>
            </a:r>
            <a:r>
              <a:rPr lang="en-US" sz="2800" b="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43</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But know this, that </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if the master of the house had known in what part of the night the thief was coming, he would have stayed awake</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 and would not have let his house be broken into</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a:t>
            </a:r>
            <a:r>
              <a:rPr lang="en-US" sz="2800" b="1" dirty="0">
                <a:effectLst/>
                <a:latin typeface="Bookman Old Style" panose="02050604050505020204" pitchFamily="18" charset="0"/>
                <a:ea typeface="Calibri" panose="020F0502020204030204" pitchFamily="34" charset="0"/>
                <a:cs typeface="Times New Roman" panose="02020603050405020304" pitchFamily="18" charset="0"/>
              </a:rPr>
              <a:t> </a:t>
            </a: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44</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Therefore you also must be ready, </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for the Son of Man is coming at an hour you do not expect</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a:t>
            </a:r>
            <a:r>
              <a:rPr lang="en-US" sz="2800" b="1"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US" sz="2800" b="1" dirty="0">
              <a:solidFill>
                <a:srgbClr val="C00000"/>
              </a:solidFill>
              <a:latin typeface="Bookman Old Style" panose="02050604050505020204" pitchFamily="18" charset="0"/>
            </a:endParaRPr>
          </a:p>
        </p:txBody>
      </p:sp>
    </p:spTree>
    <p:extLst>
      <p:ext uri="{BB962C8B-B14F-4D97-AF65-F5344CB8AC3E}">
        <p14:creationId xmlns:p14="http://schemas.microsoft.com/office/powerpoint/2010/main" val="111115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27159-94E7-0E25-9A1C-97A214012B3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AA87D33-C4C6-14CB-3414-084BC3CA2E65}"/>
              </a:ext>
            </a:extLst>
          </p:cNvPr>
          <p:cNvSpPr>
            <a:spLocks noGrp="1"/>
          </p:cNvSpPr>
          <p:nvPr>
            <p:ph type="title"/>
          </p:nvPr>
        </p:nvSpPr>
        <p:spPr/>
        <p:txBody>
          <a:bodyPr>
            <a:normAutofit/>
          </a:bodyPr>
          <a:lstStyle/>
          <a:p>
            <a:r>
              <a:rPr lang="en-US" sz="3200" b="1" dirty="0">
                <a:solidFill>
                  <a:srgbClr val="C00000"/>
                </a:solidFill>
                <a:effectLst/>
                <a:latin typeface="Bookman Old Style" panose="02050604050505020204" pitchFamily="18" charset="0"/>
                <a:ea typeface="Calibri" panose="020F0502020204030204" pitchFamily="34" charset="0"/>
              </a:rPr>
              <a:t>I.</a:t>
            </a:r>
            <a:r>
              <a:rPr lang="en-US" sz="3200" b="1" dirty="0">
                <a:solidFill>
                  <a:srgbClr val="C00000"/>
                </a:solidFill>
                <a:latin typeface="Bookman Old Style" panose="02050604050505020204" pitchFamily="18" charset="0"/>
                <a:ea typeface="Calibri" panose="020F0502020204030204" pitchFamily="34" charset="0"/>
              </a:rPr>
              <a:t> </a:t>
            </a:r>
            <a:r>
              <a:rPr lang="en-US" sz="3200" b="1" dirty="0">
                <a:effectLst/>
                <a:latin typeface="Bookman Old Style" panose="02050604050505020204" pitchFamily="18" charset="0"/>
                <a:ea typeface="Calibri" panose="020F0502020204030204" pitchFamily="34" charset="0"/>
              </a:rPr>
              <a:t>Faithfully serve the King at all times until He returns (</a:t>
            </a:r>
            <a:r>
              <a:rPr lang="en-US" sz="3200" b="1" i="1" dirty="0">
                <a:effectLst/>
                <a:latin typeface="Bookman Old Style" panose="02050604050505020204" pitchFamily="18" charset="0"/>
                <a:ea typeface="Calibri" panose="020F0502020204030204" pitchFamily="34" charset="0"/>
              </a:rPr>
              <a:t>verses 42-51</a:t>
            </a:r>
            <a:r>
              <a:rPr lang="en-US" sz="3200" b="1" dirty="0">
                <a:effectLst/>
                <a:latin typeface="Bookman Old Style" panose="02050604050505020204" pitchFamily="18" charset="0"/>
                <a:ea typeface="Calibri" panose="020F0502020204030204" pitchFamily="34" charset="0"/>
              </a:rPr>
              <a:t>)</a:t>
            </a:r>
            <a:endParaRPr lang="en-US" sz="3200" b="1" dirty="0">
              <a:solidFill>
                <a:schemeClr val="tx1"/>
              </a:solidFill>
              <a:latin typeface="Bookman Old Style" panose="02050604050505020204" pitchFamily="18" charset="0"/>
            </a:endParaRPr>
          </a:p>
        </p:txBody>
      </p:sp>
      <p:sp>
        <p:nvSpPr>
          <p:cNvPr id="5" name="Content Placeholder 4">
            <a:extLst>
              <a:ext uri="{FF2B5EF4-FFF2-40B4-BE49-F238E27FC236}">
                <a16:creationId xmlns:a16="http://schemas.microsoft.com/office/drawing/2014/main" id="{727D96B6-1374-0A95-CB7C-44D1AEAF1251}"/>
              </a:ext>
            </a:extLst>
          </p:cNvPr>
          <p:cNvSpPr>
            <a:spLocks noGrp="1"/>
          </p:cNvSpPr>
          <p:nvPr>
            <p:ph idx="1"/>
          </p:nvPr>
        </p:nvSpPr>
        <p:spPr>
          <a:xfrm>
            <a:off x="854693" y="2003073"/>
            <a:ext cx="10644317" cy="4736592"/>
          </a:xfrm>
        </p:spPr>
        <p:txBody>
          <a:bodyPr>
            <a:noAutofit/>
          </a:bodyPr>
          <a:lstStyle/>
          <a:p>
            <a:pPr marL="0" marR="0" indent="0">
              <a:lnSpc>
                <a:spcPct val="100000"/>
              </a:lnSpc>
              <a:spcBef>
                <a:spcPts val="0"/>
              </a:spcBef>
              <a:spcAft>
                <a:spcPts val="0"/>
              </a:spcAft>
              <a:buNone/>
            </a:pP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45</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“Who then is the faithful and wise servant, whom his master has set over his household, to give them their food at the proper time</a:t>
            </a:r>
            <a:r>
              <a:rPr lang="en-US" sz="2800" b="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46</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Blessed is that servant whom his master will find so doing when he comes</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47</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Truly, I say to you, he will set him over all his possessions</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endParaRPr lang="en-US" sz="2800" b="1" dirty="0">
              <a:solidFill>
                <a:srgbClr val="C00000"/>
              </a:solidFill>
              <a:latin typeface="Bookman Old Style" panose="02050604050505020204" pitchFamily="18" charset="0"/>
            </a:endParaRPr>
          </a:p>
        </p:txBody>
      </p:sp>
    </p:spTree>
    <p:extLst>
      <p:ext uri="{BB962C8B-B14F-4D97-AF65-F5344CB8AC3E}">
        <p14:creationId xmlns:p14="http://schemas.microsoft.com/office/powerpoint/2010/main" val="116567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BA9FA-E55E-6B3E-3BBA-A5EF2097788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12DF1E1-212D-C6C4-7B33-B9A1656349C3}"/>
              </a:ext>
            </a:extLst>
          </p:cNvPr>
          <p:cNvSpPr>
            <a:spLocks noGrp="1"/>
          </p:cNvSpPr>
          <p:nvPr>
            <p:ph type="title"/>
          </p:nvPr>
        </p:nvSpPr>
        <p:spPr/>
        <p:txBody>
          <a:bodyPr>
            <a:normAutofit/>
          </a:bodyPr>
          <a:lstStyle/>
          <a:p>
            <a:r>
              <a:rPr lang="en-US" sz="3200" b="1" dirty="0">
                <a:solidFill>
                  <a:srgbClr val="C00000"/>
                </a:solidFill>
                <a:effectLst/>
                <a:latin typeface="Bookman Old Style" panose="02050604050505020204" pitchFamily="18" charset="0"/>
                <a:ea typeface="Calibri" panose="020F0502020204030204" pitchFamily="34" charset="0"/>
              </a:rPr>
              <a:t>I.</a:t>
            </a:r>
            <a:r>
              <a:rPr lang="en-US" sz="3200" b="1" dirty="0">
                <a:solidFill>
                  <a:srgbClr val="C00000"/>
                </a:solidFill>
                <a:latin typeface="Bookman Old Style" panose="02050604050505020204" pitchFamily="18" charset="0"/>
                <a:ea typeface="Calibri" panose="020F0502020204030204" pitchFamily="34" charset="0"/>
              </a:rPr>
              <a:t> </a:t>
            </a:r>
            <a:r>
              <a:rPr lang="en-US" sz="3200" b="1" dirty="0">
                <a:effectLst/>
                <a:latin typeface="Bookman Old Style" panose="02050604050505020204" pitchFamily="18" charset="0"/>
                <a:ea typeface="Calibri" panose="020F0502020204030204" pitchFamily="34" charset="0"/>
              </a:rPr>
              <a:t>Faithfully serve the King at all times until He returns (</a:t>
            </a:r>
            <a:r>
              <a:rPr lang="en-US" sz="3200" b="1" i="1" dirty="0">
                <a:effectLst/>
                <a:latin typeface="Bookman Old Style" panose="02050604050505020204" pitchFamily="18" charset="0"/>
                <a:ea typeface="Calibri" panose="020F0502020204030204" pitchFamily="34" charset="0"/>
              </a:rPr>
              <a:t>verses 42-51</a:t>
            </a:r>
            <a:r>
              <a:rPr lang="en-US" sz="3200" b="1" dirty="0">
                <a:effectLst/>
                <a:latin typeface="Bookman Old Style" panose="02050604050505020204" pitchFamily="18" charset="0"/>
                <a:ea typeface="Calibri" panose="020F0502020204030204" pitchFamily="34" charset="0"/>
              </a:rPr>
              <a:t>)</a:t>
            </a:r>
            <a:endParaRPr lang="en-US" sz="3200" b="1" dirty="0">
              <a:solidFill>
                <a:schemeClr val="tx1"/>
              </a:solidFill>
              <a:latin typeface="Bookman Old Style" panose="02050604050505020204" pitchFamily="18" charset="0"/>
            </a:endParaRPr>
          </a:p>
        </p:txBody>
      </p:sp>
      <p:sp>
        <p:nvSpPr>
          <p:cNvPr id="5" name="Content Placeholder 4">
            <a:extLst>
              <a:ext uri="{FF2B5EF4-FFF2-40B4-BE49-F238E27FC236}">
                <a16:creationId xmlns:a16="http://schemas.microsoft.com/office/drawing/2014/main" id="{6E5B7A1C-9294-E0F1-5A97-6623CF41EF28}"/>
              </a:ext>
            </a:extLst>
          </p:cNvPr>
          <p:cNvSpPr>
            <a:spLocks noGrp="1"/>
          </p:cNvSpPr>
          <p:nvPr>
            <p:ph idx="1"/>
          </p:nvPr>
        </p:nvSpPr>
        <p:spPr>
          <a:xfrm>
            <a:off x="854693" y="2003073"/>
            <a:ext cx="10644317" cy="4736592"/>
          </a:xfrm>
        </p:spPr>
        <p:txBody>
          <a:bodyPr>
            <a:noAutofit/>
          </a:bodyPr>
          <a:lstStyle/>
          <a:p>
            <a:pPr marL="0" marR="0" indent="0">
              <a:lnSpc>
                <a:spcPct val="100000"/>
              </a:lnSpc>
              <a:spcBef>
                <a:spcPts val="0"/>
              </a:spcBef>
              <a:spcAft>
                <a:spcPts val="0"/>
              </a:spcAft>
              <a:buNone/>
            </a:pP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45</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“Who then is the faithful and wise servant, whom his master has set over his household, to give them their food at the proper time</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46</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Blessed is that servant whom his master will find so doing when he comes</a:t>
            </a:r>
            <a:r>
              <a:rPr lang="en-US" sz="2800" b="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47</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Truly, I say to you, he will set him over all his possessions</a:t>
            </a:r>
            <a:r>
              <a:rPr lang="en-US" sz="2800" b="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 </a:t>
            </a:r>
          </a:p>
          <a:p>
            <a:pPr marL="0" marR="0" indent="0">
              <a:lnSpc>
                <a:spcPct val="100000"/>
              </a:lnSpc>
              <a:spcBef>
                <a:spcPts val="0"/>
              </a:spcBef>
              <a:spcAft>
                <a:spcPts val="0"/>
              </a:spcAft>
              <a:buNone/>
            </a:pPr>
            <a:r>
              <a:rPr lang="en-US" sz="2800" b="1" dirty="0">
                <a:latin typeface="Bookman Old Style" panose="02050604050505020204" pitchFamily="18" charset="0"/>
              </a:rPr>
              <a:t>As His servants, we are the Father’s children, “</a:t>
            </a:r>
            <a:r>
              <a:rPr lang="en-US" sz="2800" b="1" i="1" dirty="0">
                <a:latin typeface="Bookman Old Style" panose="02050604050505020204" pitchFamily="18" charset="0"/>
              </a:rPr>
              <a:t>and </a:t>
            </a:r>
            <a:r>
              <a:rPr lang="en-US" sz="2800" b="1" i="1" dirty="0">
                <a:solidFill>
                  <a:srgbClr val="0070C0"/>
                </a:solidFill>
                <a:latin typeface="Bookman Old Style" panose="02050604050505020204" pitchFamily="18" charset="0"/>
              </a:rPr>
              <a:t>if children, then heirs</a:t>
            </a:r>
            <a:r>
              <a:rPr lang="en-US" sz="2800" b="1" i="1" dirty="0">
                <a:latin typeface="Bookman Old Style" panose="02050604050505020204" pitchFamily="18" charset="0"/>
              </a:rPr>
              <a:t>—</a:t>
            </a:r>
            <a:r>
              <a:rPr lang="en-US" sz="2800" b="1" i="1" dirty="0">
                <a:solidFill>
                  <a:srgbClr val="0070C0"/>
                </a:solidFill>
                <a:latin typeface="Bookman Old Style" panose="02050604050505020204" pitchFamily="18" charset="0"/>
              </a:rPr>
              <a:t>heirs of God </a:t>
            </a:r>
            <a:r>
              <a:rPr lang="en-US" sz="2800" b="1" i="1" dirty="0">
                <a:latin typeface="Bookman Old Style" panose="02050604050505020204" pitchFamily="18" charset="0"/>
              </a:rPr>
              <a:t>and </a:t>
            </a:r>
            <a:r>
              <a:rPr lang="en-US" sz="2800" b="1" i="1" dirty="0">
                <a:solidFill>
                  <a:srgbClr val="0070C0"/>
                </a:solidFill>
                <a:latin typeface="Bookman Old Style" panose="02050604050505020204" pitchFamily="18" charset="0"/>
              </a:rPr>
              <a:t>fellow heirs with Christ</a:t>
            </a:r>
            <a:r>
              <a:rPr lang="en-US" sz="2800" b="1" i="1" dirty="0">
                <a:latin typeface="Bookman Old Style" panose="02050604050505020204" pitchFamily="18" charset="0"/>
              </a:rPr>
              <a:t>, provided we suffer with him in order that we may also be glorified with him.</a:t>
            </a:r>
            <a:r>
              <a:rPr lang="en-US" sz="2800" b="1" dirty="0">
                <a:latin typeface="Bookman Old Style" panose="02050604050505020204" pitchFamily="18" charset="0"/>
              </a:rPr>
              <a:t>” </a:t>
            </a:r>
            <a:r>
              <a:rPr lang="en-US" sz="2800" b="1" dirty="0">
                <a:solidFill>
                  <a:srgbClr val="C00000"/>
                </a:solidFill>
                <a:latin typeface="Bookman Old Style" panose="02050604050505020204" pitchFamily="18" charset="0"/>
              </a:rPr>
              <a:t>Romans 8:17</a:t>
            </a:r>
            <a:endParaRPr lang="en-US" sz="3600" b="1" dirty="0">
              <a:solidFill>
                <a:srgbClr val="C00000"/>
              </a:solidFill>
              <a:latin typeface="Bookman Old Style" panose="02050604050505020204" pitchFamily="18" charset="0"/>
            </a:endParaRPr>
          </a:p>
        </p:txBody>
      </p:sp>
    </p:spTree>
    <p:extLst>
      <p:ext uri="{BB962C8B-B14F-4D97-AF65-F5344CB8AC3E}">
        <p14:creationId xmlns:p14="http://schemas.microsoft.com/office/powerpoint/2010/main" val="419345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circle(in)">
                                      <p:cBhvr>
                                        <p:cTn id="7"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BDD5E-2302-1DC4-0C46-382DC46EF9D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EDDC24D-471D-1040-3A7A-CCCB67E1513E}"/>
              </a:ext>
            </a:extLst>
          </p:cNvPr>
          <p:cNvSpPr>
            <a:spLocks noGrp="1"/>
          </p:cNvSpPr>
          <p:nvPr>
            <p:ph type="title"/>
          </p:nvPr>
        </p:nvSpPr>
        <p:spPr/>
        <p:txBody>
          <a:bodyPr>
            <a:normAutofit/>
          </a:bodyPr>
          <a:lstStyle/>
          <a:p>
            <a:r>
              <a:rPr lang="en-US" sz="3200" b="1" dirty="0">
                <a:solidFill>
                  <a:srgbClr val="C00000"/>
                </a:solidFill>
                <a:effectLst/>
                <a:latin typeface="Bookman Old Style" panose="02050604050505020204" pitchFamily="18" charset="0"/>
                <a:ea typeface="Calibri" panose="020F0502020204030204" pitchFamily="34" charset="0"/>
              </a:rPr>
              <a:t>I.</a:t>
            </a:r>
            <a:r>
              <a:rPr lang="en-US" sz="3200" b="1" dirty="0">
                <a:solidFill>
                  <a:srgbClr val="C00000"/>
                </a:solidFill>
                <a:latin typeface="Bookman Old Style" panose="02050604050505020204" pitchFamily="18" charset="0"/>
                <a:ea typeface="Calibri" panose="020F0502020204030204" pitchFamily="34" charset="0"/>
              </a:rPr>
              <a:t> </a:t>
            </a:r>
            <a:r>
              <a:rPr lang="en-US" sz="3200" b="1" dirty="0">
                <a:effectLst/>
                <a:latin typeface="Bookman Old Style" panose="02050604050505020204" pitchFamily="18" charset="0"/>
                <a:ea typeface="Calibri" panose="020F0502020204030204" pitchFamily="34" charset="0"/>
              </a:rPr>
              <a:t>Faithfully serve the King at all times until He returns (</a:t>
            </a:r>
            <a:r>
              <a:rPr lang="en-US" sz="3200" b="1" i="1" dirty="0">
                <a:effectLst/>
                <a:latin typeface="Bookman Old Style" panose="02050604050505020204" pitchFamily="18" charset="0"/>
                <a:ea typeface="Calibri" panose="020F0502020204030204" pitchFamily="34" charset="0"/>
              </a:rPr>
              <a:t>verses 42-51</a:t>
            </a:r>
            <a:r>
              <a:rPr lang="en-US" sz="3200" b="1" dirty="0">
                <a:effectLst/>
                <a:latin typeface="Bookman Old Style" panose="02050604050505020204" pitchFamily="18" charset="0"/>
                <a:ea typeface="Calibri" panose="020F0502020204030204" pitchFamily="34" charset="0"/>
              </a:rPr>
              <a:t>)</a:t>
            </a:r>
            <a:endParaRPr lang="en-US" sz="3200" b="1" dirty="0">
              <a:solidFill>
                <a:schemeClr val="tx1"/>
              </a:solidFill>
              <a:latin typeface="Bookman Old Style" panose="02050604050505020204" pitchFamily="18" charset="0"/>
            </a:endParaRPr>
          </a:p>
        </p:txBody>
      </p:sp>
      <p:sp>
        <p:nvSpPr>
          <p:cNvPr id="5" name="Content Placeholder 4">
            <a:extLst>
              <a:ext uri="{FF2B5EF4-FFF2-40B4-BE49-F238E27FC236}">
                <a16:creationId xmlns:a16="http://schemas.microsoft.com/office/drawing/2014/main" id="{725AABFD-1F72-B283-DD2C-BD6D6C2074B5}"/>
              </a:ext>
            </a:extLst>
          </p:cNvPr>
          <p:cNvSpPr>
            <a:spLocks noGrp="1"/>
          </p:cNvSpPr>
          <p:nvPr>
            <p:ph idx="1"/>
          </p:nvPr>
        </p:nvSpPr>
        <p:spPr>
          <a:xfrm>
            <a:off x="854693" y="2003073"/>
            <a:ext cx="10644317" cy="4736592"/>
          </a:xfrm>
        </p:spPr>
        <p:txBody>
          <a:bodyPr>
            <a:noAutofit/>
          </a:bodyPr>
          <a:lstStyle/>
          <a:p>
            <a:pPr marL="0" marR="0" indent="0">
              <a:lnSpc>
                <a:spcPct val="100000"/>
              </a:lnSpc>
              <a:spcBef>
                <a:spcPts val="0"/>
              </a:spcBef>
              <a:spcAft>
                <a:spcPts val="0"/>
              </a:spcAft>
              <a:buNone/>
            </a:pP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48</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But if that wicked servant says to himself, ‘</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My master is delayed</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49</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and begins to </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beat his fellow servants</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 and </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eats and drinks with drunkards</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50</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the master</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 of that servant </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will come on a day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when he does not expect him and at an </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hour he does not know</a:t>
            </a:r>
            <a:r>
              <a:rPr lang="en-US" sz="2800" b="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51</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and will </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cut him in pieces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and </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put him with the hypocrites</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In that place there will be weeping and gnashing of teeth</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p>
          <a:p>
            <a:pPr marL="0" marR="0" indent="0">
              <a:lnSpc>
                <a:spcPct val="100000"/>
              </a:lnSpc>
              <a:spcBef>
                <a:spcPts val="0"/>
              </a:spcBef>
              <a:spcAft>
                <a:spcPts val="0"/>
              </a:spcAft>
              <a:buNone/>
            </a:pPr>
            <a:r>
              <a:rPr lang="en-US" sz="2800" b="1" dirty="0">
                <a:latin typeface="Bookman Old Style" panose="02050604050505020204" pitchFamily="18" charset="0"/>
              </a:rPr>
              <a:t>“Not only is it obedient to stay the course of faithfulness, but it is a lot less work than </a:t>
            </a:r>
            <a:r>
              <a:rPr lang="en-US" sz="2800" b="1" dirty="0">
                <a:solidFill>
                  <a:srgbClr val="0070C0"/>
                </a:solidFill>
                <a:latin typeface="Bookman Old Style" panose="02050604050505020204" pitchFamily="18" charset="0"/>
              </a:rPr>
              <a:t>trying to reform a corrupt life</a:t>
            </a:r>
            <a:r>
              <a:rPr lang="en-US" sz="2800" b="1" dirty="0">
                <a:latin typeface="Bookman Old Style" panose="02050604050505020204" pitchFamily="18" charset="0"/>
              </a:rPr>
              <a:t>.” </a:t>
            </a:r>
            <a:r>
              <a:rPr lang="en-US" sz="2800" b="1" dirty="0">
                <a:solidFill>
                  <a:srgbClr val="C00000"/>
                </a:solidFill>
                <a:latin typeface="Bookman Old Style" panose="02050604050505020204" pitchFamily="18" charset="0"/>
              </a:rPr>
              <a:t>Stu Weber</a:t>
            </a:r>
            <a:endParaRPr lang="en-US" sz="2800" b="1" dirty="0">
              <a:solidFill>
                <a:srgbClr val="C00000"/>
              </a:solidFill>
              <a:effectLst/>
              <a:latin typeface="Bookman Old Style" panose="02050604050505020204" pitchFamily="18" charset="0"/>
              <a:ea typeface="Calibri" panose="020F0502020204030204" pitchFamily="34" charset="0"/>
              <a:cs typeface="Times New Roman" panose="02020603050405020304" pitchFamily="18" charset="0"/>
            </a:endParaRPr>
          </a:p>
          <a:p>
            <a:pPr marL="0" indent="0">
              <a:lnSpc>
                <a:spcPct val="100000"/>
              </a:lnSpc>
              <a:buNone/>
            </a:pPr>
            <a:endParaRPr lang="en-US" sz="2800" b="1" dirty="0">
              <a:solidFill>
                <a:srgbClr val="C00000"/>
              </a:solidFill>
              <a:latin typeface="Bookman Old Style" panose="02050604050505020204" pitchFamily="18" charset="0"/>
            </a:endParaRPr>
          </a:p>
        </p:txBody>
      </p:sp>
    </p:spTree>
    <p:extLst>
      <p:ext uri="{BB962C8B-B14F-4D97-AF65-F5344CB8AC3E}">
        <p14:creationId xmlns:p14="http://schemas.microsoft.com/office/powerpoint/2010/main" val="423680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DAFC9-42EA-4249-0A8C-094F53B03B4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41D08FB-BA3C-FAF2-1AD3-4264E485D3DC}"/>
              </a:ext>
            </a:extLst>
          </p:cNvPr>
          <p:cNvSpPr>
            <a:spLocks noGrp="1"/>
          </p:cNvSpPr>
          <p:nvPr>
            <p:ph type="title"/>
          </p:nvPr>
        </p:nvSpPr>
        <p:spPr/>
        <p:txBody>
          <a:bodyPr>
            <a:normAutofit/>
          </a:bodyPr>
          <a:lstStyle/>
          <a:p>
            <a:r>
              <a:rPr lang="en-US" sz="3200" b="1" dirty="0">
                <a:solidFill>
                  <a:srgbClr val="C00000"/>
                </a:solidFill>
                <a:effectLst/>
                <a:latin typeface="Bookman Old Style" panose="02050604050505020204" pitchFamily="18" charset="0"/>
                <a:ea typeface="Calibri" panose="020F0502020204030204" pitchFamily="34" charset="0"/>
              </a:rPr>
              <a:t>II.</a:t>
            </a:r>
            <a:r>
              <a:rPr lang="en-US" sz="3200" b="1" dirty="0">
                <a:solidFill>
                  <a:srgbClr val="C00000"/>
                </a:solidFill>
                <a:latin typeface="Bookman Old Style" panose="02050604050505020204" pitchFamily="18" charset="0"/>
                <a:ea typeface="Calibri" panose="020F0502020204030204" pitchFamily="34" charset="0"/>
              </a:rPr>
              <a:t> </a:t>
            </a:r>
            <a:r>
              <a:rPr lang="en-US" sz="3200" b="1" dirty="0">
                <a:effectLst/>
                <a:latin typeface="Bookman Old Style" panose="02050604050505020204" pitchFamily="18" charset="0"/>
                <a:ea typeface="Calibri" panose="020F0502020204030204" pitchFamily="34" charset="0"/>
              </a:rPr>
              <a:t>Always be prepared for the King’s return (</a:t>
            </a:r>
            <a:r>
              <a:rPr lang="en-US" sz="3200" b="1" i="1" dirty="0">
                <a:effectLst/>
                <a:latin typeface="Bookman Old Style" panose="02050604050505020204" pitchFamily="18" charset="0"/>
                <a:ea typeface="Calibri" panose="020F0502020204030204" pitchFamily="34" charset="0"/>
              </a:rPr>
              <a:t>verses 1-13</a:t>
            </a:r>
            <a:r>
              <a:rPr lang="en-US" sz="3200" b="1" dirty="0">
                <a:effectLst/>
                <a:latin typeface="Bookman Old Style" panose="02050604050505020204" pitchFamily="18" charset="0"/>
                <a:ea typeface="Calibri" panose="020F0502020204030204" pitchFamily="34" charset="0"/>
              </a:rPr>
              <a:t>)</a:t>
            </a:r>
            <a:endParaRPr lang="en-US" sz="3200" b="1" dirty="0">
              <a:solidFill>
                <a:schemeClr val="tx1"/>
              </a:solidFill>
              <a:latin typeface="Bookman Old Style" panose="02050604050505020204" pitchFamily="18" charset="0"/>
            </a:endParaRPr>
          </a:p>
        </p:txBody>
      </p:sp>
      <p:sp>
        <p:nvSpPr>
          <p:cNvPr id="5" name="Content Placeholder 4">
            <a:extLst>
              <a:ext uri="{FF2B5EF4-FFF2-40B4-BE49-F238E27FC236}">
                <a16:creationId xmlns:a16="http://schemas.microsoft.com/office/drawing/2014/main" id="{C21F1F18-D87A-DAE9-18CC-E7F14AD7D671}"/>
              </a:ext>
            </a:extLst>
          </p:cNvPr>
          <p:cNvSpPr>
            <a:spLocks noGrp="1"/>
          </p:cNvSpPr>
          <p:nvPr>
            <p:ph idx="1"/>
          </p:nvPr>
        </p:nvSpPr>
        <p:spPr>
          <a:xfrm>
            <a:off x="854693" y="2003073"/>
            <a:ext cx="10644317" cy="4736592"/>
          </a:xfrm>
        </p:spPr>
        <p:txBody>
          <a:bodyPr>
            <a:noAutofit/>
          </a:bodyPr>
          <a:lstStyle/>
          <a:p>
            <a:pPr marL="0" marR="0" indent="0">
              <a:lnSpc>
                <a:spcPct val="100000"/>
              </a:lnSpc>
              <a:spcBef>
                <a:spcPts val="0"/>
              </a:spcBef>
              <a:spcAft>
                <a:spcPts val="0"/>
              </a:spcAft>
              <a:buNone/>
            </a:pP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24:42</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Therefore, </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stay awake</a:t>
            </a:r>
            <a:r>
              <a:rPr lang="en-US" sz="2800" b="1" i="1" dirty="0">
                <a:solidFill>
                  <a:srgbClr val="0070C0"/>
                </a:solidFill>
                <a:latin typeface="Bookman Old Style" panose="02050604050505020204" pitchFamily="18" charset="0"/>
                <a:ea typeface="Times New Roman" panose="02020603050405020304" pitchFamily="18" charset="0"/>
                <a:cs typeface="Times New Roman" panose="02020603050405020304" pitchFamily="18" charset="0"/>
              </a:rPr>
              <a:t>…</a:t>
            </a:r>
            <a:endPar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endParaRPr>
          </a:p>
          <a:p>
            <a:pPr marL="0" marR="0" indent="0">
              <a:lnSpc>
                <a:spcPct val="100000"/>
              </a:lnSpc>
              <a:spcBef>
                <a:spcPts val="0"/>
              </a:spcBef>
              <a:spcAft>
                <a:spcPts val="0"/>
              </a:spcAft>
              <a:buNone/>
            </a:pPr>
            <a:r>
              <a:rPr lang="en-US" sz="2400" b="1" dirty="0">
                <a:solidFill>
                  <a:srgbClr val="FF0000"/>
                </a:solidFill>
                <a:latin typeface="Bookman Old Style" panose="02050604050505020204" pitchFamily="18" charset="0"/>
                <a:ea typeface="Times New Roman" panose="02020603050405020304" pitchFamily="18" charset="0"/>
                <a:cs typeface="Times New Roman" panose="02020603050405020304" pitchFamily="18" charset="0"/>
              </a:rPr>
              <a:t>25:</a:t>
            </a: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13</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Watch</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 therefore, for you know neither the day nor the hour</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p>
          <a:p>
            <a:pPr marL="0" marR="0" indent="0">
              <a:lnSpc>
                <a:spcPct val="100000"/>
              </a:lnSpc>
              <a:spcBef>
                <a:spcPts val="0"/>
              </a:spcBef>
              <a:spcAft>
                <a:spcPts val="0"/>
              </a:spcAft>
              <a:buNone/>
            </a:pPr>
            <a:endPar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endParaRPr>
          </a:p>
          <a:p>
            <a:pPr marL="0" marR="0" indent="0" algn="ctr">
              <a:lnSpc>
                <a:spcPct val="100000"/>
              </a:lnSpc>
              <a:spcBef>
                <a:spcPts val="0"/>
              </a:spcBef>
              <a:spcAft>
                <a:spcPts val="0"/>
              </a:spcAft>
              <a:buNone/>
            </a:pPr>
            <a:r>
              <a:rPr lang="en-US" sz="2800" b="1" dirty="0">
                <a:solidFill>
                  <a:srgbClr val="C00000"/>
                </a:solidFill>
                <a:latin typeface="Bookman Old Style" panose="02050604050505020204" pitchFamily="18" charset="0"/>
              </a:rPr>
              <a:t>In this parable, Jesus is still emphasizing our need to </a:t>
            </a:r>
            <a:r>
              <a:rPr lang="en-US" sz="2800" b="1" dirty="0">
                <a:solidFill>
                  <a:srgbClr val="0070C0"/>
                </a:solidFill>
                <a:latin typeface="Bookman Old Style" panose="02050604050505020204" pitchFamily="18" charset="0"/>
              </a:rPr>
              <a:t>be prepared </a:t>
            </a:r>
            <a:r>
              <a:rPr lang="en-US" sz="2800" b="1" dirty="0">
                <a:solidFill>
                  <a:srgbClr val="C00000"/>
                </a:solidFill>
                <a:latin typeface="Bookman Old Style" panose="02050604050505020204" pitchFamily="18" charset="0"/>
              </a:rPr>
              <a:t>for His coming with a sense of urgency, purpose, and determination.</a:t>
            </a:r>
          </a:p>
          <a:p>
            <a:pPr marL="0" marR="0" indent="0">
              <a:lnSpc>
                <a:spcPct val="100000"/>
              </a:lnSpc>
              <a:spcBef>
                <a:spcPts val="0"/>
              </a:spcBef>
              <a:spcAft>
                <a:spcPts val="0"/>
              </a:spcAft>
              <a:buNone/>
            </a:pPr>
            <a:endParaRPr lang="en-US" sz="2400" b="1" dirty="0">
              <a:solidFill>
                <a:srgbClr val="FF0000"/>
              </a:solidFill>
              <a:latin typeface="Bookman Old Style" panose="02050604050505020204" pitchFamily="18" charset="0"/>
              <a:ea typeface="Times New Roman" panose="02020603050405020304" pitchFamily="18" charset="0"/>
              <a:cs typeface="Times New Roman" panose="02020603050405020304" pitchFamily="18" charset="0"/>
            </a:endParaRPr>
          </a:p>
          <a:p>
            <a:pPr marL="0" marR="0" indent="0">
              <a:lnSpc>
                <a:spcPct val="100000"/>
              </a:lnSpc>
              <a:spcBef>
                <a:spcPts val="0"/>
              </a:spcBef>
              <a:spcAft>
                <a:spcPts val="0"/>
              </a:spcAft>
              <a:buNone/>
            </a:pPr>
            <a:r>
              <a:rPr lang="en-US" sz="2400" b="1" dirty="0">
                <a:solidFill>
                  <a:srgbClr val="FF0000"/>
                </a:solidFill>
                <a:latin typeface="Bookman Old Style" panose="02050604050505020204" pitchFamily="18" charset="0"/>
                <a:ea typeface="Times New Roman" panose="02020603050405020304" pitchFamily="18" charset="0"/>
                <a:cs typeface="Times New Roman" panose="02020603050405020304" pitchFamily="18" charset="0"/>
              </a:rPr>
              <a:t>25:1</a:t>
            </a:r>
            <a:r>
              <a:rPr lang="en-US" sz="2800" b="1" dirty="0">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latin typeface="Bookman Old Style" panose="02050604050505020204" pitchFamily="18" charset="0"/>
                <a:ea typeface="Times New Roman" panose="02020603050405020304" pitchFamily="18" charset="0"/>
                <a:cs typeface="Times New Roman" panose="02020603050405020304" pitchFamily="18" charset="0"/>
              </a:rPr>
              <a:t>Then </a:t>
            </a:r>
            <a:r>
              <a:rPr lang="en-US" sz="2800" b="1" i="1" dirty="0">
                <a:solidFill>
                  <a:srgbClr val="0070C0"/>
                </a:solidFill>
                <a:latin typeface="Bookman Old Style" panose="02050604050505020204" pitchFamily="18" charset="0"/>
                <a:ea typeface="Times New Roman" panose="02020603050405020304" pitchFamily="18" charset="0"/>
                <a:cs typeface="Times New Roman" panose="02020603050405020304" pitchFamily="18" charset="0"/>
              </a:rPr>
              <a:t>the kingdom of heaven will be like </a:t>
            </a:r>
            <a:r>
              <a:rPr lang="en-US" sz="2800" b="1" i="1" dirty="0">
                <a:latin typeface="Bookman Old Style" panose="02050604050505020204" pitchFamily="18" charset="0"/>
                <a:ea typeface="Times New Roman" panose="02020603050405020304" pitchFamily="18" charset="0"/>
                <a:cs typeface="Times New Roman" panose="02020603050405020304" pitchFamily="18" charset="0"/>
              </a:rPr>
              <a:t>ten virgins who took their lamps and went to meet the bridegroom</a:t>
            </a:r>
            <a:r>
              <a:rPr lang="en-US" sz="2800" b="1" dirty="0">
                <a:latin typeface="Bookman Old Style" panose="02050604050505020204" pitchFamily="18" charset="0"/>
                <a:ea typeface="Times New Roman" panose="02020603050405020304" pitchFamily="18" charset="0"/>
                <a:cs typeface="Times New Roman" panose="02020603050405020304" pitchFamily="18" charset="0"/>
              </a:rPr>
              <a:t>.</a:t>
            </a:r>
            <a:endParaRPr lang="en-US" sz="2800" b="1" dirty="0">
              <a:solidFill>
                <a:srgbClr val="C00000"/>
              </a:solidFill>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0967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circle(in)">
                                      <p:cBhvr>
                                        <p:cTn id="11" dur="2000"/>
                                        <p:tgtEl>
                                          <p:spTgt spid="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ircle(in)">
                                      <p:cBhvr>
                                        <p:cTn id="16" dur="20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circle(in)">
                                      <p:cBhvr>
                                        <p:cTn id="21"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C0DC1-C11C-93F5-519C-F85D0A6296E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F6726E-D702-291F-44C8-A793F212453F}"/>
              </a:ext>
            </a:extLst>
          </p:cNvPr>
          <p:cNvSpPr>
            <a:spLocks noGrp="1"/>
          </p:cNvSpPr>
          <p:nvPr>
            <p:ph type="title"/>
          </p:nvPr>
        </p:nvSpPr>
        <p:spPr/>
        <p:txBody>
          <a:bodyPr>
            <a:normAutofit/>
          </a:bodyPr>
          <a:lstStyle/>
          <a:p>
            <a:r>
              <a:rPr lang="en-US" sz="3200" b="1" dirty="0">
                <a:solidFill>
                  <a:srgbClr val="C00000"/>
                </a:solidFill>
                <a:effectLst/>
                <a:latin typeface="Bookman Old Style" panose="02050604050505020204" pitchFamily="18" charset="0"/>
                <a:ea typeface="Calibri" panose="020F0502020204030204" pitchFamily="34" charset="0"/>
              </a:rPr>
              <a:t>II.</a:t>
            </a:r>
            <a:r>
              <a:rPr lang="en-US" sz="3200" b="1" dirty="0">
                <a:solidFill>
                  <a:srgbClr val="C00000"/>
                </a:solidFill>
                <a:latin typeface="Bookman Old Style" panose="02050604050505020204" pitchFamily="18" charset="0"/>
                <a:ea typeface="Calibri" panose="020F0502020204030204" pitchFamily="34" charset="0"/>
              </a:rPr>
              <a:t> </a:t>
            </a:r>
            <a:r>
              <a:rPr lang="en-US" sz="3200" b="1" dirty="0">
                <a:effectLst/>
                <a:latin typeface="Bookman Old Style" panose="02050604050505020204" pitchFamily="18" charset="0"/>
                <a:ea typeface="Calibri" panose="020F0502020204030204" pitchFamily="34" charset="0"/>
              </a:rPr>
              <a:t>Always be prepared for the King’s return (</a:t>
            </a:r>
            <a:r>
              <a:rPr lang="en-US" sz="3200" b="1" i="1" dirty="0">
                <a:effectLst/>
                <a:latin typeface="Bookman Old Style" panose="02050604050505020204" pitchFamily="18" charset="0"/>
                <a:ea typeface="Calibri" panose="020F0502020204030204" pitchFamily="34" charset="0"/>
              </a:rPr>
              <a:t>verses 1-13</a:t>
            </a:r>
            <a:r>
              <a:rPr lang="en-US" sz="3200" b="1" dirty="0">
                <a:effectLst/>
                <a:latin typeface="Bookman Old Style" panose="02050604050505020204" pitchFamily="18" charset="0"/>
                <a:ea typeface="Calibri" panose="020F0502020204030204" pitchFamily="34" charset="0"/>
              </a:rPr>
              <a:t>)</a:t>
            </a:r>
            <a:endParaRPr lang="en-US" sz="3200" b="1" dirty="0">
              <a:solidFill>
                <a:schemeClr val="tx1"/>
              </a:solidFill>
              <a:latin typeface="Bookman Old Style" panose="02050604050505020204" pitchFamily="18" charset="0"/>
            </a:endParaRPr>
          </a:p>
        </p:txBody>
      </p:sp>
      <p:sp>
        <p:nvSpPr>
          <p:cNvPr id="5" name="Content Placeholder 4">
            <a:extLst>
              <a:ext uri="{FF2B5EF4-FFF2-40B4-BE49-F238E27FC236}">
                <a16:creationId xmlns:a16="http://schemas.microsoft.com/office/drawing/2014/main" id="{C185C82D-C4B0-AA58-0F0A-8A48E60A869D}"/>
              </a:ext>
            </a:extLst>
          </p:cNvPr>
          <p:cNvSpPr>
            <a:spLocks noGrp="1"/>
          </p:cNvSpPr>
          <p:nvPr>
            <p:ph idx="1"/>
          </p:nvPr>
        </p:nvSpPr>
        <p:spPr>
          <a:xfrm>
            <a:off x="854693" y="2003073"/>
            <a:ext cx="10644317" cy="4736592"/>
          </a:xfrm>
        </p:spPr>
        <p:txBody>
          <a:bodyPr>
            <a:noAutofit/>
          </a:bodyPr>
          <a:lstStyle/>
          <a:p>
            <a:pPr marL="0" marR="0" indent="0">
              <a:lnSpc>
                <a:spcPct val="100000"/>
              </a:lnSpc>
              <a:spcBef>
                <a:spcPts val="0"/>
              </a:spcBef>
              <a:spcAft>
                <a:spcPts val="0"/>
              </a:spcAft>
              <a:buNone/>
            </a:pP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2</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Five of them were </a:t>
            </a:r>
            <a:r>
              <a:rPr lang="en-US" sz="2800" b="1" i="1" dirty="0">
                <a:solidFill>
                  <a:srgbClr val="7030A0"/>
                </a:solidFill>
                <a:effectLst/>
                <a:latin typeface="Bookman Old Style" panose="02050604050505020204" pitchFamily="18" charset="0"/>
                <a:ea typeface="Times New Roman" panose="02020603050405020304" pitchFamily="18" charset="0"/>
                <a:cs typeface="Times New Roman" panose="02020603050405020304" pitchFamily="18" charset="0"/>
              </a:rPr>
              <a:t>foolish</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a:t>
            </a:r>
            <a:r>
              <a:rPr lang="en-US" sz="28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a:t>
            </a:r>
            <a:r>
              <a:rPr lang="en-US" sz="2800" b="1" i="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 and five were wise</a:t>
            </a:r>
            <a:r>
              <a:rPr lang="en-US" sz="2800" b="1" dirty="0">
                <a:solidFill>
                  <a:srgbClr val="0070C0"/>
                </a:solidFill>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3</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For when the foolish took their lamps, they took no oil with them</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400" b="1" dirty="0">
                <a:solidFill>
                  <a:srgbClr val="FF0000"/>
                </a:solidFill>
                <a:effectLst/>
                <a:latin typeface="Bookman Old Style" panose="02050604050505020204" pitchFamily="18" charset="0"/>
                <a:ea typeface="Times New Roman" panose="02020603050405020304" pitchFamily="18" charset="0"/>
                <a:cs typeface="Times New Roman" panose="02020603050405020304" pitchFamily="18" charset="0"/>
              </a:rPr>
              <a:t>4</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2800" b="1" i="1" dirty="0">
                <a:effectLst/>
                <a:latin typeface="Bookman Old Style" panose="02050604050505020204" pitchFamily="18" charset="0"/>
                <a:ea typeface="Times New Roman" panose="02020603050405020304" pitchFamily="18" charset="0"/>
                <a:cs typeface="Times New Roman" panose="02020603050405020304" pitchFamily="18" charset="0"/>
              </a:rPr>
              <a:t>but the wise took flasks of oil with their lamps</a:t>
            </a:r>
            <a:r>
              <a:rPr lang="en-US" sz="2800" b="1" dirty="0">
                <a:effectLst/>
                <a:latin typeface="Bookman Old Style" panose="02050604050505020204" pitchFamily="18" charset="0"/>
                <a:ea typeface="Times New Roman" panose="02020603050405020304" pitchFamily="18" charset="0"/>
                <a:cs typeface="Times New Roman" panose="02020603050405020304" pitchFamily="18" charset="0"/>
              </a:rPr>
              <a:t>. </a:t>
            </a:r>
          </a:p>
          <a:p>
            <a:pPr marL="0" marR="0" indent="0">
              <a:lnSpc>
                <a:spcPct val="100000"/>
              </a:lnSpc>
              <a:spcBef>
                <a:spcPts val="0"/>
              </a:spcBef>
              <a:spcAft>
                <a:spcPts val="0"/>
              </a:spcAft>
              <a:buNone/>
            </a:pPr>
            <a:endParaRPr lang="en-US" sz="2800" b="1" dirty="0">
              <a:latin typeface="Bookman Old Style" panose="02050604050505020204" pitchFamily="18" charset="0"/>
              <a:ea typeface="Calibri" panose="020F0502020204030204" pitchFamily="34" charset="0"/>
              <a:cs typeface="Times New Roman" panose="02020603050405020304" pitchFamily="18" charset="0"/>
            </a:endParaRPr>
          </a:p>
          <a:p>
            <a:pPr marL="0" marR="0" indent="0">
              <a:lnSpc>
                <a:spcPct val="100000"/>
              </a:lnSpc>
              <a:spcBef>
                <a:spcPts val="0"/>
              </a:spcBef>
              <a:spcAft>
                <a:spcPts val="0"/>
              </a:spcAft>
              <a:buNone/>
            </a:pPr>
            <a:endParaRPr lang="en-US" sz="2800" b="1" dirty="0">
              <a:effectLst/>
              <a:latin typeface="Bookman Old Style" panose="02050604050505020204" pitchFamily="18" charset="0"/>
              <a:ea typeface="Calibri" panose="020F0502020204030204" pitchFamily="34" charset="0"/>
              <a:cs typeface="Times New Roman" panose="02020603050405020304" pitchFamily="18" charset="0"/>
            </a:endParaRPr>
          </a:p>
          <a:p>
            <a:pPr marL="0" marR="0" indent="0">
              <a:lnSpc>
                <a:spcPct val="100000"/>
              </a:lnSpc>
              <a:spcBef>
                <a:spcPts val="0"/>
              </a:spcBef>
              <a:spcAft>
                <a:spcPts val="0"/>
              </a:spcAft>
              <a:buNone/>
            </a:pPr>
            <a:endParaRPr lang="en-US" sz="2800" b="1" dirty="0">
              <a:latin typeface="Bookman Old Style" panose="02050604050505020204" pitchFamily="18" charset="0"/>
              <a:ea typeface="Calibri" panose="020F0502020204030204" pitchFamily="34" charset="0"/>
              <a:cs typeface="Times New Roman" panose="02020603050405020304" pitchFamily="18" charset="0"/>
            </a:endParaRPr>
          </a:p>
          <a:p>
            <a:pPr marL="0" marR="0" indent="0">
              <a:lnSpc>
                <a:spcPct val="100000"/>
              </a:lnSpc>
              <a:spcBef>
                <a:spcPts val="0"/>
              </a:spcBef>
              <a:spcAft>
                <a:spcPts val="0"/>
              </a:spcAft>
              <a:buNone/>
            </a:pPr>
            <a:endParaRPr lang="en-US" sz="2800" b="1" dirty="0">
              <a:effectLst/>
              <a:latin typeface="Bookman Old Style" panose="02050604050505020204" pitchFamily="18" charset="0"/>
              <a:ea typeface="Calibri" panose="020F0502020204030204" pitchFamily="34" charset="0"/>
              <a:cs typeface="Times New Roman" panose="02020603050405020304" pitchFamily="18" charset="0"/>
            </a:endParaRPr>
          </a:p>
          <a:p>
            <a:pPr marL="0" marR="0" indent="0">
              <a:lnSpc>
                <a:spcPct val="100000"/>
              </a:lnSpc>
              <a:spcBef>
                <a:spcPts val="0"/>
              </a:spcBef>
              <a:spcAft>
                <a:spcPts val="0"/>
              </a:spcAft>
              <a:buNone/>
            </a:pPr>
            <a:r>
              <a:rPr lang="en-US" sz="2800" b="1" dirty="0">
                <a:solidFill>
                  <a:srgbClr val="FF0000"/>
                </a:solidFill>
              </a:rPr>
              <a:t>*</a:t>
            </a:r>
            <a:r>
              <a:rPr lang="en-US" sz="2800" dirty="0"/>
              <a:t> </a:t>
            </a:r>
            <a:r>
              <a:rPr lang="en-US" sz="2800" b="1" dirty="0">
                <a:solidFill>
                  <a:srgbClr val="7030A0"/>
                </a:solidFill>
              </a:rPr>
              <a:t>Or “stupid” (the Greek word </a:t>
            </a:r>
            <a:r>
              <a:rPr lang="en-US" sz="2800" b="1" dirty="0" err="1">
                <a:solidFill>
                  <a:srgbClr val="7030A0"/>
                </a:solidFill>
              </a:rPr>
              <a:t>μωρός</a:t>
            </a:r>
            <a:r>
              <a:rPr lang="en-US" sz="2800" b="1" dirty="0">
                <a:solidFill>
                  <a:srgbClr val="7030A0"/>
                </a:solidFill>
              </a:rPr>
              <a:t> from which we get our word “moron”)</a:t>
            </a:r>
            <a:endParaRPr lang="en-US" sz="3600" b="1" dirty="0">
              <a:solidFill>
                <a:srgbClr val="7030A0"/>
              </a:solidFill>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040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animEffect transition="in" filter="circle(in)">
                                      <p:cBhvr>
                                        <p:cTn id="1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858</TotalTime>
  <Words>2049</Words>
  <Application>Microsoft Office PowerPoint</Application>
  <PresentationFormat>Widescreen</PresentationFormat>
  <Paragraphs>75</Paragraphs>
  <Slides>24</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Arial</vt:lpstr>
      <vt:lpstr>Bookman Old Style</vt:lpstr>
      <vt:lpstr>Calibri</vt:lpstr>
      <vt:lpstr>Calibri Light</vt:lpstr>
      <vt:lpstr>Rockwell</vt:lpstr>
      <vt:lpstr>Rockwell Condensed</vt:lpstr>
      <vt:lpstr>Rockwell Extra Bold</vt:lpstr>
      <vt:lpstr>Wingdings</vt:lpstr>
      <vt:lpstr>1_Office Theme</vt:lpstr>
      <vt:lpstr>Wood Type</vt:lpstr>
      <vt:lpstr>PowerPoint Presentation</vt:lpstr>
      <vt:lpstr>“Without a biblical worldview, all the great teaching goes in one ear and out the other. There are no intellectual pegs…in the mind of the individual to hang these truths on. So, they just pass through. They don’t stick. They don’t make a difference.”  George Barna</vt:lpstr>
      <vt:lpstr>Enter into the joy of your master!</vt:lpstr>
      <vt:lpstr>I. Faithfully serve the King at all times until He returns (verses 42-51)</vt:lpstr>
      <vt:lpstr>I. Faithfully serve the King at all times until He returns (verses 42-51)</vt:lpstr>
      <vt:lpstr>I. Faithfully serve the King at all times until He returns (verses 42-51)</vt:lpstr>
      <vt:lpstr>I. Faithfully serve the King at all times until He returns (verses 42-51)</vt:lpstr>
      <vt:lpstr>II. Always be prepared for the King’s return (verses 1-13)</vt:lpstr>
      <vt:lpstr>II. Always be prepared for the King’s return (verses 1-13)</vt:lpstr>
      <vt:lpstr>II. Always be prepared for the King’s return (verses 1-13)</vt:lpstr>
      <vt:lpstr>II. Always be prepared for the King’s return (verses 1-13)</vt:lpstr>
      <vt:lpstr>II. Always be prepared for the King’s return (verses 1-13)</vt:lpstr>
      <vt:lpstr>II. Always be prepared for the King’s return (verses 1-13)</vt:lpstr>
      <vt:lpstr>III. In faith, hope, and love, invest all that the King has entrusted to you for His purposes (verses 14-30)</vt:lpstr>
      <vt:lpstr>III. In faith, hope, and love, invest all that the King has entrusted to you for His purposes (verses 14-30)</vt:lpstr>
      <vt:lpstr>III. In faith, hope, and love, invest all that the King has entrusted to you for His purposes (verses 14-30)</vt:lpstr>
      <vt:lpstr>III. In faith, hope, and love, invest all that the King has entrusted to you for His purposes (verses 14-30)</vt:lpstr>
      <vt:lpstr>III. In faith, hope, and love, invest all that the King has entrusted to you for His purposes (verses 14-30)</vt:lpstr>
      <vt:lpstr>III. In faith, hope, and love, invest all that the King has entrusted to you for His purposes (verses 14-30)</vt:lpstr>
      <vt:lpstr>III. In faith, hope, and love, invest all that the King has entrusted to you for His purposes (verses 14-30)</vt:lpstr>
      <vt:lpstr>III. In faith, hope, and love, invest all that the King has entrusted to you for His purposes (verses 14-30)</vt:lpstr>
      <vt:lpstr>A much better ending</vt:lpstr>
      <vt:lpstr>Enter into the joy of your master!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User1</dc:creator>
  <cp:lastModifiedBy>Michael DeMeo</cp:lastModifiedBy>
  <cp:revision>65</cp:revision>
  <dcterms:created xsi:type="dcterms:W3CDTF">2020-03-26T18:56:14Z</dcterms:created>
  <dcterms:modified xsi:type="dcterms:W3CDTF">2024-03-17T19:57:34Z</dcterms:modified>
</cp:coreProperties>
</file>