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399" r:id="rId2"/>
    <p:sldId id="756" r:id="rId3"/>
    <p:sldId id="758" r:id="rId4"/>
    <p:sldId id="764" r:id="rId5"/>
    <p:sldId id="765" r:id="rId6"/>
    <p:sldId id="762" r:id="rId7"/>
    <p:sldId id="766" r:id="rId8"/>
    <p:sldId id="759" r:id="rId9"/>
    <p:sldId id="565" r:id="rId10"/>
    <p:sldId id="767" r:id="rId11"/>
    <p:sldId id="769" r:id="rId12"/>
    <p:sldId id="768" r:id="rId13"/>
    <p:sldId id="770" r:id="rId14"/>
    <p:sldId id="760" r:id="rId15"/>
    <p:sldId id="771" r:id="rId16"/>
    <p:sldId id="772" r:id="rId17"/>
    <p:sldId id="773" r:id="rId18"/>
    <p:sldId id="774" r:id="rId19"/>
    <p:sldId id="761" r:id="rId20"/>
    <p:sldId id="775" r:id="rId21"/>
    <p:sldId id="777" r:id="rId22"/>
    <p:sldId id="757" r:id="rId23"/>
    <p:sldId id="7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FF00"/>
    <a:srgbClr val="FF9900"/>
    <a:srgbClr val="009900"/>
    <a:srgbClr val="FFCC00"/>
    <a:srgbClr val="CC6600"/>
    <a:srgbClr val="CCCC00"/>
    <a:srgbClr val="FFFF66"/>
    <a:srgbClr val="33CC33"/>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C09D1D-93AB-4B12-9702-178F1818C1EB}" v="454" dt="2024-02-13T22:32:02.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6" d="100"/>
          <a:sy n="66" d="100"/>
        </p:scale>
        <p:origin x="44" y="2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E1C09D1D-93AB-4B12-9702-178F1818C1EB}"/>
    <pc:docChg chg="undo custSel addSld delSld modSld">
      <pc:chgData name="Michael O'Dowd" userId="722580d4ac8858fa" providerId="LiveId" clId="{E1C09D1D-93AB-4B12-9702-178F1818C1EB}" dt="2024-02-13T22:32:02.911" v="661" actId="207"/>
      <pc:docMkLst>
        <pc:docMk/>
      </pc:docMkLst>
      <pc:sldChg chg="delSp modSp mod delAnim">
        <pc:chgData name="Michael O'Dowd" userId="722580d4ac8858fa" providerId="LiveId" clId="{E1C09D1D-93AB-4B12-9702-178F1818C1EB}" dt="2024-02-12T19:26:41.093" v="1" actId="478"/>
        <pc:sldMkLst>
          <pc:docMk/>
          <pc:sldMk cId="1137216867" sldId="399"/>
        </pc:sldMkLst>
        <pc:spChg chg="del mod">
          <ac:chgData name="Michael O'Dowd" userId="722580d4ac8858fa" providerId="LiveId" clId="{E1C09D1D-93AB-4B12-9702-178F1818C1EB}" dt="2024-02-12T19:26:41.093" v="1" actId="478"/>
          <ac:spMkLst>
            <pc:docMk/>
            <pc:sldMk cId="1137216867" sldId="399"/>
            <ac:spMk id="2" creationId="{C39CF233-A3E4-C31F-1CC7-207B51C9CE10}"/>
          </ac:spMkLst>
        </pc:spChg>
      </pc:sldChg>
      <pc:sldChg chg="modSp mod modAnim">
        <pc:chgData name="Michael O'Dowd" userId="722580d4ac8858fa" providerId="LiveId" clId="{E1C09D1D-93AB-4B12-9702-178F1818C1EB}" dt="2024-02-13T21:37:09.900" v="345"/>
        <pc:sldMkLst>
          <pc:docMk/>
          <pc:sldMk cId="3604928972" sldId="565"/>
        </pc:sldMkLst>
        <pc:spChg chg="mod">
          <ac:chgData name="Michael O'Dowd" userId="722580d4ac8858fa" providerId="LiveId" clId="{E1C09D1D-93AB-4B12-9702-178F1818C1EB}" dt="2024-02-12T19:38:24.470" v="116" actId="255"/>
          <ac:spMkLst>
            <pc:docMk/>
            <pc:sldMk cId="3604928972" sldId="565"/>
            <ac:spMk id="4" creationId="{172A1101-FB4A-46B9-8908-0F75C965EEE4}"/>
          </ac:spMkLst>
        </pc:spChg>
        <pc:spChg chg="mod">
          <ac:chgData name="Michael O'Dowd" userId="722580d4ac8858fa" providerId="LiveId" clId="{E1C09D1D-93AB-4B12-9702-178F1818C1EB}" dt="2024-02-13T21:37:00.311" v="344" actId="207"/>
          <ac:spMkLst>
            <pc:docMk/>
            <pc:sldMk cId="3604928972" sldId="565"/>
            <ac:spMk id="5" creationId="{AB5DB673-2A69-412B-A9B3-AAA1AD838AA0}"/>
          </ac:spMkLst>
        </pc:spChg>
      </pc:sldChg>
      <pc:sldChg chg="del">
        <pc:chgData name="Michael O'Dowd" userId="722580d4ac8858fa" providerId="LiveId" clId="{E1C09D1D-93AB-4B12-9702-178F1818C1EB}" dt="2024-02-12T19:45:29.742" v="190" actId="47"/>
        <pc:sldMkLst>
          <pc:docMk/>
          <pc:sldMk cId="761808318" sldId="752"/>
        </pc:sldMkLst>
      </pc:sldChg>
      <pc:sldChg chg="del">
        <pc:chgData name="Michael O'Dowd" userId="722580d4ac8858fa" providerId="LiveId" clId="{E1C09D1D-93AB-4B12-9702-178F1818C1EB}" dt="2024-02-12T19:45:29.742" v="190" actId="47"/>
        <pc:sldMkLst>
          <pc:docMk/>
          <pc:sldMk cId="306486157" sldId="753"/>
        </pc:sldMkLst>
      </pc:sldChg>
      <pc:sldChg chg="del">
        <pc:chgData name="Michael O'Dowd" userId="722580d4ac8858fa" providerId="LiveId" clId="{E1C09D1D-93AB-4B12-9702-178F1818C1EB}" dt="2024-02-12T19:45:29.742" v="190" actId="47"/>
        <pc:sldMkLst>
          <pc:docMk/>
          <pc:sldMk cId="194624017" sldId="754"/>
        </pc:sldMkLst>
      </pc:sldChg>
      <pc:sldChg chg="addSp modSp mod setBg modClrScheme chgLayout">
        <pc:chgData name="Michael O'Dowd" userId="722580d4ac8858fa" providerId="LiveId" clId="{E1C09D1D-93AB-4B12-9702-178F1818C1EB}" dt="2024-02-12T19:32:41.434" v="68" actId="1076"/>
        <pc:sldMkLst>
          <pc:docMk/>
          <pc:sldMk cId="674486018" sldId="756"/>
        </pc:sldMkLst>
        <pc:spChg chg="add mod">
          <ac:chgData name="Michael O'Dowd" userId="722580d4ac8858fa" providerId="LiveId" clId="{E1C09D1D-93AB-4B12-9702-178F1818C1EB}" dt="2024-02-12T19:32:18.495" v="62" actId="404"/>
          <ac:spMkLst>
            <pc:docMk/>
            <pc:sldMk cId="674486018" sldId="756"/>
            <ac:spMk id="2" creationId="{BEEF8BC9-EFA3-A4A4-F0E8-14847E69F090}"/>
          </ac:spMkLst>
        </pc:spChg>
        <pc:spChg chg="add mod">
          <ac:chgData name="Michael O'Dowd" userId="722580d4ac8858fa" providerId="LiveId" clId="{E1C09D1D-93AB-4B12-9702-178F1818C1EB}" dt="2024-02-12T19:32:41.434" v="68" actId="1076"/>
          <ac:spMkLst>
            <pc:docMk/>
            <pc:sldMk cId="674486018" sldId="756"/>
            <ac:spMk id="3" creationId="{57880832-4451-3DAA-F30C-D2E77737F7C5}"/>
          </ac:spMkLst>
        </pc:spChg>
      </pc:sldChg>
      <pc:sldChg chg="modSp mod modAnim">
        <pc:chgData name="Michael O'Dowd" userId="722580d4ac8858fa" providerId="LiveId" clId="{E1C09D1D-93AB-4B12-9702-178F1818C1EB}" dt="2024-02-13T22:28:01.036" v="637" actId="207"/>
        <pc:sldMkLst>
          <pc:docMk/>
          <pc:sldMk cId="635283235" sldId="757"/>
        </pc:sldMkLst>
        <pc:spChg chg="mod">
          <ac:chgData name="Michael O'Dowd" userId="722580d4ac8858fa" providerId="LiveId" clId="{E1C09D1D-93AB-4B12-9702-178F1818C1EB}" dt="2024-02-12T19:44:18.920" v="171" actId="255"/>
          <ac:spMkLst>
            <pc:docMk/>
            <pc:sldMk cId="635283235" sldId="757"/>
            <ac:spMk id="4" creationId="{3C2C9936-36D8-FDFC-8F3A-235688D69085}"/>
          </ac:spMkLst>
        </pc:spChg>
        <pc:spChg chg="mod">
          <ac:chgData name="Michael O'Dowd" userId="722580d4ac8858fa" providerId="LiveId" clId="{E1C09D1D-93AB-4B12-9702-178F1818C1EB}" dt="2024-02-13T22:28:01.036" v="637" actId="207"/>
          <ac:spMkLst>
            <pc:docMk/>
            <pc:sldMk cId="635283235" sldId="757"/>
            <ac:spMk id="5" creationId="{FA977302-B613-1C9A-AA26-D009C99074AF}"/>
          </ac:spMkLst>
        </pc:spChg>
      </pc:sldChg>
      <pc:sldChg chg="modSp mod modAnim">
        <pc:chgData name="Michael O'Dowd" userId="722580d4ac8858fa" providerId="LiveId" clId="{E1C09D1D-93AB-4B12-9702-178F1818C1EB}" dt="2024-02-13T21:16:44.277" v="229"/>
        <pc:sldMkLst>
          <pc:docMk/>
          <pc:sldMk cId="1111156013" sldId="758"/>
        </pc:sldMkLst>
        <pc:spChg chg="mod">
          <ac:chgData name="Michael O'Dowd" userId="722580d4ac8858fa" providerId="LiveId" clId="{E1C09D1D-93AB-4B12-9702-178F1818C1EB}" dt="2024-02-12T19:33:46.173" v="72" actId="255"/>
          <ac:spMkLst>
            <pc:docMk/>
            <pc:sldMk cId="1111156013" sldId="758"/>
            <ac:spMk id="4" creationId="{2F89DFD8-AA86-3AB7-00B6-7868F104F3D4}"/>
          </ac:spMkLst>
        </pc:spChg>
        <pc:spChg chg="mod">
          <ac:chgData name="Michael O'Dowd" userId="722580d4ac8858fa" providerId="LiveId" clId="{E1C09D1D-93AB-4B12-9702-178F1818C1EB}" dt="2024-02-13T21:16:36.240" v="228" actId="1076"/>
          <ac:spMkLst>
            <pc:docMk/>
            <pc:sldMk cId="1111156013" sldId="758"/>
            <ac:spMk id="5" creationId="{0500143A-15C9-5027-ABF5-2C45E54ED011}"/>
          </ac:spMkLst>
        </pc:spChg>
      </pc:sldChg>
      <pc:sldChg chg="modSp mod modAnim">
        <pc:chgData name="Michael O'Dowd" userId="722580d4ac8858fa" providerId="LiveId" clId="{E1C09D1D-93AB-4B12-9702-178F1818C1EB}" dt="2024-02-13T21:34:36.285" v="324" actId="207"/>
        <pc:sldMkLst>
          <pc:docMk/>
          <pc:sldMk cId="2509673056" sldId="759"/>
        </pc:sldMkLst>
        <pc:spChg chg="mod">
          <ac:chgData name="Michael O'Dowd" userId="722580d4ac8858fa" providerId="LiveId" clId="{E1C09D1D-93AB-4B12-9702-178F1818C1EB}" dt="2024-02-12T19:36:04.037" v="95" actId="255"/>
          <ac:spMkLst>
            <pc:docMk/>
            <pc:sldMk cId="2509673056" sldId="759"/>
            <ac:spMk id="4" creationId="{641D08FB-BA3C-FAF2-1AD3-4264E485D3DC}"/>
          </ac:spMkLst>
        </pc:spChg>
        <pc:spChg chg="mod">
          <ac:chgData name="Michael O'Dowd" userId="722580d4ac8858fa" providerId="LiveId" clId="{E1C09D1D-93AB-4B12-9702-178F1818C1EB}" dt="2024-02-13T21:34:36.285" v="324" actId="207"/>
          <ac:spMkLst>
            <pc:docMk/>
            <pc:sldMk cId="2509673056" sldId="759"/>
            <ac:spMk id="5" creationId="{C21F1F18-D87A-DAE9-18CC-E7F14AD7D671}"/>
          </ac:spMkLst>
        </pc:spChg>
      </pc:sldChg>
      <pc:sldChg chg="modSp mod modAnim">
        <pc:chgData name="Michael O'Dowd" userId="722580d4ac8858fa" providerId="LiveId" clId="{E1C09D1D-93AB-4B12-9702-178F1818C1EB}" dt="2024-02-13T21:53:23.338" v="487" actId="207"/>
        <pc:sldMkLst>
          <pc:docMk/>
          <pc:sldMk cId="1172856318" sldId="760"/>
        </pc:sldMkLst>
        <pc:spChg chg="mod">
          <ac:chgData name="Michael O'Dowd" userId="722580d4ac8858fa" providerId="LiveId" clId="{E1C09D1D-93AB-4B12-9702-178F1818C1EB}" dt="2024-02-12T19:40:17.601" v="132" actId="255"/>
          <ac:spMkLst>
            <pc:docMk/>
            <pc:sldMk cId="1172856318" sldId="760"/>
            <ac:spMk id="4" creationId="{E9EB0914-0D43-12B6-C295-2337BD3B185A}"/>
          </ac:spMkLst>
        </pc:spChg>
        <pc:spChg chg="mod">
          <ac:chgData name="Michael O'Dowd" userId="722580d4ac8858fa" providerId="LiveId" clId="{E1C09D1D-93AB-4B12-9702-178F1818C1EB}" dt="2024-02-13T21:53:23.338" v="487" actId="207"/>
          <ac:spMkLst>
            <pc:docMk/>
            <pc:sldMk cId="1172856318" sldId="760"/>
            <ac:spMk id="5" creationId="{5E97E3F3-415E-2FF6-8593-C5DA8AA52F98}"/>
          </ac:spMkLst>
        </pc:spChg>
      </pc:sldChg>
      <pc:sldChg chg="modSp mod modAnim">
        <pc:chgData name="Michael O'Dowd" userId="722580d4ac8858fa" providerId="LiveId" clId="{E1C09D1D-93AB-4B12-9702-178F1818C1EB}" dt="2024-02-13T22:12:19.122" v="579" actId="207"/>
        <pc:sldMkLst>
          <pc:docMk/>
          <pc:sldMk cId="3249891962" sldId="761"/>
        </pc:sldMkLst>
        <pc:spChg chg="mod">
          <ac:chgData name="Michael O'Dowd" userId="722580d4ac8858fa" providerId="LiveId" clId="{E1C09D1D-93AB-4B12-9702-178F1818C1EB}" dt="2024-02-12T19:42:14.244" v="152" actId="255"/>
          <ac:spMkLst>
            <pc:docMk/>
            <pc:sldMk cId="3249891962" sldId="761"/>
            <ac:spMk id="4" creationId="{D4E1808D-EB2F-4C0B-400F-51262B858072}"/>
          </ac:spMkLst>
        </pc:spChg>
        <pc:spChg chg="mod">
          <ac:chgData name="Michael O'Dowd" userId="722580d4ac8858fa" providerId="LiveId" clId="{E1C09D1D-93AB-4B12-9702-178F1818C1EB}" dt="2024-02-13T22:12:19.122" v="579" actId="207"/>
          <ac:spMkLst>
            <pc:docMk/>
            <pc:sldMk cId="3249891962" sldId="761"/>
            <ac:spMk id="5" creationId="{C38D9EB5-2379-2358-875D-9972398FFC29}"/>
          </ac:spMkLst>
        </pc:spChg>
      </pc:sldChg>
      <pc:sldChg chg="add del">
        <pc:chgData name="Michael O'Dowd" userId="722580d4ac8858fa" providerId="LiveId" clId="{E1C09D1D-93AB-4B12-9702-178F1818C1EB}" dt="2024-02-13T21:13:58.864" v="193" actId="47"/>
        <pc:sldMkLst>
          <pc:docMk/>
          <pc:sldMk cId="907133191" sldId="762"/>
        </pc:sldMkLst>
      </pc:sldChg>
      <pc:sldChg chg="modSp add mod modAnim">
        <pc:chgData name="Michael O'Dowd" userId="722580d4ac8858fa" providerId="LiveId" clId="{E1C09D1D-93AB-4B12-9702-178F1818C1EB}" dt="2024-02-13T21:27:51.556" v="292" actId="207"/>
        <pc:sldMkLst>
          <pc:docMk/>
          <pc:sldMk cId="1203515152" sldId="762"/>
        </pc:sldMkLst>
        <pc:spChg chg="mod">
          <ac:chgData name="Michael O'Dowd" userId="722580d4ac8858fa" providerId="LiveId" clId="{E1C09D1D-93AB-4B12-9702-178F1818C1EB}" dt="2024-02-13T21:27:51.556" v="292" actId="207"/>
          <ac:spMkLst>
            <pc:docMk/>
            <pc:sldMk cId="1203515152" sldId="762"/>
            <ac:spMk id="5" creationId="{634158F2-BF8E-5FEB-111F-26F76763101E}"/>
          </ac:spMkLst>
        </pc:spChg>
      </pc:sldChg>
      <pc:sldChg chg="del">
        <pc:chgData name="Michael O'Dowd" userId="722580d4ac8858fa" providerId="LiveId" clId="{E1C09D1D-93AB-4B12-9702-178F1818C1EB}" dt="2024-02-12T19:45:29.742" v="190" actId="47"/>
        <pc:sldMkLst>
          <pc:docMk/>
          <pc:sldMk cId="3248780290" sldId="762"/>
        </pc:sldMkLst>
      </pc:sldChg>
      <pc:sldChg chg="add del">
        <pc:chgData name="Michael O'Dowd" userId="722580d4ac8858fa" providerId="LiveId" clId="{E1C09D1D-93AB-4B12-9702-178F1818C1EB}" dt="2024-02-13T21:13:59.930" v="194" actId="47"/>
        <pc:sldMkLst>
          <pc:docMk/>
          <pc:sldMk cId="2261491085" sldId="763"/>
        </pc:sldMkLst>
      </pc:sldChg>
      <pc:sldChg chg="del">
        <pc:chgData name="Michael O'Dowd" userId="722580d4ac8858fa" providerId="LiveId" clId="{E1C09D1D-93AB-4B12-9702-178F1818C1EB}" dt="2024-02-12T19:45:29.742" v="190" actId="47"/>
        <pc:sldMkLst>
          <pc:docMk/>
          <pc:sldMk cId="2662134694" sldId="763"/>
        </pc:sldMkLst>
      </pc:sldChg>
      <pc:sldChg chg="add del">
        <pc:chgData name="Michael O'Dowd" userId="722580d4ac8858fa" providerId="LiveId" clId="{E1C09D1D-93AB-4B12-9702-178F1818C1EB}" dt="2024-02-13T21:29:20.274" v="294" actId="47"/>
        <pc:sldMkLst>
          <pc:docMk/>
          <pc:sldMk cId="2786486670" sldId="763"/>
        </pc:sldMkLst>
      </pc:sldChg>
      <pc:sldChg chg="modSp add mod modAnim">
        <pc:chgData name="Michael O'Dowd" userId="722580d4ac8858fa" providerId="LiveId" clId="{E1C09D1D-93AB-4B12-9702-178F1818C1EB}" dt="2024-02-13T21:22:37.892" v="257" actId="114"/>
        <pc:sldMkLst>
          <pc:docMk/>
          <pc:sldMk cId="1115536069" sldId="764"/>
        </pc:sldMkLst>
        <pc:spChg chg="mod">
          <ac:chgData name="Michael O'Dowd" userId="722580d4ac8858fa" providerId="LiveId" clId="{E1C09D1D-93AB-4B12-9702-178F1818C1EB}" dt="2024-02-13T21:22:37.892" v="257" actId="114"/>
          <ac:spMkLst>
            <pc:docMk/>
            <pc:sldMk cId="1115536069" sldId="764"/>
            <ac:spMk id="5" creationId="{368A5CAF-9953-FABE-F956-6E1FF099ED39}"/>
          </ac:spMkLst>
        </pc:spChg>
      </pc:sldChg>
      <pc:sldChg chg="del">
        <pc:chgData name="Michael O'Dowd" userId="722580d4ac8858fa" providerId="LiveId" clId="{E1C09D1D-93AB-4B12-9702-178F1818C1EB}" dt="2024-02-12T19:45:29.742" v="190" actId="47"/>
        <pc:sldMkLst>
          <pc:docMk/>
          <pc:sldMk cId="4040529786" sldId="764"/>
        </pc:sldMkLst>
      </pc:sldChg>
      <pc:sldChg chg="modSp add modAnim">
        <pc:chgData name="Michael O'Dowd" userId="722580d4ac8858fa" providerId="LiveId" clId="{E1C09D1D-93AB-4B12-9702-178F1818C1EB}" dt="2024-02-13T21:24:30.901" v="269" actId="207"/>
        <pc:sldMkLst>
          <pc:docMk/>
          <pc:sldMk cId="2374850825" sldId="765"/>
        </pc:sldMkLst>
        <pc:spChg chg="mod">
          <ac:chgData name="Michael O'Dowd" userId="722580d4ac8858fa" providerId="LiveId" clId="{E1C09D1D-93AB-4B12-9702-178F1818C1EB}" dt="2024-02-13T21:24:30.901" v="269" actId="207"/>
          <ac:spMkLst>
            <pc:docMk/>
            <pc:sldMk cId="2374850825" sldId="765"/>
            <ac:spMk id="5" creationId="{D2BCED6C-0077-E142-3FA2-50C3EF312726}"/>
          </ac:spMkLst>
        </pc:spChg>
      </pc:sldChg>
      <pc:sldChg chg="modSp add del modAnim">
        <pc:chgData name="Michael O'Dowd" userId="722580d4ac8858fa" providerId="LiveId" clId="{E1C09D1D-93AB-4B12-9702-178F1818C1EB}" dt="2024-02-13T21:22:53.179" v="258" actId="47"/>
        <pc:sldMkLst>
          <pc:docMk/>
          <pc:sldMk cId="3339664233" sldId="765"/>
        </pc:sldMkLst>
        <pc:spChg chg="mod">
          <ac:chgData name="Michael O'Dowd" userId="722580d4ac8858fa" providerId="LiveId" clId="{E1C09D1D-93AB-4B12-9702-178F1818C1EB}" dt="2024-02-13T21:21:49.522" v="250" actId="207"/>
          <ac:spMkLst>
            <pc:docMk/>
            <pc:sldMk cId="3339664233" sldId="765"/>
            <ac:spMk id="5" creationId="{B22D2680-9B5C-B1E4-9F8E-3E1A64D8FB0A}"/>
          </ac:spMkLst>
        </pc:spChg>
      </pc:sldChg>
      <pc:sldChg chg="del">
        <pc:chgData name="Michael O'Dowd" userId="722580d4ac8858fa" providerId="LiveId" clId="{E1C09D1D-93AB-4B12-9702-178F1818C1EB}" dt="2024-02-12T19:45:29.742" v="190" actId="47"/>
        <pc:sldMkLst>
          <pc:docMk/>
          <pc:sldMk cId="2005088101" sldId="766"/>
        </pc:sldMkLst>
      </pc:sldChg>
      <pc:sldChg chg="modSp add modAnim">
        <pc:chgData name="Michael O'Dowd" userId="722580d4ac8858fa" providerId="LiveId" clId="{E1C09D1D-93AB-4B12-9702-178F1818C1EB}" dt="2024-02-13T21:30:09.099" v="301" actId="207"/>
        <pc:sldMkLst>
          <pc:docMk/>
          <pc:sldMk cId="3622610702" sldId="766"/>
        </pc:sldMkLst>
        <pc:spChg chg="mod">
          <ac:chgData name="Michael O'Dowd" userId="722580d4ac8858fa" providerId="LiveId" clId="{E1C09D1D-93AB-4B12-9702-178F1818C1EB}" dt="2024-02-13T21:30:09.099" v="301" actId="207"/>
          <ac:spMkLst>
            <pc:docMk/>
            <pc:sldMk cId="3622610702" sldId="766"/>
            <ac:spMk id="5" creationId="{DF9F6D8A-4201-A900-3A34-E2073BA1172F}"/>
          </ac:spMkLst>
        </pc:spChg>
      </pc:sldChg>
      <pc:sldChg chg="del">
        <pc:chgData name="Michael O'Dowd" userId="722580d4ac8858fa" providerId="LiveId" clId="{E1C09D1D-93AB-4B12-9702-178F1818C1EB}" dt="2024-02-12T19:45:29.742" v="190" actId="47"/>
        <pc:sldMkLst>
          <pc:docMk/>
          <pc:sldMk cId="2508341186" sldId="767"/>
        </pc:sldMkLst>
      </pc:sldChg>
      <pc:sldChg chg="modSp add mod modAnim">
        <pc:chgData name="Michael O'Dowd" userId="722580d4ac8858fa" providerId="LiveId" clId="{E1C09D1D-93AB-4B12-9702-178F1818C1EB}" dt="2024-02-13T21:42:08.529" v="367" actId="207"/>
        <pc:sldMkLst>
          <pc:docMk/>
          <pc:sldMk cId="4216651517" sldId="767"/>
        </pc:sldMkLst>
        <pc:spChg chg="mod">
          <ac:chgData name="Michael O'Dowd" userId="722580d4ac8858fa" providerId="LiveId" clId="{E1C09D1D-93AB-4B12-9702-178F1818C1EB}" dt="2024-02-13T21:42:08.529" v="367" actId="207"/>
          <ac:spMkLst>
            <pc:docMk/>
            <pc:sldMk cId="4216651517" sldId="767"/>
            <ac:spMk id="5" creationId="{8BD0DE4F-2237-7AC7-1353-1C9515B3EC2A}"/>
          </ac:spMkLst>
        </pc:spChg>
      </pc:sldChg>
      <pc:sldChg chg="modSp add mod modAnim">
        <pc:chgData name="Michael O'Dowd" userId="722580d4ac8858fa" providerId="LiveId" clId="{E1C09D1D-93AB-4B12-9702-178F1818C1EB}" dt="2024-02-13T21:48:59.867" v="420" actId="207"/>
        <pc:sldMkLst>
          <pc:docMk/>
          <pc:sldMk cId="1452782116" sldId="768"/>
        </pc:sldMkLst>
        <pc:spChg chg="mod">
          <ac:chgData name="Michael O'Dowd" userId="722580d4ac8858fa" providerId="LiveId" clId="{E1C09D1D-93AB-4B12-9702-178F1818C1EB}" dt="2024-02-13T21:48:59.867" v="420" actId="207"/>
          <ac:spMkLst>
            <pc:docMk/>
            <pc:sldMk cId="1452782116" sldId="768"/>
            <ac:spMk id="5" creationId="{D5AA1A1A-37C0-F065-0AAE-3061A70A6BA6}"/>
          </ac:spMkLst>
        </pc:spChg>
      </pc:sldChg>
      <pc:sldChg chg="del">
        <pc:chgData name="Michael O'Dowd" userId="722580d4ac8858fa" providerId="LiveId" clId="{E1C09D1D-93AB-4B12-9702-178F1818C1EB}" dt="2024-02-12T19:45:29.742" v="190" actId="47"/>
        <pc:sldMkLst>
          <pc:docMk/>
          <pc:sldMk cId="1895080322" sldId="768"/>
        </pc:sldMkLst>
      </pc:sldChg>
      <pc:sldChg chg="modSp add modAnim">
        <pc:chgData name="Michael O'Dowd" userId="722580d4ac8858fa" providerId="LiveId" clId="{E1C09D1D-93AB-4B12-9702-178F1818C1EB}" dt="2024-02-13T21:44:24.147" v="373" actId="207"/>
        <pc:sldMkLst>
          <pc:docMk/>
          <pc:sldMk cId="2266968607" sldId="769"/>
        </pc:sldMkLst>
        <pc:spChg chg="mod">
          <ac:chgData name="Michael O'Dowd" userId="722580d4ac8858fa" providerId="LiveId" clId="{E1C09D1D-93AB-4B12-9702-178F1818C1EB}" dt="2024-02-13T21:44:24.147" v="373" actId="207"/>
          <ac:spMkLst>
            <pc:docMk/>
            <pc:sldMk cId="2266968607" sldId="769"/>
            <ac:spMk id="5" creationId="{71B4BE09-34DB-D5D5-ADA5-98A9D7BD6A05}"/>
          </ac:spMkLst>
        </pc:spChg>
      </pc:sldChg>
      <pc:sldChg chg="del">
        <pc:chgData name="Michael O'Dowd" userId="722580d4ac8858fa" providerId="LiveId" clId="{E1C09D1D-93AB-4B12-9702-178F1818C1EB}" dt="2024-02-12T19:45:29.742" v="190" actId="47"/>
        <pc:sldMkLst>
          <pc:docMk/>
          <pc:sldMk cId="4082628597" sldId="769"/>
        </pc:sldMkLst>
      </pc:sldChg>
      <pc:sldChg chg="modSp add modAnim">
        <pc:chgData name="Michael O'Dowd" userId="722580d4ac8858fa" providerId="LiveId" clId="{E1C09D1D-93AB-4B12-9702-178F1818C1EB}" dt="2024-02-13T22:08:08.342" v="554" actId="6549"/>
        <pc:sldMkLst>
          <pc:docMk/>
          <pc:sldMk cId="1612147249" sldId="770"/>
        </pc:sldMkLst>
        <pc:spChg chg="mod">
          <ac:chgData name="Michael O'Dowd" userId="722580d4ac8858fa" providerId="LiveId" clId="{E1C09D1D-93AB-4B12-9702-178F1818C1EB}" dt="2024-02-13T22:08:08.342" v="554" actId="6549"/>
          <ac:spMkLst>
            <pc:docMk/>
            <pc:sldMk cId="1612147249" sldId="770"/>
            <ac:spMk id="5" creationId="{1F0ECF35-F248-4E69-81BF-69F692125A32}"/>
          </ac:spMkLst>
        </pc:spChg>
      </pc:sldChg>
      <pc:sldChg chg="modSp add mod modAnim">
        <pc:chgData name="Michael O'Dowd" userId="722580d4ac8858fa" providerId="LiveId" clId="{E1C09D1D-93AB-4B12-9702-178F1818C1EB}" dt="2024-02-13T21:59:46.442" v="518" actId="207"/>
        <pc:sldMkLst>
          <pc:docMk/>
          <pc:sldMk cId="3666942714" sldId="771"/>
        </pc:sldMkLst>
        <pc:spChg chg="mod">
          <ac:chgData name="Michael O'Dowd" userId="722580d4ac8858fa" providerId="LiveId" clId="{E1C09D1D-93AB-4B12-9702-178F1818C1EB}" dt="2024-02-13T21:59:46.442" v="518" actId="207"/>
          <ac:spMkLst>
            <pc:docMk/>
            <pc:sldMk cId="3666942714" sldId="771"/>
            <ac:spMk id="5" creationId="{22D0E8FB-48DA-8588-57D0-BCB61A539612}"/>
          </ac:spMkLst>
        </pc:spChg>
      </pc:sldChg>
      <pc:sldChg chg="modSp add mod modAnim">
        <pc:chgData name="Michael O'Dowd" userId="722580d4ac8858fa" providerId="LiveId" clId="{E1C09D1D-93AB-4B12-9702-178F1818C1EB}" dt="2024-02-13T22:04:14.261" v="535"/>
        <pc:sldMkLst>
          <pc:docMk/>
          <pc:sldMk cId="1021340514" sldId="772"/>
        </pc:sldMkLst>
        <pc:spChg chg="mod">
          <ac:chgData name="Michael O'Dowd" userId="722580d4ac8858fa" providerId="LiveId" clId="{E1C09D1D-93AB-4B12-9702-178F1818C1EB}" dt="2024-02-13T22:03:47.790" v="533" actId="207"/>
          <ac:spMkLst>
            <pc:docMk/>
            <pc:sldMk cId="1021340514" sldId="772"/>
            <ac:spMk id="5" creationId="{C0B058D7-0074-813E-EA81-355EC05B9F50}"/>
          </ac:spMkLst>
        </pc:spChg>
      </pc:sldChg>
      <pc:sldChg chg="addSp modSp add mod modAnim">
        <pc:chgData name="Michael O'Dowd" userId="722580d4ac8858fa" providerId="LiveId" clId="{E1C09D1D-93AB-4B12-9702-178F1818C1EB}" dt="2024-02-13T22:15:34.282" v="602"/>
        <pc:sldMkLst>
          <pc:docMk/>
          <pc:sldMk cId="919254507" sldId="773"/>
        </pc:sldMkLst>
        <pc:spChg chg="mod">
          <ac:chgData name="Michael O'Dowd" userId="722580d4ac8858fa" providerId="LiveId" clId="{E1C09D1D-93AB-4B12-9702-178F1818C1EB}" dt="2024-02-13T22:14:52.734" v="587" actId="14100"/>
          <ac:spMkLst>
            <pc:docMk/>
            <pc:sldMk cId="919254507" sldId="773"/>
            <ac:spMk id="5" creationId="{2DA28FB9-BA7A-D66A-60EC-DBA4E75521E9}"/>
          </ac:spMkLst>
        </pc:spChg>
        <pc:picChg chg="add mod">
          <ac:chgData name="Michael O'Dowd" userId="722580d4ac8858fa" providerId="LiveId" clId="{E1C09D1D-93AB-4B12-9702-178F1818C1EB}" dt="2024-02-13T22:15:21.579" v="600" actId="1038"/>
          <ac:picMkLst>
            <pc:docMk/>
            <pc:sldMk cId="919254507" sldId="773"/>
            <ac:picMk id="3" creationId="{90503DC5-4D5C-FFC4-DB55-56085BB7BD49}"/>
          </ac:picMkLst>
        </pc:picChg>
      </pc:sldChg>
      <pc:sldChg chg="modSp add modAnim">
        <pc:chgData name="Michael O'Dowd" userId="722580d4ac8858fa" providerId="LiveId" clId="{E1C09D1D-93AB-4B12-9702-178F1818C1EB}" dt="2024-02-13T22:09:55.706" v="563"/>
        <pc:sldMkLst>
          <pc:docMk/>
          <pc:sldMk cId="791769087" sldId="774"/>
        </pc:sldMkLst>
        <pc:spChg chg="mod">
          <ac:chgData name="Michael O'Dowd" userId="722580d4ac8858fa" providerId="LiveId" clId="{E1C09D1D-93AB-4B12-9702-178F1818C1EB}" dt="2024-02-13T22:09:50.951" v="562" actId="207"/>
          <ac:spMkLst>
            <pc:docMk/>
            <pc:sldMk cId="791769087" sldId="774"/>
            <ac:spMk id="5" creationId="{4CCC1D70-9634-9368-5586-34052F988272}"/>
          </ac:spMkLst>
        </pc:spChg>
      </pc:sldChg>
      <pc:sldChg chg="modSp add mod modAnim">
        <pc:chgData name="Michael O'Dowd" userId="722580d4ac8858fa" providerId="LiveId" clId="{E1C09D1D-93AB-4B12-9702-178F1818C1EB}" dt="2024-02-13T22:20:50.780" v="611"/>
        <pc:sldMkLst>
          <pc:docMk/>
          <pc:sldMk cId="2220435190" sldId="775"/>
        </pc:sldMkLst>
        <pc:spChg chg="mod">
          <ac:chgData name="Michael O'Dowd" userId="722580d4ac8858fa" providerId="LiveId" clId="{E1C09D1D-93AB-4B12-9702-178F1818C1EB}" dt="2024-02-13T22:19:43.046" v="609" actId="207"/>
          <ac:spMkLst>
            <pc:docMk/>
            <pc:sldMk cId="2220435190" sldId="775"/>
            <ac:spMk id="5" creationId="{A0A13837-BAF3-E1E5-9A96-9FBCD2AB54FA}"/>
          </ac:spMkLst>
        </pc:spChg>
      </pc:sldChg>
      <pc:sldChg chg="add del">
        <pc:chgData name="Michael O'Dowd" userId="722580d4ac8858fa" providerId="LiveId" clId="{E1C09D1D-93AB-4B12-9702-178F1818C1EB}" dt="2024-02-13T22:25:53.978" v="629" actId="47"/>
        <pc:sldMkLst>
          <pc:docMk/>
          <pc:sldMk cId="2873084021" sldId="776"/>
        </pc:sldMkLst>
      </pc:sldChg>
      <pc:sldChg chg="modSp add modAnim">
        <pc:chgData name="Michael O'Dowd" userId="722580d4ac8858fa" providerId="LiveId" clId="{E1C09D1D-93AB-4B12-9702-178F1818C1EB}" dt="2024-02-13T22:23:12.688" v="628" actId="207"/>
        <pc:sldMkLst>
          <pc:docMk/>
          <pc:sldMk cId="791049951" sldId="777"/>
        </pc:sldMkLst>
        <pc:spChg chg="mod">
          <ac:chgData name="Michael O'Dowd" userId="722580d4ac8858fa" providerId="LiveId" clId="{E1C09D1D-93AB-4B12-9702-178F1818C1EB}" dt="2024-02-13T22:23:12.688" v="628" actId="207"/>
          <ac:spMkLst>
            <pc:docMk/>
            <pc:sldMk cId="791049951" sldId="777"/>
            <ac:spMk id="5" creationId="{9CDB7D5F-0E76-FD7E-AE4D-994EEB36588A}"/>
          </ac:spMkLst>
        </pc:spChg>
      </pc:sldChg>
      <pc:sldChg chg="modSp add mod modAnim">
        <pc:chgData name="Michael O'Dowd" userId="722580d4ac8858fa" providerId="LiveId" clId="{E1C09D1D-93AB-4B12-9702-178F1818C1EB}" dt="2024-02-13T22:32:02.911" v="661" actId="207"/>
        <pc:sldMkLst>
          <pc:docMk/>
          <pc:sldMk cId="3196023320" sldId="778"/>
        </pc:sldMkLst>
        <pc:spChg chg="mod">
          <ac:chgData name="Michael O'Dowd" userId="722580d4ac8858fa" providerId="LiveId" clId="{E1C09D1D-93AB-4B12-9702-178F1818C1EB}" dt="2024-02-13T22:32:02.911" v="661" actId="207"/>
          <ac:spMkLst>
            <pc:docMk/>
            <pc:sldMk cId="3196023320" sldId="778"/>
            <ac:spMk id="5" creationId="{C38415B1-9297-DD1E-FF9E-157128ADD0EC}"/>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2/13/2024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2/13/2024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2/13/2024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2/13/2024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C5549D-1919-88F0-40F6-74F01D380D4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2C6F027-E89D-28EF-8AA0-2ED3BF059C36}"/>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distort genuine integrity (</a:t>
            </a:r>
            <a:r>
              <a:rPr lang="en-US" sz="3200" b="1" i="1" dirty="0">
                <a:effectLst/>
                <a:latin typeface="Bookman Old Style" panose="02050604050505020204" pitchFamily="18" charset="0"/>
                <a:ea typeface="Times New Roman" panose="02020603050405020304" pitchFamily="18" charset="0"/>
              </a:rPr>
              <a:t>verses 16-22</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8BD0DE4F-2237-7AC7-1353-1C9515B3EC2A}"/>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16</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“Woe to you, blind guides, who say, ‘If anyone swears by the temple, it is nothing, but if anyone swears by </a:t>
            </a:r>
            <a:r>
              <a:rPr lang="en-US" sz="2800" b="1" i="1" dirty="0">
                <a:solidFill>
                  <a:srgbClr val="00B050"/>
                </a:solidFill>
                <a:latin typeface="Bookman Old Style" panose="02050604050505020204" pitchFamily="18" charset="0"/>
              </a:rPr>
              <a:t>the gold </a:t>
            </a:r>
            <a:r>
              <a:rPr lang="en-US" sz="2800" b="1" i="1" dirty="0">
                <a:solidFill>
                  <a:srgbClr val="0070C0"/>
                </a:solidFill>
                <a:latin typeface="Bookman Old Style" panose="02050604050505020204" pitchFamily="18" charset="0"/>
              </a:rPr>
              <a:t>of the temple, </a:t>
            </a:r>
            <a:r>
              <a:rPr lang="en-US" sz="2800" b="1" i="1" dirty="0">
                <a:solidFill>
                  <a:srgbClr val="00B050"/>
                </a:solidFill>
                <a:latin typeface="Bookman Old Style" panose="02050604050505020204" pitchFamily="18" charset="0"/>
              </a:rPr>
              <a:t>he is bound </a:t>
            </a:r>
            <a:r>
              <a:rPr lang="en-US" sz="2800" b="1" i="1" dirty="0">
                <a:solidFill>
                  <a:srgbClr val="0070C0"/>
                </a:solidFill>
                <a:latin typeface="Bookman Old Style" panose="02050604050505020204" pitchFamily="18" charset="0"/>
              </a:rPr>
              <a:t>by his oath.’ </a:t>
            </a:r>
            <a:r>
              <a:rPr lang="en-US" sz="2400" b="1" dirty="0">
                <a:solidFill>
                  <a:srgbClr val="FF0000"/>
                </a:solidFill>
                <a:latin typeface="Bookman Old Style" panose="02050604050505020204" pitchFamily="18" charset="0"/>
              </a:rPr>
              <a:t>17</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You blind fools! For </a:t>
            </a:r>
            <a:r>
              <a:rPr lang="en-US" sz="2800" b="1" i="1" dirty="0">
                <a:solidFill>
                  <a:srgbClr val="00B050"/>
                </a:solidFill>
                <a:latin typeface="Bookman Old Style" panose="02050604050505020204" pitchFamily="18" charset="0"/>
              </a:rPr>
              <a:t>which is greater</a:t>
            </a:r>
            <a:r>
              <a:rPr lang="en-US" sz="2800" b="1" i="1" dirty="0">
                <a:solidFill>
                  <a:srgbClr val="0070C0"/>
                </a:solidFill>
                <a:latin typeface="Bookman Old Style" panose="02050604050505020204" pitchFamily="18" charset="0"/>
              </a:rPr>
              <a:t>, </a:t>
            </a:r>
            <a:r>
              <a:rPr lang="en-US" sz="2800" b="1" i="1" dirty="0">
                <a:solidFill>
                  <a:srgbClr val="00B050"/>
                </a:solidFill>
                <a:latin typeface="Bookman Old Style" panose="02050604050505020204" pitchFamily="18" charset="0"/>
              </a:rPr>
              <a:t>the gold or the temple that has made the gold sacred</a:t>
            </a:r>
            <a:r>
              <a:rPr lang="en-US" sz="2800" b="1" i="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i="1" dirty="0">
                <a:latin typeface="Bookman Old Style" panose="02050604050505020204" pitchFamily="18" charset="0"/>
              </a:rPr>
              <a:t> And you say, ‘If anyone swears by the altar, it is nothing, but if anyone swears by the gift that is on the altar, he is bound by his oath.’ </a:t>
            </a:r>
            <a:r>
              <a:rPr lang="en-US" sz="2400" b="1" dirty="0">
                <a:solidFill>
                  <a:srgbClr val="FF0000"/>
                </a:solidFill>
                <a:latin typeface="Bookman Old Style" panose="02050604050505020204" pitchFamily="18" charset="0"/>
              </a:rPr>
              <a:t>19</a:t>
            </a:r>
            <a:r>
              <a:rPr lang="en-US" sz="2800" b="1" i="1" dirty="0">
                <a:latin typeface="Bookman Old Style" panose="02050604050505020204" pitchFamily="18" charset="0"/>
              </a:rPr>
              <a:t> You blind men! For which is greater, the gift or the altar that makes the gift sacred? </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2166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FAC6B-AD71-2A54-9816-B9BD7AAB129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4330B09-801A-62F2-B3E9-69C78F95D860}"/>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distort genuine integrity (</a:t>
            </a:r>
            <a:r>
              <a:rPr lang="en-US" sz="3200" b="1" i="1" dirty="0">
                <a:effectLst/>
                <a:latin typeface="Bookman Old Style" panose="02050604050505020204" pitchFamily="18" charset="0"/>
                <a:ea typeface="Times New Roman" panose="02020603050405020304" pitchFamily="18" charset="0"/>
              </a:rPr>
              <a:t>verses 16-22</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71B4BE09-34DB-D5D5-ADA5-98A9D7BD6A05}"/>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16</a:t>
            </a:r>
            <a:r>
              <a:rPr lang="en-US" sz="2800" b="1" i="1" dirty="0">
                <a:latin typeface="Bookman Old Style" panose="02050604050505020204" pitchFamily="18" charset="0"/>
              </a:rPr>
              <a:t> “Woe to you, blind guides, who say, ‘If anyone swears by the temple, it is nothing, but if anyone swears by the gold of the temple, he is bound by his oath.’ </a:t>
            </a:r>
            <a:r>
              <a:rPr lang="en-US" sz="2400" b="1" dirty="0">
                <a:solidFill>
                  <a:srgbClr val="FF0000"/>
                </a:solidFill>
                <a:latin typeface="Bookman Old Style" panose="02050604050505020204" pitchFamily="18" charset="0"/>
              </a:rPr>
              <a:t>17</a:t>
            </a:r>
            <a:r>
              <a:rPr lang="en-US" sz="2800" b="1" i="1" dirty="0">
                <a:latin typeface="Bookman Old Style" panose="02050604050505020204" pitchFamily="18" charset="0"/>
              </a:rPr>
              <a:t> You blind fools! For which is greater, the gold or the temple that has made the gold sacred? </a:t>
            </a:r>
            <a:r>
              <a:rPr lang="en-US" sz="2400" b="1" dirty="0">
                <a:solidFill>
                  <a:srgbClr val="FF0000"/>
                </a:solidFill>
                <a:latin typeface="Bookman Old Style" panose="02050604050505020204" pitchFamily="18" charset="0"/>
              </a:rPr>
              <a:t>18</a:t>
            </a:r>
            <a:r>
              <a:rPr lang="en-US" sz="2800" b="1" i="1" dirty="0">
                <a:latin typeface="Bookman Old Style" panose="02050604050505020204" pitchFamily="18" charset="0"/>
              </a:rPr>
              <a:t> And you say, ‘If anyone swears by the altar, it is nothing, but if anyone swears by </a:t>
            </a:r>
            <a:r>
              <a:rPr lang="en-US" sz="2800" b="1" i="1" dirty="0">
                <a:solidFill>
                  <a:srgbClr val="0070C0"/>
                </a:solidFill>
                <a:latin typeface="Bookman Old Style" panose="02050604050505020204" pitchFamily="18" charset="0"/>
              </a:rPr>
              <a:t>the gift </a:t>
            </a:r>
            <a:r>
              <a:rPr lang="en-US" sz="2800" b="1" i="1" dirty="0">
                <a:latin typeface="Bookman Old Style" panose="02050604050505020204" pitchFamily="18" charset="0"/>
              </a:rPr>
              <a:t>that is on the altar, </a:t>
            </a:r>
            <a:r>
              <a:rPr lang="en-US" sz="2800" b="1" i="1" dirty="0">
                <a:solidFill>
                  <a:srgbClr val="0070C0"/>
                </a:solidFill>
                <a:latin typeface="Bookman Old Style" panose="02050604050505020204" pitchFamily="18" charset="0"/>
              </a:rPr>
              <a:t>he is bound</a:t>
            </a:r>
            <a:r>
              <a:rPr lang="en-US" sz="2800" b="1" i="1" dirty="0">
                <a:latin typeface="Bookman Old Style" panose="02050604050505020204" pitchFamily="18" charset="0"/>
              </a:rPr>
              <a:t> by his oath.’ </a:t>
            </a:r>
            <a:r>
              <a:rPr lang="en-US" sz="2400" b="1" dirty="0">
                <a:solidFill>
                  <a:srgbClr val="FF0000"/>
                </a:solidFill>
                <a:latin typeface="Bookman Old Style" panose="02050604050505020204" pitchFamily="18" charset="0"/>
              </a:rPr>
              <a:t>19</a:t>
            </a:r>
            <a:r>
              <a:rPr lang="en-US" sz="2800" b="1" i="1" dirty="0">
                <a:latin typeface="Bookman Old Style" panose="02050604050505020204" pitchFamily="18" charset="0"/>
              </a:rPr>
              <a:t> You blind men! For </a:t>
            </a:r>
            <a:r>
              <a:rPr lang="en-US" sz="2800" b="1" i="1" dirty="0">
                <a:solidFill>
                  <a:srgbClr val="0070C0"/>
                </a:solidFill>
                <a:latin typeface="Bookman Old Style" panose="02050604050505020204" pitchFamily="18" charset="0"/>
              </a:rPr>
              <a:t>which is greater, the gift or the altar that makes the gift sacred</a:t>
            </a:r>
            <a:r>
              <a:rPr lang="en-US" sz="2800" b="1" i="1" dirty="0">
                <a:latin typeface="Bookman Old Style" panose="02050604050505020204" pitchFamily="18" charset="0"/>
              </a:rPr>
              <a:t>? </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266968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47675-028F-D1E2-DE4F-EFC55ECA824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6D7B3CE-3645-0AF4-3442-7113383C8B31}"/>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distort genuine integrity (</a:t>
            </a:r>
            <a:r>
              <a:rPr lang="en-US" sz="3200" b="1" i="1" dirty="0">
                <a:effectLst/>
                <a:latin typeface="Bookman Old Style" panose="02050604050505020204" pitchFamily="18" charset="0"/>
                <a:ea typeface="Times New Roman" panose="02020603050405020304" pitchFamily="18" charset="0"/>
              </a:rPr>
              <a:t>verses 16-22</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D5AA1A1A-37C0-F065-0AAE-3061A70A6BA6}"/>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20</a:t>
            </a:r>
            <a:r>
              <a:rPr lang="en-US" sz="2800" b="1" i="1" dirty="0">
                <a:latin typeface="Bookman Old Style" panose="02050604050505020204" pitchFamily="18" charset="0"/>
              </a:rPr>
              <a:t> So whoever swears by the altar swears by it </a:t>
            </a:r>
            <a:r>
              <a:rPr lang="en-US" sz="2800" b="1" i="1" dirty="0">
                <a:solidFill>
                  <a:srgbClr val="0070C0"/>
                </a:solidFill>
                <a:latin typeface="Bookman Old Style" panose="02050604050505020204" pitchFamily="18" charset="0"/>
              </a:rPr>
              <a:t>and by everything on it</a:t>
            </a:r>
            <a:r>
              <a:rPr lang="en-US" sz="2800" b="1" i="1" dirty="0">
                <a:latin typeface="Bookman Old Style" panose="02050604050505020204" pitchFamily="18" charset="0"/>
              </a:rPr>
              <a:t>. </a:t>
            </a:r>
            <a:r>
              <a:rPr lang="en-US" sz="2800" b="1" dirty="0">
                <a:solidFill>
                  <a:srgbClr val="FF0000"/>
                </a:solidFill>
                <a:latin typeface="Bookman Old Style" panose="02050604050505020204" pitchFamily="18" charset="0"/>
              </a:rPr>
              <a:t>21</a:t>
            </a:r>
            <a:r>
              <a:rPr lang="en-US" sz="2800" b="1" i="1" dirty="0">
                <a:latin typeface="Bookman Old Style" panose="02050604050505020204" pitchFamily="18" charset="0"/>
              </a:rPr>
              <a:t> And whoever swears by the temple swears by it </a:t>
            </a:r>
            <a:r>
              <a:rPr lang="en-US" sz="2800" b="1" i="1" dirty="0">
                <a:solidFill>
                  <a:srgbClr val="0070C0"/>
                </a:solidFill>
                <a:latin typeface="Bookman Old Style" panose="02050604050505020204" pitchFamily="18" charset="0"/>
              </a:rPr>
              <a:t>and by him who dwells in it</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i="1" dirty="0">
                <a:latin typeface="Bookman Old Style" panose="02050604050505020204" pitchFamily="18" charset="0"/>
              </a:rPr>
              <a:t> And whoever swears by heaven </a:t>
            </a:r>
            <a:r>
              <a:rPr lang="en-US" sz="2800" b="1" i="1" dirty="0">
                <a:solidFill>
                  <a:srgbClr val="0070C0"/>
                </a:solidFill>
                <a:latin typeface="Bookman Old Style" panose="02050604050505020204" pitchFamily="18" charset="0"/>
              </a:rPr>
              <a:t>swears by the throne of God and by him who sits upon it</a:t>
            </a:r>
            <a:r>
              <a:rPr lang="en-US" sz="2800" b="1" i="1" dirty="0">
                <a:latin typeface="Bookman Old Style" panose="02050604050505020204" pitchFamily="18" charset="0"/>
              </a:rPr>
              <a:t>.</a:t>
            </a:r>
          </a:p>
          <a:p>
            <a:pPr marL="0" indent="0">
              <a:buNone/>
            </a:pPr>
            <a:r>
              <a:rPr lang="en-US" sz="2800" b="1" dirty="0">
                <a:latin typeface="Bookman Old Style" panose="02050604050505020204" pitchFamily="18" charset="0"/>
              </a:rPr>
              <a:t>Let your “yes” always be “yes” and your “no” always be “no” because your word is always given in the presence of God as Jesus teaches in </a:t>
            </a:r>
            <a:r>
              <a:rPr lang="en-US" sz="2800" b="1" dirty="0">
                <a:solidFill>
                  <a:srgbClr val="C00000"/>
                </a:solidFill>
                <a:latin typeface="Bookman Old Style" panose="02050604050505020204" pitchFamily="18" charset="0"/>
              </a:rPr>
              <a:t>Matthew 5</a:t>
            </a:r>
            <a:r>
              <a:rPr lang="en-US" sz="2800" b="1" dirty="0">
                <a:latin typeface="Bookman Old Style" panose="02050604050505020204" pitchFamily="18" charset="0"/>
              </a:rPr>
              <a:t>. “</a:t>
            </a:r>
            <a:r>
              <a:rPr lang="en-US" sz="2800" b="1" i="1" dirty="0">
                <a:latin typeface="Bookman Old Style" panose="02050604050505020204" pitchFamily="18" charset="0"/>
              </a:rPr>
              <a:t>Anything beyond this </a:t>
            </a:r>
            <a:r>
              <a:rPr lang="en-US" sz="2800" b="1" i="1" dirty="0">
                <a:solidFill>
                  <a:srgbClr val="0070C0"/>
                </a:solidFill>
                <a:latin typeface="Bookman Old Style" panose="02050604050505020204" pitchFamily="18" charset="0"/>
              </a:rPr>
              <a:t>comes from the evil one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5:37 (NIV)</a:t>
            </a:r>
            <a:endParaRPr lang="en-US" sz="2800" b="1" i="1" dirty="0">
              <a:solidFill>
                <a:srgbClr val="C00000"/>
              </a:solidFill>
              <a:latin typeface="Bookman Old Style" panose="02050604050505020204" pitchFamily="18" charset="0"/>
            </a:endParaRPr>
          </a:p>
          <a:p>
            <a:pPr marL="0" indent="0">
              <a:buNone/>
            </a:pP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45278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2AB25-C6C0-2C84-675A-FB145575CAF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9288619-F664-AF50-3A6F-A8A5F8E0090F}"/>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distort genuine integrity (</a:t>
            </a:r>
            <a:r>
              <a:rPr lang="en-US" sz="3200" b="1" i="1" dirty="0">
                <a:effectLst/>
                <a:latin typeface="Bookman Old Style" panose="02050604050505020204" pitchFamily="18" charset="0"/>
                <a:ea typeface="Times New Roman" panose="02020603050405020304" pitchFamily="18" charset="0"/>
              </a:rPr>
              <a:t>verses 16-22</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1F0ECF35-F248-4E69-81BF-69F692125A32}"/>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20</a:t>
            </a:r>
            <a:r>
              <a:rPr lang="en-US" sz="2800" b="1" i="1" dirty="0">
                <a:latin typeface="Bookman Old Style" panose="02050604050505020204" pitchFamily="18" charset="0"/>
              </a:rPr>
              <a:t> So whoever swears by the altar swears by it </a:t>
            </a:r>
            <a:r>
              <a:rPr lang="en-US" sz="2800" b="1" i="1" dirty="0">
                <a:solidFill>
                  <a:srgbClr val="0070C0"/>
                </a:solidFill>
                <a:latin typeface="Bookman Old Style" panose="02050604050505020204" pitchFamily="18" charset="0"/>
              </a:rPr>
              <a:t>and by everything on it</a:t>
            </a:r>
            <a:r>
              <a:rPr lang="en-US" sz="2800" b="1" i="1" dirty="0">
                <a:latin typeface="Bookman Old Style" panose="02050604050505020204" pitchFamily="18" charset="0"/>
              </a:rPr>
              <a:t>. </a:t>
            </a:r>
            <a:r>
              <a:rPr lang="en-US" sz="2800" b="1" dirty="0">
                <a:solidFill>
                  <a:srgbClr val="FF0000"/>
                </a:solidFill>
                <a:latin typeface="Bookman Old Style" panose="02050604050505020204" pitchFamily="18" charset="0"/>
              </a:rPr>
              <a:t>21</a:t>
            </a:r>
            <a:r>
              <a:rPr lang="en-US" sz="2800" b="1" i="1" dirty="0">
                <a:latin typeface="Bookman Old Style" panose="02050604050505020204" pitchFamily="18" charset="0"/>
              </a:rPr>
              <a:t> And whoever swears by the temple swears by it </a:t>
            </a:r>
            <a:r>
              <a:rPr lang="en-US" sz="2800" b="1" i="1" dirty="0">
                <a:solidFill>
                  <a:srgbClr val="0070C0"/>
                </a:solidFill>
                <a:latin typeface="Bookman Old Style" panose="02050604050505020204" pitchFamily="18" charset="0"/>
              </a:rPr>
              <a:t>and by him who dwells in it</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i="1" dirty="0">
                <a:latin typeface="Bookman Old Style" panose="02050604050505020204" pitchFamily="18" charset="0"/>
              </a:rPr>
              <a:t> And whoever swears by heaven </a:t>
            </a:r>
            <a:r>
              <a:rPr lang="en-US" sz="2800" b="1" i="1" dirty="0">
                <a:solidFill>
                  <a:srgbClr val="0070C0"/>
                </a:solidFill>
                <a:latin typeface="Bookman Old Style" panose="02050604050505020204" pitchFamily="18" charset="0"/>
              </a:rPr>
              <a:t>swears by the throne of God and by him who sits upon it</a:t>
            </a:r>
            <a:r>
              <a:rPr lang="en-US" sz="2800" b="1" i="1" dirty="0">
                <a:latin typeface="Bookman Old Style" panose="02050604050505020204" pitchFamily="18" charset="0"/>
              </a:rPr>
              <a:t>.</a:t>
            </a:r>
          </a:p>
          <a:p>
            <a:pPr marL="0" indent="0" algn="ctr">
              <a:buNone/>
            </a:pPr>
            <a:r>
              <a:rPr lang="en-US" sz="2800" b="1" dirty="0">
                <a:solidFill>
                  <a:srgbClr val="C00000"/>
                </a:solidFill>
                <a:latin typeface="Bookman Old Style" panose="02050604050505020204" pitchFamily="18" charset="0"/>
              </a:rPr>
              <a:t>The second danger of following the example of the hypocrites is that it will come at the expense of your integrity. </a:t>
            </a: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61214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EE7D3-A4D9-1ADC-F37D-9EEC62BD81F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9EB0914-0D43-12B6-C295-2337BD3B185A}"/>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pervert genuine godliness (</a:t>
            </a:r>
            <a:r>
              <a:rPr lang="en-US" sz="3200" b="1" i="1" dirty="0">
                <a:effectLst/>
                <a:latin typeface="Bookman Old Style" panose="02050604050505020204" pitchFamily="18" charset="0"/>
                <a:ea typeface="Times New Roman" panose="02020603050405020304" pitchFamily="18" charset="0"/>
              </a:rPr>
              <a:t>verses 23-28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5E97E3F3-415E-2FF6-8593-C5DA8AA52F98}"/>
              </a:ext>
            </a:extLst>
          </p:cNvPr>
          <p:cNvSpPr>
            <a:spLocks noGrp="1"/>
          </p:cNvSpPr>
          <p:nvPr>
            <p:ph idx="1"/>
          </p:nvPr>
        </p:nvSpPr>
        <p:spPr>
          <a:xfrm>
            <a:off x="854693" y="2003073"/>
            <a:ext cx="10644317" cy="4736592"/>
          </a:xfrm>
        </p:spPr>
        <p:txBody>
          <a:bodyPr>
            <a:noAutofit/>
          </a:bodyPr>
          <a:lstStyle/>
          <a:p>
            <a:pPr marL="0" indent="0">
              <a:buNone/>
            </a:pPr>
            <a:r>
              <a:rPr lang="en-US" sz="2800" b="1" dirty="0">
                <a:latin typeface="Bookman Old Style" panose="02050604050505020204" pitchFamily="18" charset="0"/>
              </a:rPr>
              <a:t>“Take heed, therefore, to yourselves first, that you be that which you persuade your hearers to be, and believe that which you persuade them to believe...</a:t>
            </a:r>
            <a:r>
              <a:rPr lang="en-US" sz="2800" b="1" dirty="0">
                <a:solidFill>
                  <a:srgbClr val="0070C0"/>
                </a:solidFill>
                <a:latin typeface="Bookman Old Style" panose="02050604050505020204" pitchFamily="18" charset="0"/>
              </a:rPr>
              <a:t>It is a palpable error of some ministers, who make such a disproportion between their teaching and their living</a:t>
            </a:r>
            <a:r>
              <a:rPr lang="en-US" sz="2800" b="1" dirty="0">
                <a:latin typeface="Bookman Old Style" panose="02050604050505020204" pitchFamily="18" charset="0"/>
              </a:rPr>
              <a:t>; who study hard to preach exactly, and study little or not at all to live exactly...</a:t>
            </a:r>
            <a:r>
              <a:rPr lang="en-US" sz="2800" b="1" dirty="0">
                <a:solidFill>
                  <a:srgbClr val="0070C0"/>
                </a:solidFill>
                <a:latin typeface="Bookman Old Style" panose="02050604050505020204" pitchFamily="18" charset="0"/>
              </a:rPr>
              <a:t>We must study as hard how to live well, as how to preach well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Richard Baxter, </a:t>
            </a:r>
            <a:r>
              <a:rPr lang="en-US" sz="2800" b="1" i="1" dirty="0">
                <a:solidFill>
                  <a:srgbClr val="C00000"/>
                </a:solidFill>
                <a:latin typeface="Bookman Old Style" panose="02050604050505020204" pitchFamily="18" charset="0"/>
              </a:rPr>
              <a:t>The Reformed Pastor</a:t>
            </a:r>
            <a:r>
              <a:rPr lang="en-US" sz="2800" b="1" dirty="0">
                <a:solidFill>
                  <a:srgbClr val="C00000"/>
                </a:solidFill>
                <a:latin typeface="Bookman Old Style" panose="02050604050505020204" pitchFamily="18" charset="0"/>
              </a:rPr>
              <a:t> </a:t>
            </a:r>
          </a:p>
        </p:txBody>
      </p:sp>
    </p:spTree>
    <p:extLst>
      <p:ext uri="{BB962C8B-B14F-4D97-AF65-F5344CB8AC3E}">
        <p14:creationId xmlns:p14="http://schemas.microsoft.com/office/powerpoint/2010/main" val="117285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88210-196B-CBEB-2A7F-BB7987A55A4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EF19108-7107-8963-9CDA-8B4C8B5185B8}"/>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pervert genuine godliness (</a:t>
            </a:r>
            <a:r>
              <a:rPr lang="en-US" sz="3200" b="1" i="1" dirty="0">
                <a:effectLst/>
                <a:latin typeface="Bookman Old Style" panose="02050604050505020204" pitchFamily="18" charset="0"/>
                <a:ea typeface="Times New Roman" panose="02020603050405020304" pitchFamily="18" charset="0"/>
              </a:rPr>
              <a:t>verses 23-28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22D0E8FB-48DA-8588-57D0-BCB61A539612}"/>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23</a:t>
            </a:r>
            <a:r>
              <a:rPr lang="en-US" sz="2400" b="1" dirty="0">
                <a:latin typeface="Bookman Old Style" panose="02050604050505020204" pitchFamily="18" charset="0"/>
              </a:rPr>
              <a:t> </a:t>
            </a:r>
            <a:r>
              <a:rPr lang="en-US" sz="2800" b="1" i="1" dirty="0">
                <a:latin typeface="Bookman Old Style" panose="02050604050505020204" pitchFamily="18" charset="0"/>
              </a:rPr>
              <a:t>“Woe to you, scribes and Pharisees, hypocrites! For </a:t>
            </a:r>
            <a:r>
              <a:rPr lang="en-US" sz="2800" b="1" i="1" dirty="0">
                <a:solidFill>
                  <a:srgbClr val="0070C0"/>
                </a:solidFill>
                <a:latin typeface="Bookman Old Style" panose="02050604050505020204" pitchFamily="18" charset="0"/>
              </a:rPr>
              <a:t>you tithe </a:t>
            </a:r>
            <a:r>
              <a:rPr lang="en-US" sz="2800" b="1" i="1" dirty="0">
                <a:latin typeface="Bookman Old Style" panose="02050604050505020204" pitchFamily="18" charset="0"/>
              </a:rPr>
              <a:t>mint and dill and cumin, and have </a:t>
            </a:r>
            <a:r>
              <a:rPr lang="en-US" sz="2800" b="1" i="1" dirty="0">
                <a:solidFill>
                  <a:srgbClr val="00B050"/>
                </a:solidFill>
                <a:latin typeface="Bookman Old Style" panose="02050604050505020204" pitchFamily="18" charset="0"/>
              </a:rPr>
              <a:t>neglected</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the</a:t>
            </a:r>
            <a:r>
              <a:rPr lang="en-US" sz="2800" b="1" i="1" dirty="0">
                <a:solidFill>
                  <a:srgbClr val="0070C0"/>
                </a:solidFill>
                <a:latin typeface="Bookman Old Style" panose="02050604050505020204" pitchFamily="18" charset="0"/>
              </a:rPr>
              <a:t> weightier matters </a:t>
            </a:r>
            <a:r>
              <a:rPr lang="en-US" sz="2800" b="1" i="1" dirty="0">
                <a:latin typeface="Bookman Old Style" panose="02050604050505020204" pitchFamily="18" charset="0"/>
              </a:rPr>
              <a:t>of the law: </a:t>
            </a:r>
            <a:r>
              <a:rPr lang="en-US" sz="2800" b="1" i="1" dirty="0">
                <a:solidFill>
                  <a:srgbClr val="0070C0"/>
                </a:solidFill>
                <a:latin typeface="Bookman Old Style" panose="02050604050505020204" pitchFamily="18" charset="0"/>
              </a:rPr>
              <a:t>justice and mercy and faithfulness</a:t>
            </a:r>
            <a:r>
              <a:rPr lang="en-US" sz="2800" b="1" i="1" dirty="0">
                <a:latin typeface="Bookman Old Style" panose="02050604050505020204" pitchFamily="18" charset="0"/>
              </a:rPr>
              <a:t>. These you ought to have done, </a:t>
            </a:r>
            <a:r>
              <a:rPr lang="en-US" sz="2800" b="1" i="1" dirty="0">
                <a:solidFill>
                  <a:srgbClr val="0070C0"/>
                </a:solidFill>
                <a:latin typeface="Bookman Old Style" panose="02050604050505020204" pitchFamily="18" charset="0"/>
              </a:rPr>
              <a:t>without </a:t>
            </a:r>
            <a:r>
              <a:rPr lang="en-US" sz="2800" b="1" i="1" dirty="0">
                <a:solidFill>
                  <a:srgbClr val="00B050"/>
                </a:solidFill>
                <a:latin typeface="Bookman Old Style" panose="02050604050505020204" pitchFamily="18" charset="0"/>
              </a:rPr>
              <a:t>neglecting</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the others.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what does the Lord require of you? To </a:t>
            </a:r>
            <a:r>
              <a:rPr lang="en-US" sz="2800" b="1" i="1" dirty="0">
                <a:solidFill>
                  <a:srgbClr val="0070C0"/>
                </a:solidFill>
                <a:latin typeface="Bookman Old Style" panose="02050604050505020204" pitchFamily="18" charset="0"/>
              </a:rPr>
              <a:t>act justly </a:t>
            </a:r>
            <a:r>
              <a:rPr lang="en-US" sz="2800" b="1" i="1" dirty="0">
                <a:latin typeface="Bookman Old Style" panose="02050604050505020204" pitchFamily="18" charset="0"/>
              </a:rPr>
              <a:t>and to </a:t>
            </a:r>
            <a:r>
              <a:rPr lang="en-US" sz="2800" b="1" i="1" dirty="0">
                <a:solidFill>
                  <a:srgbClr val="0070C0"/>
                </a:solidFill>
                <a:latin typeface="Bookman Old Style" panose="02050604050505020204" pitchFamily="18" charset="0"/>
              </a:rPr>
              <a:t>love mercy </a:t>
            </a:r>
            <a:r>
              <a:rPr lang="en-US" sz="2800" b="1" i="1" dirty="0">
                <a:latin typeface="Bookman Old Style" panose="02050604050505020204" pitchFamily="18" charset="0"/>
              </a:rPr>
              <a:t>and to </a:t>
            </a:r>
            <a:r>
              <a:rPr lang="en-US" sz="2800" b="1" i="1" dirty="0">
                <a:solidFill>
                  <a:srgbClr val="0070C0"/>
                </a:solidFill>
                <a:latin typeface="Bookman Old Style" panose="02050604050505020204" pitchFamily="18" charset="0"/>
              </a:rPr>
              <a:t>walk humbly with your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Micah 6:8 </a:t>
            </a:r>
            <a:endParaRPr lang="en-US" sz="32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6694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E8EF6-060E-C3C0-33BB-6A24EE21296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65A4526-7100-3A69-F4B8-AFCDCD556765}"/>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pervert genuine godliness (</a:t>
            </a:r>
            <a:r>
              <a:rPr lang="en-US" sz="3200" b="1" i="1" dirty="0">
                <a:effectLst/>
                <a:latin typeface="Bookman Old Style" panose="02050604050505020204" pitchFamily="18" charset="0"/>
                <a:ea typeface="Times New Roman" panose="02020603050405020304" pitchFamily="18" charset="0"/>
              </a:rPr>
              <a:t>verses 23-28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C0B058D7-0074-813E-EA81-355EC05B9F50}"/>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24</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You blind guides, straining out a gnat and swallowing a camel! </a:t>
            </a:r>
            <a:r>
              <a:rPr lang="en-US" sz="2400" b="1" dirty="0">
                <a:solidFill>
                  <a:srgbClr val="FF0000"/>
                </a:solidFill>
                <a:latin typeface="Bookman Old Style" panose="02050604050505020204" pitchFamily="18" charset="0"/>
              </a:rPr>
              <a:t>25</a:t>
            </a:r>
            <a:r>
              <a:rPr lang="en-US" sz="2800" b="1" i="1" dirty="0">
                <a:latin typeface="Bookman Old Style" panose="02050604050505020204" pitchFamily="18" charset="0"/>
              </a:rPr>
              <a:t> “Woe to you, scribes and Pharisees, hypocrites! For </a:t>
            </a:r>
            <a:r>
              <a:rPr lang="en-US" sz="2800" b="1" i="1" dirty="0">
                <a:solidFill>
                  <a:srgbClr val="0070C0"/>
                </a:solidFill>
                <a:latin typeface="Bookman Old Style" panose="02050604050505020204" pitchFamily="18" charset="0"/>
              </a:rPr>
              <a:t>you clean the outside of the cup</a:t>
            </a:r>
            <a:r>
              <a:rPr lang="en-US" sz="2800" b="1" i="1" dirty="0">
                <a:latin typeface="Bookman Old Style" panose="02050604050505020204" pitchFamily="18" charset="0"/>
              </a:rPr>
              <a:t> and the plate, </a:t>
            </a:r>
            <a:r>
              <a:rPr lang="en-US" sz="2800" b="1" i="1" dirty="0">
                <a:solidFill>
                  <a:srgbClr val="0070C0"/>
                </a:solidFill>
                <a:latin typeface="Bookman Old Style" panose="02050604050505020204" pitchFamily="18" charset="0"/>
              </a:rPr>
              <a:t>but inside they are full of greed and self-indulgence</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i="1" dirty="0">
                <a:solidFill>
                  <a:srgbClr val="FF0000"/>
                </a:solidFill>
                <a:latin typeface="Bookman Old Style" panose="02050604050505020204" pitchFamily="18" charset="0"/>
              </a:rPr>
              <a:t> </a:t>
            </a:r>
            <a:r>
              <a:rPr lang="en-US" sz="2800" b="1" i="1" dirty="0">
                <a:latin typeface="Bookman Old Style" panose="02050604050505020204" pitchFamily="18" charset="0"/>
              </a:rPr>
              <a:t>You blind Pharisee! </a:t>
            </a:r>
            <a:r>
              <a:rPr lang="en-US" sz="2800" b="1" i="1" dirty="0">
                <a:solidFill>
                  <a:srgbClr val="0070C0"/>
                </a:solidFill>
                <a:latin typeface="Bookman Old Style" panose="02050604050505020204" pitchFamily="18" charset="0"/>
              </a:rPr>
              <a:t>First clean the inside of the cup</a:t>
            </a:r>
            <a:r>
              <a:rPr lang="en-US" sz="2800" b="1" i="1" dirty="0">
                <a:latin typeface="Bookman Old Style" panose="02050604050505020204" pitchFamily="18" charset="0"/>
              </a:rPr>
              <a:t> and the plate, </a:t>
            </a:r>
            <a:r>
              <a:rPr lang="en-US" sz="2800" b="1" i="1" dirty="0">
                <a:solidFill>
                  <a:srgbClr val="0070C0"/>
                </a:solidFill>
                <a:latin typeface="Bookman Old Style" panose="02050604050505020204" pitchFamily="18" charset="0"/>
              </a:rPr>
              <a:t>that the outside also may be clean</a:t>
            </a:r>
            <a:r>
              <a:rPr lang="en-US" sz="2800" b="1" i="1" dirty="0">
                <a:latin typeface="Bookman Old Style" panose="02050604050505020204" pitchFamily="18" charset="0"/>
              </a:rPr>
              <a:t>. </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02134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1C450B-8F91-D319-54AB-63A359FBA98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81BE732-AE87-6B83-9BF8-91CAF00CA959}"/>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pervert genuine godliness (</a:t>
            </a:r>
            <a:r>
              <a:rPr lang="en-US" sz="3200" b="1" i="1" dirty="0">
                <a:effectLst/>
                <a:latin typeface="Bookman Old Style" panose="02050604050505020204" pitchFamily="18" charset="0"/>
                <a:ea typeface="Times New Roman" panose="02020603050405020304" pitchFamily="18" charset="0"/>
              </a:rPr>
              <a:t>verses 23-28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2DA28FB9-BA7A-D66A-60EC-DBA4E75521E9}"/>
              </a:ext>
            </a:extLst>
          </p:cNvPr>
          <p:cNvSpPr>
            <a:spLocks noGrp="1"/>
          </p:cNvSpPr>
          <p:nvPr>
            <p:ph idx="1"/>
          </p:nvPr>
        </p:nvSpPr>
        <p:spPr>
          <a:xfrm>
            <a:off x="854693" y="2003073"/>
            <a:ext cx="6171749" cy="4736592"/>
          </a:xfrm>
        </p:spPr>
        <p:txBody>
          <a:bodyPr>
            <a:noAutofit/>
          </a:bodyPr>
          <a:lstStyle/>
          <a:p>
            <a:pPr marL="0" indent="0">
              <a:buNone/>
            </a:pPr>
            <a:r>
              <a:rPr lang="en-US" sz="2400" b="1" dirty="0">
                <a:solidFill>
                  <a:srgbClr val="FF0000"/>
                </a:solidFill>
                <a:latin typeface="Bookman Old Style" panose="02050604050505020204" pitchFamily="18" charset="0"/>
              </a:rPr>
              <a:t>27</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“Woe to you, scribes and Pharisees, hypocrites! For you are like whitewashed tombs, which outwardly appear beautiful, but within are full of dead people’s bones and all uncleanness. </a:t>
            </a:r>
            <a:r>
              <a:rPr lang="en-US" sz="2400" b="1" dirty="0">
                <a:solidFill>
                  <a:srgbClr val="FF0000"/>
                </a:solidFill>
                <a:latin typeface="Bookman Old Style" panose="02050604050505020204" pitchFamily="18" charset="0"/>
              </a:rPr>
              <a:t>28</a:t>
            </a:r>
            <a:r>
              <a:rPr lang="en-US" sz="2800" b="1" i="1" dirty="0">
                <a:latin typeface="Bookman Old Style" panose="02050604050505020204" pitchFamily="18" charset="0"/>
              </a:rPr>
              <a:t> So you also outwardly appear righteous to others, but within you are full of hypocrisy and lawlessness. </a:t>
            </a:r>
          </a:p>
          <a:p>
            <a:pPr marL="0" indent="0">
              <a:buNone/>
            </a:pPr>
            <a:endParaRPr lang="en-US" sz="2800" b="1" i="1" dirty="0">
              <a:solidFill>
                <a:srgbClr val="C00000"/>
              </a:solidFill>
              <a:latin typeface="Bookman Old Style" panose="02050604050505020204" pitchFamily="18" charset="0"/>
            </a:endParaRPr>
          </a:p>
        </p:txBody>
      </p:sp>
      <p:pic>
        <p:nvPicPr>
          <p:cNvPr id="3" name="Picture 2" descr="A large cemetery with many white stones with Mount of Olives in the background&#10;&#10;Description automatically generated with medium confidence">
            <a:extLst>
              <a:ext uri="{FF2B5EF4-FFF2-40B4-BE49-F238E27FC236}">
                <a16:creationId xmlns:a16="http://schemas.microsoft.com/office/drawing/2014/main" id="{90503DC5-4D5C-FFC4-DB55-56085BB7BD49}"/>
              </a:ext>
            </a:extLst>
          </p:cNvPr>
          <p:cNvPicPr>
            <a:picLocks noChangeAspect="1"/>
          </p:cNvPicPr>
          <p:nvPr/>
        </p:nvPicPr>
        <p:blipFill>
          <a:blip r:embed="rId2"/>
          <a:stretch>
            <a:fillRect/>
          </a:stretch>
        </p:blipFill>
        <p:spPr>
          <a:xfrm>
            <a:off x="7122693" y="2093976"/>
            <a:ext cx="4854427" cy="3645233"/>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1925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BFFAF8-157B-0E3F-81D2-EBF5124C382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E27489B-10F1-E1B6-DD4D-294AAD127FC1}"/>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pervert genuine godliness (</a:t>
            </a:r>
            <a:r>
              <a:rPr lang="en-US" sz="3200" b="1" i="1" dirty="0">
                <a:effectLst/>
                <a:latin typeface="Bookman Old Style" panose="02050604050505020204" pitchFamily="18" charset="0"/>
                <a:ea typeface="Times New Roman" panose="02020603050405020304" pitchFamily="18" charset="0"/>
              </a:rPr>
              <a:t>verses 23-28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4CCC1D70-9634-9368-5586-34052F988272}"/>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27</a:t>
            </a:r>
            <a:r>
              <a:rPr lang="en-US" sz="2800" b="1" i="1" dirty="0">
                <a:latin typeface="Bookman Old Style" panose="02050604050505020204" pitchFamily="18" charset="0"/>
              </a:rPr>
              <a:t> “Woe to you, scribes and Pharisees, hypocrites! For you are like whitewashed tombs, which outwardly appear beautiful, but within are full of dead people’s bones and all uncleanness. </a:t>
            </a:r>
            <a:r>
              <a:rPr lang="en-US" sz="2400" b="1" dirty="0">
                <a:solidFill>
                  <a:srgbClr val="FF0000"/>
                </a:solidFill>
                <a:latin typeface="Bookman Old Style" panose="02050604050505020204" pitchFamily="18" charset="0"/>
              </a:rPr>
              <a:t>28</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So you also outwardly appear righteous to others, but within you are full of hypocrisy and lawlessness. </a:t>
            </a:r>
          </a:p>
          <a:p>
            <a:pPr marL="0" indent="0">
              <a:buNone/>
            </a:pPr>
            <a:endParaRPr lang="en-US" sz="2800" b="1" i="1" dirty="0">
              <a:solidFill>
                <a:srgbClr val="0070C0"/>
              </a:solidFill>
              <a:latin typeface="Bookman Old Style" panose="02050604050505020204" pitchFamily="18" charset="0"/>
            </a:endParaRPr>
          </a:p>
          <a:p>
            <a:pPr marL="0" indent="0" algn="ctr">
              <a:buNone/>
            </a:pPr>
            <a:r>
              <a:rPr lang="en-US" sz="2800" b="1" dirty="0">
                <a:solidFill>
                  <a:srgbClr val="C00000"/>
                </a:solidFill>
                <a:latin typeface="Bookman Old Style" panose="02050604050505020204" pitchFamily="18" charset="0"/>
              </a:rPr>
              <a:t>The third danger of following their example is a life that looks good but is spiritually dead.</a:t>
            </a:r>
            <a:endParaRPr lang="en-US" sz="2800" b="1" i="1" dirty="0">
              <a:solidFill>
                <a:srgbClr val="C00000"/>
              </a:solidFill>
              <a:latin typeface="Bookman Old Style" panose="02050604050505020204" pitchFamily="18" charset="0"/>
            </a:endParaRPr>
          </a:p>
          <a:p>
            <a:pPr marL="0" indent="0">
              <a:buNone/>
            </a:pP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9176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327B5-0CDE-E197-8A32-2B143E15895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4E1808D-EB2F-4C0B-400F-51262B858072}"/>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will be known by their fruits (</a:t>
            </a:r>
            <a:r>
              <a:rPr lang="en-US" sz="3200" b="1" i="1" dirty="0">
                <a:effectLst/>
                <a:latin typeface="Bookman Old Style" panose="02050604050505020204" pitchFamily="18" charset="0"/>
                <a:ea typeface="Times New Roman" panose="02020603050405020304" pitchFamily="18" charset="0"/>
              </a:rPr>
              <a:t>verses 29-35</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C38D9EB5-2379-2358-875D-9972398FFC29}"/>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29</a:t>
            </a:r>
            <a:r>
              <a:rPr lang="en-US" sz="2800" b="1" i="1" dirty="0">
                <a:latin typeface="Bookman Old Style" panose="02050604050505020204" pitchFamily="18" charset="0"/>
              </a:rPr>
              <a:t> “Woe to you, scribes and Pharisees, hypocrites! For </a:t>
            </a:r>
            <a:r>
              <a:rPr lang="en-US" sz="2800" b="1" i="1" dirty="0">
                <a:solidFill>
                  <a:srgbClr val="0070C0"/>
                </a:solidFill>
                <a:latin typeface="Bookman Old Style" panose="02050604050505020204" pitchFamily="18" charset="0"/>
              </a:rPr>
              <a:t>you build the tombs of the prophets and decorate the monuments of the righteous</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saying, ‘If we had lived in the days of our fathers, we would not have taken part with them in shedding the blood of the prophets.’ </a:t>
            </a:r>
            <a:r>
              <a:rPr lang="en-US" sz="2400" b="1" dirty="0">
                <a:solidFill>
                  <a:srgbClr val="FF0000"/>
                </a:solidFill>
                <a:latin typeface="Bookman Old Style" panose="02050604050505020204" pitchFamily="18" charset="0"/>
              </a:rPr>
              <a:t>31</a:t>
            </a:r>
            <a:r>
              <a:rPr lang="en-US" sz="2800" b="1" i="1" dirty="0">
                <a:latin typeface="Bookman Old Style" panose="02050604050505020204" pitchFamily="18" charset="0"/>
              </a:rPr>
              <a:t> Thus </a:t>
            </a:r>
            <a:r>
              <a:rPr lang="en-US" sz="2800" b="1" i="1" dirty="0">
                <a:solidFill>
                  <a:srgbClr val="0070C0"/>
                </a:solidFill>
                <a:latin typeface="Bookman Old Style" panose="02050604050505020204" pitchFamily="18" charset="0"/>
              </a:rPr>
              <a:t>you witness against yourselves </a:t>
            </a:r>
            <a:r>
              <a:rPr lang="en-US" sz="2800" b="1" i="1" dirty="0">
                <a:latin typeface="Bookman Old Style" panose="02050604050505020204" pitchFamily="18" charset="0"/>
              </a:rPr>
              <a:t>that you are sons of those who murdered the prophets. </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24989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8BC9-EFA3-A4A4-F0E8-14847E69F090}"/>
              </a:ext>
            </a:extLst>
          </p:cNvPr>
          <p:cNvSpPr>
            <a:spLocks noGrp="1"/>
          </p:cNvSpPr>
          <p:nvPr>
            <p:ph type="title"/>
          </p:nvPr>
        </p:nvSpPr>
        <p:spPr>
          <a:xfrm>
            <a:off x="1455420" y="0"/>
            <a:ext cx="9281160" cy="1209679"/>
          </a:xfrm>
        </p:spPr>
        <p:txBody>
          <a:bodyPr>
            <a:noAutofit/>
          </a:bodyPr>
          <a:lstStyle/>
          <a:p>
            <a:pPr algn="ctr"/>
            <a:r>
              <a:rPr lang="en-US" sz="4400" b="1" dirty="0">
                <a:latin typeface="Bookman Old Style" panose="02050604050505020204" pitchFamily="18" charset="0"/>
              </a:rPr>
              <a:t>The dangers of hypocrisy</a:t>
            </a:r>
          </a:p>
        </p:txBody>
      </p:sp>
      <p:sp>
        <p:nvSpPr>
          <p:cNvPr id="3" name="Text Placeholder 2">
            <a:extLst>
              <a:ext uri="{FF2B5EF4-FFF2-40B4-BE49-F238E27FC236}">
                <a16:creationId xmlns:a16="http://schemas.microsoft.com/office/drawing/2014/main" id="{57880832-4451-3DAA-F30C-D2E77737F7C5}"/>
              </a:ext>
            </a:extLst>
          </p:cNvPr>
          <p:cNvSpPr>
            <a:spLocks noGrp="1"/>
          </p:cNvSpPr>
          <p:nvPr>
            <p:ph type="body" idx="1"/>
          </p:nvPr>
        </p:nvSpPr>
        <p:spPr>
          <a:xfrm>
            <a:off x="552731" y="6129665"/>
            <a:ext cx="9052560" cy="1066800"/>
          </a:xfrm>
        </p:spPr>
        <p:txBody>
          <a:bodyPr>
            <a:normAutofit/>
          </a:bodyPr>
          <a:lstStyle/>
          <a:p>
            <a:r>
              <a:rPr lang="en-US" sz="3200" b="1" dirty="0">
                <a:latin typeface="Bookman Old Style" panose="02050604050505020204" pitchFamily="18" charset="0"/>
              </a:rPr>
              <a:t>Matthew 23:1-39</a:t>
            </a:r>
          </a:p>
        </p:txBody>
      </p:sp>
    </p:spTree>
    <p:extLst>
      <p:ext uri="{BB962C8B-B14F-4D97-AF65-F5344CB8AC3E}">
        <p14:creationId xmlns:p14="http://schemas.microsoft.com/office/powerpoint/2010/main" val="674486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5B208-BD11-9F06-2081-A6B5C3024CF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7A0AA8E-1ECE-62EB-667A-557359E74AF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will be known by their fruits (</a:t>
            </a:r>
            <a:r>
              <a:rPr lang="en-US" sz="3200" b="1" i="1" dirty="0">
                <a:effectLst/>
                <a:latin typeface="Bookman Old Style" panose="02050604050505020204" pitchFamily="18" charset="0"/>
                <a:ea typeface="Times New Roman" panose="02020603050405020304" pitchFamily="18" charset="0"/>
              </a:rPr>
              <a:t>verses 29-35</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0A13837-BAF3-E1E5-9A96-9FBCD2AB54FA}"/>
              </a:ext>
            </a:extLst>
          </p:cNvPr>
          <p:cNvSpPr>
            <a:spLocks noGrp="1"/>
          </p:cNvSpPr>
          <p:nvPr>
            <p:ph idx="1"/>
          </p:nvPr>
        </p:nvSpPr>
        <p:spPr>
          <a:xfrm>
            <a:off x="854693" y="2003073"/>
            <a:ext cx="10644317" cy="4736592"/>
          </a:xfrm>
        </p:spPr>
        <p:txBody>
          <a:bodyPr>
            <a:noAutofit/>
          </a:bodyPr>
          <a:lstStyle/>
          <a:p>
            <a:pPr marL="0" indent="0">
              <a:buNone/>
            </a:pPr>
            <a:r>
              <a:rPr lang="en-US" sz="2800" b="1" i="1" dirty="0">
                <a:solidFill>
                  <a:srgbClr val="FF0000"/>
                </a:solidFill>
                <a:latin typeface="Bookman Old Style" panose="02050604050505020204" pitchFamily="18" charset="0"/>
              </a:rPr>
              <a:t>32</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Fill up, then, the measure of your fathers. </a:t>
            </a:r>
            <a:r>
              <a:rPr lang="en-US" sz="2800" b="1" i="1" dirty="0">
                <a:solidFill>
                  <a:srgbClr val="FF0000"/>
                </a:solidFill>
                <a:latin typeface="Bookman Old Style" panose="02050604050505020204" pitchFamily="18" charset="0"/>
              </a:rPr>
              <a:t>33</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You serpents, you brood of vipers, how are you to escape </a:t>
            </a:r>
            <a:r>
              <a:rPr lang="en-US" sz="2800" b="1" i="1" dirty="0">
                <a:solidFill>
                  <a:srgbClr val="00B050"/>
                </a:solidFill>
                <a:latin typeface="Bookman Old Style" panose="02050604050505020204" pitchFamily="18" charset="0"/>
              </a:rPr>
              <a:t>being sentenced to hell</a:t>
            </a:r>
            <a:r>
              <a:rPr lang="en-US" sz="2800" b="1" i="1" dirty="0">
                <a:solidFill>
                  <a:srgbClr val="0070C0"/>
                </a:solidFill>
                <a:latin typeface="Bookman Old Style" panose="02050604050505020204" pitchFamily="18" charset="0"/>
              </a:rPr>
              <a:t>?</a:t>
            </a:r>
            <a:r>
              <a:rPr lang="en-US" sz="2800" b="1" i="1" dirty="0">
                <a:latin typeface="Bookman Old Style" panose="02050604050505020204" pitchFamily="18" charset="0"/>
              </a:rPr>
              <a:t> </a:t>
            </a:r>
            <a:r>
              <a:rPr lang="en-US" sz="2800" b="1" i="1" dirty="0">
                <a:solidFill>
                  <a:srgbClr val="FF0000"/>
                </a:solidFill>
                <a:latin typeface="Bookman Old Style" panose="02050604050505020204" pitchFamily="18" charset="0"/>
              </a:rPr>
              <a:t>34</a:t>
            </a:r>
            <a:r>
              <a:rPr lang="en-US" sz="2800" b="1" i="1" dirty="0">
                <a:latin typeface="Bookman Old Style" panose="02050604050505020204" pitchFamily="18" charset="0"/>
              </a:rPr>
              <a:t> Therefore I send you prophets and wise men and scribes, some of whom you will kill and crucify, and some you will flog in your synagogues and persecute from town to town, </a:t>
            </a:r>
            <a:r>
              <a:rPr lang="en-US" sz="2800" b="1" i="1" dirty="0">
                <a:solidFill>
                  <a:srgbClr val="FF0000"/>
                </a:solidFill>
                <a:latin typeface="Bookman Old Style" panose="02050604050505020204" pitchFamily="18" charset="0"/>
              </a:rPr>
              <a:t>35</a:t>
            </a:r>
            <a:r>
              <a:rPr lang="en-US" sz="2800" b="1" i="1" dirty="0">
                <a:latin typeface="Bookman Old Style" panose="02050604050505020204" pitchFamily="18" charset="0"/>
              </a:rPr>
              <a:t> so that on you may come all the righteous blood shed on earth, from the blood of righteous Abel to the blood of Zechariah the son of </a:t>
            </a:r>
            <a:r>
              <a:rPr lang="en-US" sz="2800" b="1" i="1" dirty="0" err="1">
                <a:latin typeface="Bookman Old Style" panose="02050604050505020204" pitchFamily="18" charset="0"/>
              </a:rPr>
              <a:t>Barachiah</a:t>
            </a:r>
            <a:r>
              <a:rPr lang="en-US" sz="2800" b="1" i="1" dirty="0">
                <a:latin typeface="Bookman Old Style" panose="02050604050505020204" pitchFamily="18" charset="0"/>
              </a:rPr>
              <a:t>, whom you murdered between the sanctuary and the altar.</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22043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7482C8-B02E-1B7D-CF17-71D8F50C416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4BA3F75-6512-A819-039A-5CA23C98B81D}"/>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V.</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will be known by their fruits (</a:t>
            </a:r>
            <a:r>
              <a:rPr lang="en-US" sz="3200" b="1" i="1" dirty="0">
                <a:effectLst/>
                <a:latin typeface="Bookman Old Style" panose="02050604050505020204" pitchFamily="18" charset="0"/>
                <a:ea typeface="Times New Roman" panose="02020603050405020304" pitchFamily="18" charset="0"/>
              </a:rPr>
              <a:t>verses 29-35</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9CDB7D5F-0E76-FD7E-AE4D-994EEB36588A}"/>
              </a:ext>
            </a:extLst>
          </p:cNvPr>
          <p:cNvSpPr>
            <a:spLocks noGrp="1"/>
          </p:cNvSpPr>
          <p:nvPr>
            <p:ph idx="1"/>
          </p:nvPr>
        </p:nvSpPr>
        <p:spPr>
          <a:xfrm>
            <a:off x="854693" y="2003073"/>
            <a:ext cx="10644317" cy="4736592"/>
          </a:xfrm>
        </p:spPr>
        <p:txBody>
          <a:bodyPr>
            <a:noAutofit/>
          </a:bodyPr>
          <a:lstStyle/>
          <a:p>
            <a:pPr marL="0" indent="0">
              <a:buNone/>
            </a:pPr>
            <a:r>
              <a:rPr lang="en-US" sz="2800" b="1" i="1" dirty="0">
                <a:solidFill>
                  <a:srgbClr val="FF0000"/>
                </a:solidFill>
                <a:latin typeface="Bookman Old Style" panose="02050604050505020204" pitchFamily="18" charset="0"/>
              </a:rPr>
              <a:t>32</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Fill up, then, the measure of your fathers. </a:t>
            </a:r>
            <a:r>
              <a:rPr lang="en-US" sz="2800" b="1" i="1" dirty="0">
                <a:solidFill>
                  <a:srgbClr val="FF0000"/>
                </a:solidFill>
                <a:latin typeface="Bookman Old Style" panose="02050604050505020204" pitchFamily="18" charset="0"/>
              </a:rPr>
              <a:t>33</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You serpents, you brood of vipers, how are you to escape </a:t>
            </a:r>
            <a:r>
              <a:rPr lang="en-US" sz="2800" b="1" i="1" dirty="0">
                <a:solidFill>
                  <a:srgbClr val="00B050"/>
                </a:solidFill>
                <a:latin typeface="Bookman Old Style" panose="02050604050505020204" pitchFamily="18" charset="0"/>
              </a:rPr>
              <a:t>being sentenced to hell</a:t>
            </a:r>
            <a:r>
              <a:rPr lang="en-US" sz="2800" b="1" i="1" dirty="0">
                <a:solidFill>
                  <a:srgbClr val="0070C0"/>
                </a:solidFill>
                <a:latin typeface="Bookman Old Style" panose="02050604050505020204" pitchFamily="18" charset="0"/>
              </a:rPr>
              <a:t>?</a:t>
            </a:r>
            <a:r>
              <a:rPr lang="en-US" sz="2800" b="1" i="1" dirty="0">
                <a:latin typeface="Bookman Old Style" panose="02050604050505020204" pitchFamily="18" charset="0"/>
              </a:rPr>
              <a:t> </a:t>
            </a:r>
            <a:r>
              <a:rPr lang="en-US" sz="2800" b="1" i="1" dirty="0">
                <a:solidFill>
                  <a:srgbClr val="FF0000"/>
                </a:solidFill>
                <a:latin typeface="Bookman Old Style" panose="02050604050505020204" pitchFamily="18" charset="0"/>
              </a:rPr>
              <a:t>34</a:t>
            </a:r>
            <a:r>
              <a:rPr lang="en-US" sz="2800" b="1" i="1" dirty="0">
                <a:latin typeface="Bookman Old Style" panose="02050604050505020204" pitchFamily="18" charset="0"/>
              </a:rPr>
              <a:t> Therefore </a:t>
            </a:r>
            <a:r>
              <a:rPr lang="en-US" sz="2800" b="1" i="1" dirty="0">
                <a:solidFill>
                  <a:srgbClr val="00B050"/>
                </a:solidFill>
                <a:latin typeface="Bookman Old Style" panose="02050604050505020204" pitchFamily="18" charset="0"/>
              </a:rPr>
              <a:t>I send you </a:t>
            </a:r>
            <a:r>
              <a:rPr lang="en-US" sz="2800" b="1" i="1" dirty="0">
                <a:solidFill>
                  <a:srgbClr val="0070C0"/>
                </a:solidFill>
                <a:latin typeface="Bookman Old Style" panose="02050604050505020204" pitchFamily="18" charset="0"/>
              </a:rPr>
              <a:t>prophets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wise men</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scribes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some</a:t>
            </a:r>
            <a:r>
              <a:rPr lang="en-US" sz="2800" b="1" i="1" dirty="0">
                <a:latin typeface="Bookman Old Style" panose="02050604050505020204" pitchFamily="18" charset="0"/>
              </a:rPr>
              <a:t> of whom </a:t>
            </a:r>
            <a:r>
              <a:rPr lang="en-US" sz="2800" b="1" i="1" dirty="0">
                <a:solidFill>
                  <a:srgbClr val="0070C0"/>
                </a:solidFill>
                <a:latin typeface="Bookman Old Style" panose="02050604050505020204" pitchFamily="18" charset="0"/>
              </a:rPr>
              <a:t>you will kill and crucify</a:t>
            </a:r>
            <a:r>
              <a:rPr lang="en-US" sz="2800" b="1" i="1" dirty="0">
                <a:latin typeface="Bookman Old Style" panose="02050604050505020204" pitchFamily="18" charset="0"/>
              </a:rPr>
              <a:t>, and some you will </a:t>
            </a:r>
            <a:r>
              <a:rPr lang="en-US" sz="2800" b="1" i="1" dirty="0">
                <a:solidFill>
                  <a:srgbClr val="0070C0"/>
                </a:solidFill>
                <a:latin typeface="Bookman Old Style" panose="02050604050505020204" pitchFamily="18" charset="0"/>
              </a:rPr>
              <a:t>flog</a:t>
            </a:r>
            <a:r>
              <a:rPr lang="en-US" sz="2800" b="1" i="1" dirty="0">
                <a:latin typeface="Bookman Old Style" panose="02050604050505020204" pitchFamily="18" charset="0"/>
              </a:rPr>
              <a:t> in your synagogues and </a:t>
            </a:r>
            <a:r>
              <a:rPr lang="en-US" sz="2800" b="1" i="1" dirty="0">
                <a:solidFill>
                  <a:srgbClr val="0070C0"/>
                </a:solidFill>
                <a:latin typeface="Bookman Old Style" panose="02050604050505020204" pitchFamily="18" charset="0"/>
              </a:rPr>
              <a:t>persecute</a:t>
            </a:r>
            <a:r>
              <a:rPr lang="en-US" sz="2800" b="1" i="1" dirty="0">
                <a:latin typeface="Bookman Old Style" panose="02050604050505020204" pitchFamily="18" charset="0"/>
              </a:rPr>
              <a:t> from town to town, </a:t>
            </a:r>
            <a:r>
              <a:rPr lang="en-US" sz="2800" b="1" i="1" dirty="0">
                <a:solidFill>
                  <a:srgbClr val="FF0000"/>
                </a:solidFill>
                <a:latin typeface="Bookman Old Style" panose="02050604050505020204" pitchFamily="18" charset="0"/>
              </a:rPr>
              <a:t>35</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so that on you may come all the righteous blood shed on earth</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from</a:t>
            </a:r>
            <a:r>
              <a:rPr lang="en-US" sz="2800" b="1" i="1" dirty="0">
                <a:latin typeface="Bookman Old Style" panose="02050604050505020204" pitchFamily="18" charset="0"/>
              </a:rPr>
              <a:t> the blood of righteous </a:t>
            </a:r>
            <a:r>
              <a:rPr lang="en-US" sz="2800" b="1" i="1" dirty="0">
                <a:solidFill>
                  <a:srgbClr val="0070C0"/>
                </a:solidFill>
                <a:latin typeface="Bookman Old Style" panose="02050604050505020204" pitchFamily="18" charset="0"/>
              </a:rPr>
              <a:t>Abel</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to</a:t>
            </a:r>
            <a:r>
              <a:rPr lang="en-US" sz="2800" b="1" i="1" dirty="0">
                <a:latin typeface="Bookman Old Style" panose="02050604050505020204" pitchFamily="18" charset="0"/>
              </a:rPr>
              <a:t> the blood of </a:t>
            </a:r>
            <a:r>
              <a:rPr lang="en-US" sz="2800" b="1" i="1" dirty="0">
                <a:solidFill>
                  <a:srgbClr val="0070C0"/>
                </a:solidFill>
                <a:latin typeface="Bookman Old Style" panose="02050604050505020204" pitchFamily="18" charset="0"/>
              </a:rPr>
              <a:t>Zechariah</a:t>
            </a:r>
            <a:r>
              <a:rPr lang="en-US" sz="2800" b="1" i="1" dirty="0">
                <a:latin typeface="Bookman Old Style" panose="02050604050505020204" pitchFamily="18" charset="0"/>
              </a:rPr>
              <a:t> the son of </a:t>
            </a:r>
            <a:r>
              <a:rPr lang="en-US" sz="2800" b="1" i="1" dirty="0" err="1">
                <a:latin typeface="Bookman Old Style" panose="02050604050505020204" pitchFamily="18" charset="0"/>
              </a:rPr>
              <a:t>Barachiah</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whom you murdered between the</a:t>
            </a:r>
            <a:r>
              <a:rPr lang="en-US" sz="2800" b="1" i="1" dirty="0">
                <a:latin typeface="Bookman Old Style" panose="02050604050505020204" pitchFamily="18" charset="0"/>
              </a:rPr>
              <a:t> </a:t>
            </a:r>
            <a:r>
              <a:rPr lang="en-US" sz="2800" b="1" i="1" dirty="0">
                <a:solidFill>
                  <a:srgbClr val="00B050"/>
                </a:solidFill>
                <a:latin typeface="Bookman Old Style" panose="02050604050505020204" pitchFamily="18" charset="0"/>
              </a:rPr>
              <a:t>sanctuary and the altar</a:t>
            </a:r>
            <a:r>
              <a:rPr lang="en-US" sz="2800" b="1" i="1" dirty="0">
                <a:latin typeface="Bookman Old Style" panose="02050604050505020204" pitchFamily="18" charset="0"/>
              </a:rPr>
              <a:t>.</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91049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FE0A5-F5DD-3F77-7911-E5CE1355B32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C2C9936-36D8-FDFC-8F3A-235688D69085}"/>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VI.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God’s wrath and sorrow remains upon the Hypocrites (</a:t>
            </a:r>
            <a:r>
              <a:rPr lang="en-US" sz="3200" b="1" i="1" dirty="0">
                <a:effectLst/>
                <a:latin typeface="Bookman Old Style" panose="02050604050505020204" pitchFamily="18" charset="0"/>
                <a:ea typeface="Times New Roman" panose="02020603050405020304" pitchFamily="18" charset="0"/>
              </a:rPr>
              <a:t>verses 36-39</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FA977302-B613-1C9A-AA26-D009C99074AF}"/>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36</a:t>
            </a:r>
            <a:r>
              <a:rPr lang="en-US" sz="2800" b="1" dirty="0">
                <a:latin typeface="Bookman Old Style" panose="02050604050505020204" pitchFamily="18" charset="0"/>
              </a:rPr>
              <a:t> </a:t>
            </a:r>
            <a:r>
              <a:rPr lang="en-US" sz="2800" b="1" i="1" dirty="0">
                <a:latin typeface="Bookman Old Style" panose="02050604050505020204" pitchFamily="18" charset="0"/>
              </a:rPr>
              <a:t>Truly, I say to you, all these things will come upon this generation. </a:t>
            </a:r>
            <a:r>
              <a:rPr lang="en-US" sz="2400" b="1" dirty="0">
                <a:solidFill>
                  <a:srgbClr val="FF0000"/>
                </a:solidFill>
                <a:latin typeface="Bookman Old Style" panose="02050604050505020204" pitchFamily="18" charset="0"/>
              </a:rPr>
              <a:t>37</a:t>
            </a:r>
            <a:r>
              <a:rPr lang="en-US" sz="2800" b="1" dirty="0">
                <a:latin typeface="Bookman Old Style" panose="02050604050505020204" pitchFamily="18" charset="0"/>
              </a:rPr>
              <a:t> </a:t>
            </a:r>
            <a:r>
              <a:rPr lang="en-US" sz="2800" b="1" i="1" dirty="0">
                <a:latin typeface="Bookman Old Style" panose="02050604050505020204" pitchFamily="18" charset="0"/>
              </a:rPr>
              <a:t>“O Jerusalem, Jerusalem, the city that kills the prophets and stones those who are sent to it! </a:t>
            </a:r>
            <a:r>
              <a:rPr lang="en-US" sz="2800" b="1" i="1" dirty="0">
                <a:solidFill>
                  <a:srgbClr val="0070C0"/>
                </a:solidFill>
                <a:latin typeface="Bookman Old Style" panose="02050604050505020204" pitchFamily="18" charset="0"/>
              </a:rPr>
              <a:t>How often would I have gathered your children together as a hen gathers her brood under her wings</a:t>
            </a:r>
            <a:r>
              <a:rPr lang="en-US" sz="2800" b="1" i="1" dirty="0">
                <a:latin typeface="Bookman Old Style" panose="02050604050505020204" pitchFamily="18" charset="0"/>
              </a:rPr>
              <a:t>, </a:t>
            </a:r>
            <a:r>
              <a:rPr lang="en-US" sz="2800" b="1" i="1" dirty="0">
                <a:solidFill>
                  <a:srgbClr val="00B050"/>
                </a:solidFill>
                <a:latin typeface="Bookman Old Style" panose="02050604050505020204" pitchFamily="18" charset="0"/>
              </a:rPr>
              <a:t>and you were not willing</a:t>
            </a:r>
            <a:r>
              <a:rPr lang="en-US" sz="2800" b="1" i="1" dirty="0">
                <a:latin typeface="Bookman Old Style" panose="02050604050505020204" pitchFamily="18" charset="0"/>
              </a:rPr>
              <a:t>! </a:t>
            </a:r>
            <a:endParaRPr lang="en-US" sz="3600" b="1" i="1" dirty="0">
              <a:latin typeface="Bookman Old Style" panose="02050604050505020204" pitchFamily="18" charset="0"/>
            </a:endParaRPr>
          </a:p>
        </p:txBody>
      </p:sp>
    </p:spTree>
    <p:extLst>
      <p:ext uri="{BB962C8B-B14F-4D97-AF65-F5344CB8AC3E}">
        <p14:creationId xmlns:p14="http://schemas.microsoft.com/office/powerpoint/2010/main" val="63528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16580-D013-68CD-4AD7-8504AFB0C90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4694619-7697-9169-29A0-1F0039B72FB9}"/>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VI.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God’s wrath and sorrow remains upon the Hypocrites (</a:t>
            </a:r>
            <a:r>
              <a:rPr lang="en-US" sz="3200" b="1" i="1" dirty="0">
                <a:effectLst/>
                <a:latin typeface="Bookman Old Style" panose="02050604050505020204" pitchFamily="18" charset="0"/>
                <a:ea typeface="Times New Roman" panose="02020603050405020304" pitchFamily="18" charset="0"/>
              </a:rPr>
              <a:t>verses 36-39</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C38415B1-9297-DD1E-FF9E-157128ADD0EC}"/>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38</a:t>
            </a:r>
            <a:r>
              <a:rPr lang="en-US" sz="2800" b="1" dirty="0">
                <a:latin typeface="Bookman Old Style" panose="02050604050505020204" pitchFamily="18" charset="0"/>
              </a:rPr>
              <a:t> </a:t>
            </a:r>
            <a:r>
              <a:rPr lang="en-US" sz="2800" b="1" i="1" dirty="0">
                <a:latin typeface="Bookman Old Style" panose="02050604050505020204" pitchFamily="18" charset="0"/>
              </a:rPr>
              <a:t>See, your house is left to you </a:t>
            </a:r>
            <a:r>
              <a:rPr lang="en-US" sz="2800" b="1" i="1" dirty="0">
                <a:solidFill>
                  <a:srgbClr val="0070C0"/>
                </a:solidFill>
                <a:latin typeface="Bookman Old Style" panose="02050604050505020204" pitchFamily="18" charset="0"/>
              </a:rPr>
              <a:t>desolate</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39</a:t>
            </a:r>
            <a:r>
              <a:rPr lang="en-US" sz="2800" b="1" dirty="0">
                <a:latin typeface="Bookman Old Style" panose="02050604050505020204" pitchFamily="18" charset="0"/>
              </a:rPr>
              <a:t> </a:t>
            </a:r>
            <a:r>
              <a:rPr lang="en-US" sz="2800" b="1" i="1" dirty="0">
                <a:latin typeface="Bookman Old Style" panose="02050604050505020204" pitchFamily="18" charset="0"/>
              </a:rPr>
              <a:t>For I tell you, </a:t>
            </a:r>
            <a:r>
              <a:rPr lang="en-US" sz="2800" b="1" i="1" dirty="0">
                <a:solidFill>
                  <a:srgbClr val="0070C0"/>
                </a:solidFill>
                <a:latin typeface="Bookman Old Style" panose="02050604050505020204" pitchFamily="18" charset="0"/>
              </a:rPr>
              <a:t>you will not see me again, until </a:t>
            </a:r>
            <a:r>
              <a:rPr lang="en-US" sz="2800" b="1" i="1" dirty="0">
                <a:latin typeface="Bookman Old Style" panose="02050604050505020204" pitchFamily="18" charset="0"/>
              </a:rPr>
              <a:t>you say, ‘Blessed is he who comes in the name of the Lord.’”</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When </a:t>
            </a:r>
            <a:r>
              <a:rPr lang="en-US" sz="2800" b="1" i="1" dirty="0">
                <a:solidFill>
                  <a:srgbClr val="0070C0"/>
                </a:solidFill>
                <a:latin typeface="Bookman Old Style" panose="02050604050505020204" pitchFamily="18" charset="0"/>
              </a:rPr>
              <a:t>the Son of Man comes in his glory</a:t>
            </a:r>
            <a:r>
              <a:rPr lang="en-US" sz="2800" b="1" i="1" dirty="0">
                <a:latin typeface="Bookman Old Style" panose="02050604050505020204" pitchFamily="18" charset="0"/>
              </a:rPr>
              <a:t>, and all the angels with him, then he will sit on his glorious throne…Then </a:t>
            </a:r>
            <a:r>
              <a:rPr lang="en-US" sz="2800" b="1" i="1" dirty="0">
                <a:solidFill>
                  <a:srgbClr val="0070C0"/>
                </a:solidFill>
                <a:latin typeface="Bookman Old Style" panose="02050604050505020204" pitchFamily="18" charset="0"/>
              </a:rPr>
              <a:t>the King will say to those on his right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Come, you who are blessed by my Father, inherit the kingdom prepared for you from the foundation of the world</a:t>
            </a:r>
            <a:r>
              <a:rPr lang="en-US" sz="2800" b="1" i="1" dirty="0">
                <a:latin typeface="Bookman Old Style" panose="02050604050505020204" pitchFamily="18" charset="0"/>
              </a:rPr>
              <a:t>…Then he will say </a:t>
            </a:r>
            <a:r>
              <a:rPr lang="en-US" sz="2800" b="1" i="1" dirty="0">
                <a:solidFill>
                  <a:srgbClr val="0070C0"/>
                </a:solidFill>
                <a:latin typeface="Bookman Old Style" panose="02050604050505020204" pitchFamily="18" charset="0"/>
              </a:rPr>
              <a:t>to those on his left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Depart from me, you cursed, into the eternal fire prepared for </a:t>
            </a:r>
            <a:r>
              <a:rPr lang="en-US" sz="2800" b="1" i="1" dirty="0">
                <a:solidFill>
                  <a:srgbClr val="00B050"/>
                </a:solidFill>
                <a:latin typeface="Bookman Old Style" panose="02050604050505020204" pitchFamily="18" charset="0"/>
              </a:rPr>
              <a:t>the devil and his angels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25:31, 34, and 41</a:t>
            </a:r>
            <a:endParaRPr lang="en-US" sz="2800" b="1" i="1" dirty="0">
              <a:solidFill>
                <a:srgbClr val="C00000"/>
              </a:solidFill>
              <a:latin typeface="Bookman Old Style" panose="02050604050505020204" pitchFamily="18" charset="0"/>
            </a:endParaRPr>
          </a:p>
          <a:p>
            <a:pPr marL="0" indent="0">
              <a:buNone/>
            </a:pP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319602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171EE-AC59-FCA0-E707-A82CD93CD43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F89DFD8-AA86-3AB7-00B6-7868F104F3D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Do not follow the example of hypocrites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0500143A-15C9-5027-ABF5-2C45E54ED011}"/>
              </a:ext>
            </a:extLst>
          </p:cNvPr>
          <p:cNvSpPr>
            <a:spLocks noGrp="1"/>
          </p:cNvSpPr>
          <p:nvPr>
            <p:ph idx="1"/>
          </p:nvPr>
        </p:nvSpPr>
        <p:spPr>
          <a:xfrm>
            <a:off x="854693" y="2003073"/>
            <a:ext cx="10644317" cy="4736592"/>
          </a:xfrm>
        </p:spPr>
        <p:txBody>
          <a:bodyPr>
            <a:noAutofit/>
          </a:bodyPr>
          <a:lstStyle/>
          <a:p>
            <a:pPr marL="0" indent="0">
              <a:buNone/>
            </a:pPr>
            <a:r>
              <a:rPr lang="en-US" sz="2800" b="1" dirty="0">
                <a:latin typeface="Bookman Old Style" panose="02050604050505020204" pitchFamily="18" charset="0"/>
              </a:rPr>
              <a:t>“It is important to keep this scathing chapter in its context. Matthew 23 is more than a climax of arguments with religious hypocrites. It follows on the heels of the major moment of truth of 22:41–46. Jesus’ identity was not a matter for endless dialogue. It was the center of everything that mattered. </a:t>
            </a:r>
            <a:r>
              <a:rPr lang="en-US" sz="2800" b="1" dirty="0">
                <a:solidFill>
                  <a:srgbClr val="0070C0"/>
                </a:solidFill>
                <a:latin typeface="Bookman Old Style" panose="02050604050505020204" pitchFamily="18" charset="0"/>
              </a:rPr>
              <a:t>To be wrong about Jesus is to be wrong about everything</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Stu Weber</a:t>
            </a:r>
          </a:p>
        </p:txBody>
      </p:sp>
    </p:spTree>
    <p:extLst>
      <p:ext uri="{BB962C8B-B14F-4D97-AF65-F5344CB8AC3E}">
        <p14:creationId xmlns:p14="http://schemas.microsoft.com/office/powerpoint/2010/main" val="111115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25A972-2F00-13D1-33DB-85033A3DCB7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EF21ABD-D86A-0D79-2859-19C46A5770A3}"/>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Do not follow the example of hypocrites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368A5CAF-9953-FABE-F956-6E1FF099ED39}"/>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Then Jesus said to </a:t>
            </a:r>
            <a:r>
              <a:rPr lang="en-US" sz="2800" b="1" i="1" dirty="0">
                <a:solidFill>
                  <a:srgbClr val="0070C0"/>
                </a:solidFill>
                <a:latin typeface="Bookman Old Style" panose="02050604050505020204" pitchFamily="18" charset="0"/>
              </a:rPr>
              <a:t>the crowds </a:t>
            </a:r>
            <a:r>
              <a:rPr lang="en-US" sz="2800" b="1" i="1" dirty="0">
                <a:latin typeface="Bookman Old Style" panose="02050604050505020204" pitchFamily="18" charset="0"/>
              </a:rPr>
              <a:t>and to </a:t>
            </a:r>
            <a:r>
              <a:rPr lang="en-US" sz="2800" b="1" i="1" dirty="0">
                <a:solidFill>
                  <a:srgbClr val="0070C0"/>
                </a:solidFill>
                <a:latin typeface="Bookman Old Style" panose="02050604050505020204" pitchFamily="18" charset="0"/>
              </a:rPr>
              <a:t>his disciples</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a:t>
            </a:r>
            <a:r>
              <a:rPr lang="en-US" sz="2800" b="1" i="1" dirty="0">
                <a:solidFill>
                  <a:srgbClr val="0070C0"/>
                </a:solidFill>
                <a:latin typeface="Bookman Old Style" panose="02050604050505020204" pitchFamily="18" charset="0"/>
              </a:rPr>
              <a:t>The scribes and the Pharisees sit on Moses’ seat</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so </a:t>
            </a:r>
            <a:r>
              <a:rPr lang="en-US" sz="2800" b="1" i="1" dirty="0">
                <a:solidFill>
                  <a:srgbClr val="0070C0"/>
                </a:solidFill>
                <a:latin typeface="Bookman Old Style" panose="02050604050505020204" pitchFamily="18" charset="0"/>
              </a:rPr>
              <a:t>do and observe whatever they tell you</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but not the works they do. For they preach, but do not practice</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They tie up heavy burdens, hard to bear, and lay them on people’s shoulders, but they themselves are not willing to move them with their finger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They do all their deeds to be seen by others. For they make their phylacteries broad and their fringes long</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they love the place of honor at feasts and the best seats in the synagogues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and greetings in the marketplaces and being called rabbi by others</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11553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A2F13-49F6-974D-6096-AF4B079042B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A6DB802-CAAE-9901-BEA6-E47165EC5B1F}"/>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Do not follow the example of hypocrites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D2BCED6C-0077-E142-3FA2-50C3EF312726}"/>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Then Jesus said to the crowds and to his disciples,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“The scribes and the Pharisees sit on Moses’ seat,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so do and observe whatever they tell you, but not the works they do. For they preach, but do not practice.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They tie up heavy burdens, hard to bear, and lay them on people’s shoulders, but they themselves are not willing to move them with their finger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They </a:t>
            </a:r>
            <a:r>
              <a:rPr lang="en-US" sz="2800" b="1" i="1" dirty="0">
                <a:solidFill>
                  <a:srgbClr val="0070C0"/>
                </a:solidFill>
                <a:latin typeface="Bookman Old Style" panose="02050604050505020204" pitchFamily="18" charset="0"/>
              </a:rPr>
              <a:t>do all their deeds to be seen by others</a:t>
            </a:r>
            <a:r>
              <a:rPr lang="en-US" sz="2800" b="1" i="1" dirty="0">
                <a:latin typeface="Bookman Old Style" panose="02050604050505020204" pitchFamily="18" charset="0"/>
              </a:rPr>
              <a:t>. For they make their phylacteries broad and their fringes long</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they love the place of honor </a:t>
            </a:r>
            <a:r>
              <a:rPr lang="en-US" sz="2800" b="1" i="1" dirty="0">
                <a:latin typeface="Bookman Old Style" panose="02050604050505020204" pitchFamily="18" charset="0"/>
              </a:rPr>
              <a:t>at feasts and </a:t>
            </a:r>
            <a:r>
              <a:rPr lang="en-US" sz="2800" b="1" i="1" dirty="0">
                <a:solidFill>
                  <a:srgbClr val="0070C0"/>
                </a:solidFill>
                <a:latin typeface="Bookman Old Style" panose="02050604050505020204" pitchFamily="18" charset="0"/>
              </a:rPr>
              <a:t>the best seats</a:t>
            </a:r>
            <a:r>
              <a:rPr lang="en-US" sz="2800" b="1" i="1" dirty="0">
                <a:latin typeface="Bookman Old Style" panose="02050604050505020204" pitchFamily="18" charset="0"/>
              </a:rPr>
              <a:t> in the synagogues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greetings in the marketplaces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being called rabbi by others</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37485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C14422-6532-E844-5A23-9F2FBB3DCD4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AF15968-6D1A-2665-0253-FB32DB225F75}"/>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Do not follow the example of hypocrites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634158F2-BF8E-5FEB-111F-26F76763101E}"/>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8</a:t>
            </a:r>
            <a:r>
              <a:rPr lang="en-US" sz="2800" b="1" i="1" dirty="0">
                <a:latin typeface="Bookman Old Style" panose="02050604050505020204" pitchFamily="18" charset="0"/>
              </a:rPr>
              <a:t> But </a:t>
            </a:r>
            <a:r>
              <a:rPr lang="en-US" sz="2800" b="1" i="1" dirty="0">
                <a:solidFill>
                  <a:srgbClr val="0070C0"/>
                </a:solidFill>
                <a:latin typeface="Bookman Old Style" panose="02050604050505020204" pitchFamily="18" charset="0"/>
              </a:rPr>
              <a:t>you are not to be called rabbi</a:t>
            </a:r>
            <a:r>
              <a:rPr lang="en-US" sz="2800" b="1" i="1" dirty="0">
                <a:latin typeface="Bookman Old Style" panose="02050604050505020204" pitchFamily="18" charset="0"/>
              </a:rPr>
              <a:t>, </a:t>
            </a:r>
            <a:r>
              <a:rPr lang="en-US" sz="2800" b="1" i="1" dirty="0">
                <a:solidFill>
                  <a:srgbClr val="00B050"/>
                </a:solidFill>
                <a:latin typeface="Bookman Old Style" panose="02050604050505020204" pitchFamily="18" charset="0"/>
              </a:rPr>
              <a:t>for you have one teacher</a:t>
            </a:r>
            <a:r>
              <a:rPr lang="en-US" sz="2800" b="1" i="1" dirty="0">
                <a:latin typeface="Bookman Old Style" panose="02050604050505020204" pitchFamily="18" charset="0"/>
              </a:rPr>
              <a:t>, and you are all brothers. </a:t>
            </a:r>
            <a:r>
              <a:rPr lang="en-US" sz="2400" b="1" dirty="0">
                <a:solidFill>
                  <a:srgbClr val="FF0000"/>
                </a:solidFill>
                <a:latin typeface="Bookman Old Style" panose="02050604050505020204" pitchFamily="18" charset="0"/>
              </a:rPr>
              <a:t>9</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call no man your father on earth</a:t>
            </a:r>
            <a:r>
              <a:rPr lang="en-US" sz="2800" b="1" i="1" dirty="0">
                <a:latin typeface="Bookman Old Style" panose="02050604050505020204" pitchFamily="18" charset="0"/>
              </a:rPr>
              <a:t>, </a:t>
            </a:r>
            <a:r>
              <a:rPr lang="en-US" sz="2800" b="1" i="1" dirty="0">
                <a:solidFill>
                  <a:srgbClr val="00B050"/>
                </a:solidFill>
                <a:latin typeface="Bookman Old Style" panose="02050604050505020204" pitchFamily="18" charset="0"/>
              </a:rPr>
              <a:t>for you have one Father</a:t>
            </a:r>
            <a:r>
              <a:rPr lang="en-US" sz="2800" b="1" i="1" dirty="0">
                <a:latin typeface="Bookman Old Style" panose="02050604050505020204" pitchFamily="18" charset="0"/>
              </a:rPr>
              <a:t>, who is in heaven. </a:t>
            </a:r>
            <a:r>
              <a:rPr lang="en-US" sz="2400" b="1" dirty="0">
                <a:solidFill>
                  <a:srgbClr val="FF0000"/>
                </a:solidFill>
                <a:latin typeface="Bookman Old Style" panose="02050604050505020204" pitchFamily="18" charset="0"/>
              </a:rPr>
              <a:t>10</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Neither be called instructors</a:t>
            </a:r>
            <a:r>
              <a:rPr lang="en-US" sz="2800" b="1" i="1" dirty="0">
                <a:latin typeface="Bookman Old Style" panose="02050604050505020204" pitchFamily="18" charset="0"/>
              </a:rPr>
              <a:t>, for </a:t>
            </a:r>
            <a:r>
              <a:rPr lang="en-US" sz="2800" b="1" i="1" dirty="0">
                <a:solidFill>
                  <a:srgbClr val="00B050"/>
                </a:solidFill>
                <a:latin typeface="Bookman Old Style" panose="02050604050505020204" pitchFamily="18" charset="0"/>
              </a:rPr>
              <a:t>you have one instructor</a:t>
            </a:r>
            <a:r>
              <a:rPr lang="en-US" sz="2800" b="1" i="1" dirty="0">
                <a:latin typeface="Bookman Old Style" panose="02050604050505020204" pitchFamily="18" charset="0"/>
              </a:rPr>
              <a:t>, </a:t>
            </a:r>
            <a:r>
              <a:rPr lang="en-US" sz="2800" b="1" i="1" dirty="0">
                <a:solidFill>
                  <a:srgbClr val="00B050"/>
                </a:solidFill>
                <a:latin typeface="Bookman Old Style" panose="02050604050505020204" pitchFamily="18" charset="0"/>
              </a:rPr>
              <a:t>the Christ</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i="1" dirty="0">
                <a:latin typeface="Bookman Old Style" panose="02050604050505020204" pitchFamily="18" charset="0"/>
              </a:rPr>
              <a:t> The greatest among you shall be your servant. </a:t>
            </a:r>
            <a:r>
              <a:rPr lang="en-US" sz="2400" b="1" dirty="0">
                <a:solidFill>
                  <a:srgbClr val="FF0000"/>
                </a:solidFill>
                <a:latin typeface="Bookman Old Style" panose="02050604050505020204" pitchFamily="18" charset="0"/>
              </a:rPr>
              <a:t>12</a:t>
            </a:r>
            <a:r>
              <a:rPr lang="en-US" sz="2800" b="1" i="1" dirty="0">
                <a:latin typeface="Bookman Old Style" panose="02050604050505020204" pitchFamily="18" charset="0"/>
              </a:rPr>
              <a:t> Whoever exalts himself will be humbled, and whoever humbles himself will be exalted.</a:t>
            </a:r>
          </a:p>
        </p:txBody>
      </p:sp>
    </p:spTree>
    <p:extLst>
      <p:ext uri="{BB962C8B-B14F-4D97-AF65-F5344CB8AC3E}">
        <p14:creationId xmlns:p14="http://schemas.microsoft.com/office/powerpoint/2010/main" val="120351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256A7-80BC-FA42-1AAB-39A013EF341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7F32762-53C6-AF98-9411-098BCFB2E128}"/>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Do not follow the example of hypocrites (</a:t>
            </a:r>
            <a:r>
              <a:rPr lang="en-US" sz="3200" b="1" i="1" dirty="0">
                <a:effectLst/>
                <a:latin typeface="Bookman Old Style" panose="02050604050505020204" pitchFamily="18" charset="0"/>
                <a:ea typeface="Calibri" panose="020F0502020204030204" pitchFamily="34" charset="0"/>
              </a:rPr>
              <a:t>verses 1-12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DF9F6D8A-4201-A900-3A34-E2073BA1172F}"/>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8</a:t>
            </a:r>
            <a:r>
              <a:rPr lang="en-US" sz="2800" b="1" i="1" dirty="0">
                <a:latin typeface="Bookman Old Style" panose="02050604050505020204" pitchFamily="18" charset="0"/>
              </a:rPr>
              <a:t> But you are not to be called rabbi, for you have one teacher, and you are all brothers. </a:t>
            </a:r>
            <a:r>
              <a:rPr lang="en-US" sz="2400" b="1" dirty="0">
                <a:solidFill>
                  <a:srgbClr val="FF0000"/>
                </a:solidFill>
                <a:latin typeface="Bookman Old Style" panose="02050604050505020204" pitchFamily="18" charset="0"/>
              </a:rPr>
              <a:t>9</a:t>
            </a:r>
            <a:r>
              <a:rPr lang="en-US" sz="2800" b="1" i="1" dirty="0">
                <a:latin typeface="Bookman Old Style" panose="02050604050505020204" pitchFamily="18" charset="0"/>
              </a:rPr>
              <a:t> And call no man your father on earth, for you have one Father, who is in heaven. </a:t>
            </a:r>
            <a:r>
              <a:rPr lang="en-US" sz="2400" b="1" dirty="0">
                <a:solidFill>
                  <a:srgbClr val="FF0000"/>
                </a:solidFill>
                <a:latin typeface="Bookman Old Style" panose="02050604050505020204" pitchFamily="18" charset="0"/>
              </a:rPr>
              <a:t>10</a:t>
            </a:r>
            <a:r>
              <a:rPr lang="en-US" sz="2800" b="1" i="1" dirty="0">
                <a:latin typeface="Bookman Old Style" panose="02050604050505020204" pitchFamily="18" charset="0"/>
              </a:rPr>
              <a:t> Neither be called instructors, for you have one instructor, the Christ. </a:t>
            </a:r>
            <a:r>
              <a:rPr lang="en-US" sz="2400" b="1" dirty="0">
                <a:solidFill>
                  <a:srgbClr val="FF0000"/>
                </a:solidFill>
                <a:latin typeface="Bookman Old Style" panose="02050604050505020204" pitchFamily="18" charset="0"/>
              </a:rPr>
              <a:t>11</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The greatest among you shall be your servant. </a:t>
            </a:r>
            <a:r>
              <a:rPr lang="en-US" sz="2400" b="1" dirty="0">
                <a:solidFill>
                  <a:srgbClr val="FF0000"/>
                </a:solidFill>
                <a:latin typeface="Bookman Old Style" panose="02050604050505020204" pitchFamily="18" charset="0"/>
              </a:rPr>
              <a:t>12</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Whoever exalts himself will be humbled, and whoever humbles himself will be exalted</a:t>
            </a:r>
            <a:r>
              <a:rPr lang="en-US" sz="2800" b="1" i="1" dirty="0">
                <a:latin typeface="Bookman Old Style" panose="02050604050505020204" pitchFamily="18" charset="0"/>
              </a:rPr>
              <a:t>.</a:t>
            </a:r>
          </a:p>
        </p:txBody>
      </p:sp>
    </p:spTree>
    <p:extLst>
      <p:ext uri="{BB962C8B-B14F-4D97-AF65-F5344CB8AC3E}">
        <p14:creationId xmlns:p14="http://schemas.microsoft.com/office/powerpoint/2010/main" val="362261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DAFC9-42EA-4249-0A8C-094F53B03B4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41D08FB-BA3C-FAF2-1AD3-4264E485D3DC}"/>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are an obstacle to genuine faith (</a:t>
            </a:r>
            <a:r>
              <a:rPr lang="en-US" sz="3200" b="1" i="1" dirty="0">
                <a:effectLst/>
                <a:latin typeface="Bookman Old Style" panose="02050604050505020204" pitchFamily="18" charset="0"/>
                <a:ea typeface="Times New Roman" panose="02020603050405020304" pitchFamily="18" charset="0"/>
              </a:rPr>
              <a:t>verses 13-15</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C21F1F18-D87A-DAE9-18CC-E7F14AD7D671}"/>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13</a:t>
            </a:r>
            <a:r>
              <a:rPr lang="en-US" sz="2800" b="1" i="1" dirty="0">
                <a:latin typeface="Bookman Old Style" panose="02050604050505020204" pitchFamily="18" charset="0"/>
              </a:rPr>
              <a:t> “But woe to you, scribes and Pharisees, hypocrites! For </a:t>
            </a:r>
            <a:r>
              <a:rPr lang="en-US" sz="2800" b="1" i="1" dirty="0">
                <a:solidFill>
                  <a:srgbClr val="0070C0"/>
                </a:solidFill>
                <a:latin typeface="Bookman Old Style" panose="02050604050505020204" pitchFamily="18" charset="0"/>
              </a:rPr>
              <a:t>you shut the kingdom of heaven in people’s faces</a:t>
            </a:r>
            <a:r>
              <a:rPr lang="en-US" sz="2800" b="1" i="1" dirty="0">
                <a:latin typeface="Bookman Old Style" panose="02050604050505020204" pitchFamily="18" charset="0"/>
              </a:rPr>
              <a:t>. For </a:t>
            </a:r>
            <a:r>
              <a:rPr lang="en-US" sz="2800" b="1" i="1" dirty="0">
                <a:solidFill>
                  <a:srgbClr val="0070C0"/>
                </a:solidFill>
                <a:latin typeface="Bookman Old Style" panose="02050604050505020204" pitchFamily="18" charset="0"/>
              </a:rPr>
              <a:t>you neither enter yourselves nor allow those who would enter to go in</a:t>
            </a:r>
            <a:r>
              <a:rPr lang="en-US" sz="2800" b="1" i="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 Woe to you, scribes and Pharisees, hypocrites! For </a:t>
            </a:r>
            <a:r>
              <a:rPr lang="en-US" sz="2800" b="1" i="1" dirty="0">
                <a:solidFill>
                  <a:srgbClr val="0070C0"/>
                </a:solidFill>
                <a:latin typeface="Bookman Old Style" panose="02050604050505020204" pitchFamily="18" charset="0"/>
              </a:rPr>
              <a:t>you travel across sea and land to make a single proselyte</a:t>
            </a:r>
            <a:r>
              <a:rPr lang="en-US" sz="2800" b="1" i="1" dirty="0">
                <a:latin typeface="Bookman Old Style" panose="02050604050505020204" pitchFamily="18" charset="0"/>
              </a:rPr>
              <a:t>, and when he becomes a proselyte, </a:t>
            </a:r>
            <a:r>
              <a:rPr lang="en-US" sz="2800" b="1" i="1" dirty="0">
                <a:solidFill>
                  <a:srgbClr val="0070C0"/>
                </a:solidFill>
                <a:latin typeface="Bookman Old Style" panose="02050604050505020204" pitchFamily="18" charset="0"/>
              </a:rPr>
              <a:t>you make him twice as much a child of hell as yourselves</a:t>
            </a:r>
            <a:r>
              <a:rPr lang="en-US" sz="2800" b="1" i="1" dirty="0">
                <a:latin typeface="Bookman Old Style" panose="02050604050505020204" pitchFamily="18" charset="0"/>
              </a:rPr>
              <a:t>. </a:t>
            </a:r>
          </a:p>
          <a:p>
            <a:pPr marL="0" indent="0" algn="ctr">
              <a:buNone/>
            </a:pPr>
            <a:r>
              <a:rPr lang="en-US" sz="2800" b="1" dirty="0">
                <a:solidFill>
                  <a:srgbClr val="C00000"/>
                </a:solidFill>
                <a:latin typeface="Bookman Old Style" panose="02050604050505020204" pitchFamily="18" charset="0"/>
              </a:rPr>
              <a:t>The first danger of following the example of religious hypocrites is the danger of following them to where they’re going. </a:t>
            </a:r>
            <a:endParaRPr lang="en-US" sz="2800" b="1" i="1" dirty="0">
              <a:solidFill>
                <a:srgbClr val="C00000"/>
              </a:solidFill>
              <a:latin typeface="Bookman Old Style" panose="02050604050505020204" pitchFamily="18" charset="0"/>
            </a:endParaRPr>
          </a:p>
          <a:p>
            <a:pPr marL="0" indent="0">
              <a:buNone/>
            </a:pPr>
            <a:endParaRPr lang="en-US" sz="4400" b="1" i="1" dirty="0">
              <a:latin typeface="Bookman Old Style" panose="02050604050505020204" pitchFamily="18" charset="0"/>
            </a:endParaRPr>
          </a:p>
        </p:txBody>
      </p:sp>
    </p:spTree>
    <p:extLst>
      <p:ext uri="{BB962C8B-B14F-4D97-AF65-F5344CB8AC3E}">
        <p14:creationId xmlns:p14="http://schemas.microsoft.com/office/powerpoint/2010/main" val="250967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Hypocrites distort genuine integrity (</a:t>
            </a:r>
            <a:r>
              <a:rPr lang="en-US" sz="3200" b="1" i="1" dirty="0">
                <a:effectLst/>
                <a:latin typeface="Bookman Old Style" panose="02050604050505020204" pitchFamily="18" charset="0"/>
                <a:ea typeface="Times New Roman" panose="02020603050405020304" pitchFamily="18" charset="0"/>
              </a:rPr>
              <a:t>verses 16-22</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You are of your father the devil</a:t>
            </a:r>
            <a:r>
              <a:rPr lang="en-US" sz="2800" b="1" i="1" dirty="0">
                <a:latin typeface="Bookman Old Style" panose="02050604050505020204" pitchFamily="18" charset="0"/>
              </a:rPr>
              <a:t>, and your will is to do your father’s desires. He was a murderer from the beginning, and does not stand in the truth, because there is no truth in him. </a:t>
            </a:r>
            <a:r>
              <a:rPr lang="en-US" sz="2800" b="1" i="1" dirty="0">
                <a:solidFill>
                  <a:srgbClr val="0070C0"/>
                </a:solidFill>
                <a:latin typeface="Bookman Old Style" panose="02050604050505020204" pitchFamily="18" charset="0"/>
              </a:rPr>
              <a:t>When he lies, he speaks out of his own character</a:t>
            </a:r>
            <a:r>
              <a:rPr lang="en-US" sz="2800" b="1" i="1" dirty="0">
                <a:latin typeface="Bookman Old Style" panose="02050604050505020204" pitchFamily="18" charset="0"/>
              </a:rPr>
              <a:t>, for he is a liar and the father of lies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8:44</a:t>
            </a:r>
            <a:endParaRPr lang="en-US" sz="3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30052</TotalTime>
  <Words>2229</Words>
  <Application>Microsoft Office PowerPoint</Application>
  <PresentationFormat>Widescreen</PresentationFormat>
  <Paragraphs>52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Bookman Old Style</vt:lpstr>
      <vt:lpstr>Rockwell</vt:lpstr>
      <vt:lpstr>Rockwell Condensed</vt:lpstr>
      <vt:lpstr>Wingdings</vt:lpstr>
      <vt:lpstr>Wood Type</vt:lpstr>
      <vt:lpstr>PowerPoint Presentation</vt:lpstr>
      <vt:lpstr>The dangers of hypocrisy</vt:lpstr>
      <vt:lpstr>I. Do not follow the example of hypocrites (verses 1-12)</vt:lpstr>
      <vt:lpstr>I. Do not follow the example of hypocrites (verses 1-12)</vt:lpstr>
      <vt:lpstr>I. Do not follow the example of hypocrites (verses 1-12)</vt:lpstr>
      <vt:lpstr>I. Do not follow the example of hypocrites (verses 1-12)</vt:lpstr>
      <vt:lpstr>I. Do not follow the example of hypocrites (verses 1-12)</vt:lpstr>
      <vt:lpstr>II. Hypocrites are an obstacle to genuine faith (verses 13-15)</vt:lpstr>
      <vt:lpstr>III. Hypocrites distort genuine integrity (verses 16-22)</vt:lpstr>
      <vt:lpstr>III. Hypocrites distort genuine integrity (verses 16-22)</vt:lpstr>
      <vt:lpstr>III. Hypocrites distort genuine integrity (verses 16-22)</vt:lpstr>
      <vt:lpstr>III. Hypocrites distort genuine integrity (verses 16-22)</vt:lpstr>
      <vt:lpstr>III. Hypocrites distort genuine integrity (verses 16-22)</vt:lpstr>
      <vt:lpstr>IV. Hypocrites pervert genuine godliness (verses 23-28)</vt:lpstr>
      <vt:lpstr>IV. Hypocrites pervert genuine godliness (verses 23-28)</vt:lpstr>
      <vt:lpstr>IV. Hypocrites pervert genuine godliness (verses 23-28)</vt:lpstr>
      <vt:lpstr>IV. Hypocrites pervert genuine godliness (verses 23-28)</vt:lpstr>
      <vt:lpstr>IV. Hypocrites pervert genuine godliness (verses 23-28)</vt:lpstr>
      <vt:lpstr>V. Hypocrites will be known by their fruits (verses 29-35)</vt:lpstr>
      <vt:lpstr>V. Hypocrites will be known by their fruits (verses 29-35)</vt:lpstr>
      <vt:lpstr>V. Hypocrites will be known by their fruits (verses 29-35)</vt:lpstr>
      <vt:lpstr>VI. God’s wrath and sorrow remains upon the Hypocrites (verses 36-39)</vt:lpstr>
      <vt:lpstr>VI. God’s wrath and sorrow remains upon the Hypocrites (verses 36-39)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O'Dowd</cp:lastModifiedBy>
  <cp:revision>272</cp:revision>
  <dcterms:created xsi:type="dcterms:W3CDTF">2021-12-13T14:34:44Z</dcterms:created>
  <dcterms:modified xsi:type="dcterms:W3CDTF">2024-02-13T22:32:04Z</dcterms:modified>
</cp:coreProperties>
</file>