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62" r:id="rId2"/>
  </p:sldMasterIdLst>
  <p:notesMasterIdLst>
    <p:notesMasterId r:id="rId24"/>
  </p:notesMasterIdLst>
  <p:sldIdLst>
    <p:sldId id="545" r:id="rId3"/>
    <p:sldId id="783" r:id="rId4"/>
    <p:sldId id="763" r:id="rId5"/>
    <p:sldId id="800" r:id="rId6"/>
    <p:sldId id="802" r:id="rId7"/>
    <p:sldId id="803" r:id="rId8"/>
    <p:sldId id="815" r:id="rId9"/>
    <p:sldId id="804" r:id="rId10"/>
    <p:sldId id="805" r:id="rId11"/>
    <p:sldId id="806" r:id="rId12"/>
    <p:sldId id="807" r:id="rId13"/>
    <p:sldId id="808" r:id="rId14"/>
    <p:sldId id="810" r:id="rId15"/>
    <p:sldId id="811" r:id="rId16"/>
    <p:sldId id="809" r:id="rId17"/>
    <p:sldId id="812" r:id="rId18"/>
    <p:sldId id="813" r:id="rId19"/>
    <p:sldId id="814" r:id="rId20"/>
    <p:sldId id="816" r:id="rId21"/>
    <p:sldId id="799" r:id="rId22"/>
    <p:sldId id="53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5E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406221-C3D6-4582-AC5D-25B336C9EAA2}" v="5" dt="2023-12-23T15:43:35.3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66" d="100"/>
          <a:sy n="66" d="100"/>
        </p:scale>
        <p:origin x="5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572ED-DCF0-4704-A939-7BED9481556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2D89D-B35A-48BA-B643-15CC34A44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05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AD5F9-A63A-4A59-A734-6A332050D20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347E-7FDC-4FAF-884F-CF4FE1E9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22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AD5F9-A63A-4A59-A734-6A332050D20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347E-7FDC-4FAF-884F-CF4FE1E9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14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AD5F9-A63A-4A59-A734-6A332050D20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347E-7FDC-4FAF-884F-CF4FE1E9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66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17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570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836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567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141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090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505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708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AD5F9-A63A-4A59-A734-6A332050D20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347E-7FDC-4FAF-884F-CF4FE1E9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41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1/3/2024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791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74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233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AD5F9-A63A-4A59-A734-6A332050D20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347E-7FDC-4FAF-884F-CF4FE1E9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6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AD5F9-A63A-4A59-A734-6A332050D20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347E-7FDC-4FAF-884F-CF4FE1E9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4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AD5F9-A63A-4A59-A734-6A332050D20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347E-7FDC-4FAF-884F-CF4FE1E9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88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AD5F9-A63A-4A59-A734-6A332050D20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347E-7FDC-4FAF-884F-CF4FE1E9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4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AD5F9-A63A-4A59-A734-6A332050D20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347E-7FDC-4FAF-884F-CF4FE1E9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86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AD5F9-A63A-4A59-A734-6A332050D20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347E-7FDC-4FAF-884F-CF4FE1E9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9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AD5F9-A63A-4A59-A734-6A332050D20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347E-7FDC-4FAF-884F-CF4FE1E9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89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AD5F9-A63A-4A59-A734-6A332050D20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D347E-7FDC-4FAF-884F-CF4FE1E9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11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29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A8E7D-724C-4ED6-8B95-17903A4D3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</a:rPr>
              <a:t>Scripture Reading</a:t>
            </a:r>
          </a:p>
          <a:p>
            <a:pPr marL="0" indent="0" algn="ctr">
              <a:buNone/>
            </a:pPr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Numbers 6:22-27</a:t>
            </a:r>
          </a:p>
          <a:p>
            <a:pPr marL="0" indent="0" algn="ctr">
              <a:buNone/>
            </a:pPr>
            <a:endParaRPr lang="en-US" sz="4000" b="1" dirty="0">
              <a:solidFill>
                <a:srgbClr val="FF3300"/>
              </a:solidFill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rgbClr val="FF3300"/>
                </a:solidFill>
              </a:rPr>
              <a:t>Page 135 in the seat back bibles</a:t>
            </a:r>
          </a:p>
        </p:txBody>
      </p:sp>
    </p:spTree>
    <p:extLst>
      <p:ext uri="{BB962C8B-B14F-4D97-AF65-F5344CB8AC3E}">
        <p14:creationId xmlns:p14="http://schemas.microsoft.com/office/powerpoint/2010/main" val="3375875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60AD-62F9-AE0E-0625-EAFAB9C7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June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A5601-62C0-88F8-5084-AE5BCFBE9F97}"/>
              </a:ext>
            </a:extLst>
          </p:cNvPr>
          <p:cNvSpPr txBox="1"/>
          <p:nvPr/>
        </p:nvSpPr>
        <p:spPr>
          <a:xfrm>
            <a:off x="3749615" y="5800769"/>
            <a:ext cx="469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Graduating Seniors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4BDD7C-680C-B7B2-8AE2-A94AA94118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4" b="19412"/>
          <a:stretch/>
        </p:blipFill>
        <p:spPr>
          <a:xfrm>
            <a:off x="3157272" y="1226725"/>
            <a:ext cx="3168763" cy="416858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99D97D-8891-8813-6A87-1617DD2F3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 t="27647" r="5643"/>
          <a:stretch/>
        </p:blipFill>
        <p:spPr>
          <a:xfrm>
            <a:off x="6760456" y="1043924"/>
            <a:ext cx="3891487" cy="43513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4735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60AD-62F9-AE0E-0625-EAFAB9C7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July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A5601-62C0-88F8-5084-AE5BCFBE9F97}"/>
              </a:ext>
            </a:extLst>
          </p:cNvPr>
          <p:cNvSpPr txBox="1"/>
          <p:nvPr/>
        </p:nvSpPr>
        <p:spPr>
          <a:xfrm>
            <a:off x="678613" y="5468784"/>
            <a:ext cx="469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Farewell to Wilma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B5BBF02-E323-6E5D-371A-56201A1F4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12" y="1851232"/>
            <a:ext cx="4692769" cy="3617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 descr="No photo description available.">
            <a:extLst>
              <a:ext uri="{FF2B5EF4-FFF2-40B4-BE49-F238E27FC236}">
                <a16:creationId xmlns:a16="http://schemas.microsoft.com/office/drawing/2014/main" id="{225770F6-5B9D-8B3C-2420-8C4515994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004" y="1943351"/>
            <a:ext cx="6103670" cy="34333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2DA703-22BE-D604-B99A-44C987BDA0F9}"/>
              </a:ext>
            </a:extLst>
          </p:cNvPr>
          <p:cNvSpPr txBox="1"/>
          <p:nvPr/>
        </p:nvSpPr>
        <p:spPr>
          <a:xfrm>
            <a:off x="6389454" y="5468784"/>
            <a:ext cx="469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125 years of ministry! </a:t>
            </a:r>
          </a:p>
        </p:txBody>
      </p:sp>
    </p:spTree>
    <p:extLst>
      <p:ext uri="{BB962C8B-B14F-4D97-AF65-F5344CB8AC3E}">
        <p14:creationId xmlns:p14="http://schemas.microsoft.com/office/powerpoint/2010/main" val="250733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60AD-62F9-AE0E-0625-EAFAB9C7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August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A5601-62C0-88F8-5084-AE5BCFBE9F97}"/>
              </a:ext>
            </a:extLst>
          </p:cNvPr>
          <p:cNvSpPr txBox="1"/>
          <p:nvPr/>
        </p:nvSpPr>
        <p:spPr>
          <a:xfrm>
            <a:off x="932522" y="5572301"/>
            <a:ext cx="469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Cycle 4 of Grief Share</a:t>
            </a:r>
          </a:p>
        </p:txBody>
      </p:sp>
      <p:pic>
        <p:nvPicPr>
          <p:cNvPr id="7170" name="Picture 2" descr="No photo description available.">
            <a:extLst>
              <a:ext uri="{FF2B5EF4-FFF2-40B4-BE49-F238E27FC236}">
                <a16:creationId xmlns:a16="http://schemas.microsoft.com/office/drawing/2014/main" id="{BA379F2F-7278-9E66-2C58-B4AA688D0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06" y="2065105"/>
            <a:ext cx="4811802" cy="3377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98C1B9-4BA2-20D8-C116-3F237BF49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97" t="16604" r="11767" b="21509"/>
          <a:stretch/>
        </p:blipFill>
        <p:spPr>
          <a:xfrm>
            <a:off x="6610537" y="577335"/>
            <a:ext cx="5321972" cy="39256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5A9FF0-B39F-059F-0906-A8B0CD66975E}"/>
              </a:ext>
            </a:extLst>
          </p:cNvPr>
          <p:cNvSpPr txBox="1"/>
          <p:nvPr/>
        </p:nvSpPr>
        <p:spPr>
          <a:xfrm>
            <a:off x="6925138" y="4692922"/>
            <a:ext cx="469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National Night Out</a:t>
            </a:r>
          </a:p>
        </p:txBody>
      </p:sp>
    </p:spTree>
    <p:extLst>
      <p:ext uri="{BB962C8B-B14F-4D97-AF65-F5344CB8AC3E}">
        <p14:creationId xmlns:p14="http://schemas.microsoft.com/office/powerpoint/2010/main" val="229231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60AD-62F9-AE0E-0625-EAFAB9C7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August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A5601-62C0-88F8-5084-AE5BCFBE9F97}"/>
              </a:ext>
            </a:extLst>
          </p:cNvPr>
          <p:cNvSpPr txBox="1"/>
          <p:nvPr/>
        </p:nvSpPr>
        <p:spPr>
          <a:xfrm>
            <a:off x="-3705" y="6105903"/>
            <a:ext cx="5373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C.R.E.W. Closing Program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2F2656-C456-6710-DA89-DD82C7BAE7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82" t="16477" r="12080" b="9560"/>
          <a:stretch/>
        </p:blipFill>
        <p:spPr>
          <a:xfrm>
            <a:off x="638355" y="2001114"/>
            <a:ext cx="4088920" cy="3604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F5D326-1EF1-7A53-57CE-09663D4D61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03" t="24528" r="24344" b="24905"/>
          <a:stretch/>
        </p:blipFill>
        <p:spPr>
          <a:xfrm>
            <a:off x="5765148" y="1120211"/>
            <a:ext cx="5357004" cy="30808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1273CD-8072-8BFE-FCDF-89FCEA8DC780}"/>
              </a:ext>
            </a:extLst>
          </p:cNvPr>
          <p:cNvSpPr txBox="1"/>
          <p:nvPr/>
        </p:nvSpPr>
        <p:spPr>
          <a:xfrm>
            <a:off x="5471021" y="4522072"/>
            <a:ext cx="5945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JOY Group trip to Sight and Sound to see “Moses”</a:t>
            </a:r>
          </a:p>
        </p:txBody>
      </p:sp>
    </p:spTree>
    <p:extLst>
      <p:ext uri="{BB962C8B-B14F-4D97-AF65-F5344CB8AC3E}">
        <p14:creationId xmlns:p14="http://schemas.microsoft.com/office/powerpoint/2010/main" val="12527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60AD-62F9-AE0E-0625-EAFAB9C7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August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A5601-62C0-88F8-5084-AE5BCFBE9F97}"/>
              </a:ext>
            </a:extLst>
          </p:cNvPr>
          <p:cNvSpPr txBox="1"/>
          <p:nvPr/>
        </p:nvSpPr>
        <p:spPr>
          <a:xfrm>
            <a:off x="-253041" y="5091023"/>
            <a:ext cx="824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16 new members!!</a:t>
            </a:r>
          </a:p>
        </p:txBody>
      </p:sp>
      <p:pic>
        <p:nvPicPr>
          <p:cNvPr id="8194" name="Picture 2" descr="May be an image of 20 people">
            <a:extLst>
              <a:ext uri="{FF2B5EF4-FFF2-40B4-BE49-F238E27FC236}">
                <a16:creationId xmlns:a16="http://schemas.microsoft.com/office/drawing/2014/main" id="{83303B90-8013-E3C9-2BC7-DCBD1E4D5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61" y="1871579"/>
            <a:ext cx="6860873" cy="313563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E2B7EFC-7762-581F-E92C-F3A18EDE0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577" y="2923636"/>
            <a:ext cx="3902016" cy="29265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95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60AD-62F9-AE0E-0625-EAFAB9C7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September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A5601-62C0-88F8-5084-AE5BCFBE9F97}"/>
              </a:ext>
            </a:extLst>
          </p:cNvPr>
          <p:cNvSpPr txBox="1"/>
          <p:nvPr/>
        </p:nvSpPr>
        <p:spPr>
          <a:xfrm>
            <a:off x="1069848" y="5957023"/>
            <a:ext cx="469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Rebekah’s Baptism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5A9FF0-B39F-059F-0906-A8B0CD66975E}"/>
              </a:ext>
            </a:extLst>
          </p:cNvPr>
          <p:cNvSpPr txBox="1"/>
          <p:nvPr/>
        </p:nvSpPr>
        <p:spPr>
          <a:xfrm>
            <a:off x="5724376" y="3980878"/>
            <a:ext cx="469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Men’s Retreat</a:t>
            </a:r>
          </a:p>
        </p:txBody>
      </p:sp>
      <p:pic>
        <p:nvPicPr>
          <p:cNvPr id="9218" name="Picture 2" descr="May be an image of 2 people">
            <a:extLst>
              <a:ext uri="{FF2B5EF4-FFF2-40B4-BE49-F238E27FC236}">
                <a16:creationId xmlns:a16="http://schemas.microsoft.com/office/drawing/2014/main" id="{DF67FD69-7F39-A5B5-C8CF-C261D731B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05"/>
          <a:stretch/>
        </p:blipFill>
        <p:spPr bwMode="auto">
          <a:xfrm>
            <a:off x="724333" y="2043158"/>
            <a:ext cx="5586413" cy="37783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782C0C1-ECE4-3AF0-FB3B-BDBDF437F6F3}"/>
              </a:ext>
            </a:extLst>
          </p:cNvPr>
          <p:cNvGrpSpPr/>
          <p:nvPr/>
        </p:nvGrpSpPr>
        <p:grpSpPr>
          <a:xfrm>
            <a:off x="6413824" y="445251"/>
            <a:ext cx="5026152" cy="4385541"/>
            <a:chOff x="6413824" y="445251"/>
            <a:chExt cx="5026152" cy="4385541"/>
          </a:xfrm>
        </p:grpSpPr>
        <p:pic>
          <p:nvPicPr>
            <p:cNvPr id="2050" name="Picture 2" descr="No photo description available.">
              <a:extLst>
                <a:ext uri="{FF2B5EF4-FFF2-40B4-BE49-F238E27FC236}">
                  <a16:creationId xmlns:a16="http://schemas.microsoft.com/office/drawing/2014/main" id="{0DE873EC-2509-1AF7-0CAA-30B38BEB3F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3824" y="445251"/>
              <a:ext cx="4396599" cy="329744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33E643B-3069-AD26-80A6-B6955330C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469" t="17358" r="39911" b="48302"/>
            <a:stretch/>
          </p:blipFill>
          <p:spPr>
            <a:xfrm>
              <a:off x="9727697" y="3130965"/>
              <a:ext cx="1712279" cy="169982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89120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60AD-62F9-AE0E-0625-EAFAB9C7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October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A5601-62C0-88F8-5084-AE5BCFBE9F97}"/>
              </a:ext>
            </a:extLst>
          </p:cNvPr>
          <p:cNvSpPr txBox="1"/>
          <p:nvPr/>
        </p:nvSpPr>
        <p:spPr>
          <a:xfrm>
            <a:off x="678613" y="5850148"/>
            <a:ext cx="469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Fall Festival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1AAFE9-A594-E11A-6975-80BE3A000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49" t="15431" r="12016" b="17154"/>
          <a:stretch/>
        </p:blipFill>
        <p:spPr>
          <a:xfrm>
            <a:off x="678613" y="1922276"/>
            <a:ext cx="4714468" cy="37884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DDAA9D-253D-249A-B5FA-42404387DB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30" t="16479" r="12110" b="22397"/>
          <a:stretch/>
        </p:blipFill>
        <p:spPr>
          <a:xfrm>
            <a:off x="5694259" y="1047963"/>
            <a:ext cx="5712431" cy="4191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62ABF1-DA30-4F55-CB3B-6B8B1C29FA96}"/>
              </a:ext>
            </a:extLst>
          </p:cNvPr>
          <p:cNvSpPr txBox="1"/>
          <p:nvPr/>
        </p:nvSpPr>
        <p:spPr>
          <a:xfrm>
            <a:off x="6359365" y="5279931"/>
            <a:ext cx="469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Shoebox Packing Party</a:t>
            </a:r>
          </a:p>
        </p:txBody>
      </p:sp>
    </p:spTree>
    <p:extLst>
      <p:ext uri="{BB962C8B-B14F-4D97-AF65-F5344CB8AC3E}">
        <p14:creationId xmlns:p14="http://schemas.microsoft.com/office/powerpoint/2010/main" val="267076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60AD-62F9-AE0E-0625-EAFAB9C7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November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A5601-62C0-88F8-5084-AE5BCFBE9F97}"/>
              </a:ext>
            </a:extLst>
          </p:cNvPr>
          <p:cNvSpPr txBox="1"/>
          <p:nvPr/>
        </p:nvSpPr>
        <p:spPr>
          <a:xfrm>
            <a:off x="764996" y="3579599"/>
            <a:ext cx="46927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Thanksgiving Community Meal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4D245C-0A01-A4BE-CEF9-A7658F66E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43" t="20524" r="11922" b="8615"/>
          <a:stretch/>
        </p:blipFill>
        <p:spPr>
          <a:xfrm>
            <a:off x="5152912" y="672012"/>
            <a:ext cx="6159501" cy="5202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4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60AD-62F9-AE0E-0625-EAFAB9C7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December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A5601-62C0-88F8-5084-AE5BCFBE9F97}"/>
              </a:ext>
            </a:extLst>
          </p:cNvPr>
          <p:cNvSpPr txBox="1"/>
          <p:nvPr/>
        </p:nvSpPr>
        <p:spPr>
          <a:xfrm>
            <a:off x="735920" y="5341624"/>
            <a:ext cx="46927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Pine Bush Community Band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9F3EEDE-9FBC-34DE-B9E7-CB3A4199E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36" y="1828800"/>
            <a:ext cx="5297539" cy="33564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360EBC-F2E6-6266-04F8-3D0E52E7EF86}"/>
              </a:ext>
            </a:extLst>
          </p:cNvPr>
          <p:cNvSpPr txBox="1"/>
          <p:nvPr/>
        </p:nvSpPr>
        <p:spPr>
          <a:xfrm>
            <a:off x="8258355" y="2165711"/>
            <a:ext cx="2631057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JOY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618BCC-48D0-066F-9B03-399EC2749745}"/>
              </a:ext>
            </a:extLst>
          </p:cNvPr>
          <p:cNvSpPr txBox="1"/>
          <p:nvPr/>
        </p:nvSpPr>
        <p:spPr>
          <a:xfrm>
            <a:off x="8931215" y="3040691"/>
            <a:ext cx="2631057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WITW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B8059D-185E-A58D-52A6-78C64004A023}"/>
              </a:ext>
            </a:extLst>
          </p:cNvPr>
          <p:cNvSpPr txBox="1"/>
          <p:nvPr/>
        </p:nvSpPr>
        <p:spPr>
          <a:xfrm>
            <a:off x="9339532" y="3817161"/>
            <a:ext cx="2631057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EG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73310B-B8BB-4A13-82AA-36FAA72CEEE5}"/>
              </a:ext>
            </a:extLst>
          </p:cNvPr>
          <p:cNvSpPr txBox="1"/>
          <p:nvPr/>
        </p:nvSpPr>
        <p:spPr>
          <a:xfrm>
            <a:off x="8878019" y="4790652"/>
            <a:ext cx="2631057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C.R.E.W.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F2B47E-2C58-34D4-2451-10C41A8A6F68}"/>
              </a:ext>
            </a:extLst>
          </p:cNvPr>
          <p:cNvSpPr txBox="1"/>
          <p:nvPr/>
        </p:nvSpPr>
        <p:spPr>
          <a:xfrm>
            <a:off x="8258355" y="5557067"/>
            <a:ext cx="2631057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BSF’s</a:t>
            </a:r>
          </a:p>
        </p:txBody>
      </p:sp>
      <p:pic>
        <p:nvPicPr>
          <p:cNvPr id="3074" name="Picture 2" descr="Christmas Tree Clip Art at Clker.com - vector clip art online, royalty free  &amp; public domain">
            <a:extLst>
              <a:ext uri="{FF2B5EF4-FFF2-40B4-BE49-F238E27FC236}">
                <a16:creationId xmlns:a16="http://schemas.microsoft.com/office/drawing/2014/main" id="{7C428FAD-093E-6C5F-8ABB-10E475822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7321"/>
            <a:ext cx="2631057" cy="305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63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750"/>
                            </p:stCondLst>
                            <p:childTnLst>
                              <p:par>
                                <p:cTn id="29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60AD-62F9-AE0E-0625-EAFAB9C7F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7434"/>
            <a:ext cx="10058400" cy="160934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In fond memory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A5601-62C0-88F8-5084-AE5BCFBE9F97}"/>
              </a:ext>
            </a:extLst>
          </p:cNvPr>
          <p:cNvSpPr txBox="1"/>
          <p:nvPr/>
        </p:nvSpPr>
        <p:spPr>
          <a:xfrm>
            <a:off x="526212" y="5221282"/>
            <a:ext cx="117836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“…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that you may not grieve as others do who have no hope. Therefore encourage one another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.”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st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Thessalonians 4:13 &amp; 18</a:t>
            </a:r>
          </a:p>
        </p:txBody>
      </p:sp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F0D1E968-C70F-1614-3E1C-50120DA37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t="17862" r="35092" b="57358"/>
          <a:stretch/>
        </p:blipFill>
        <p:spPr bwMode="auto">
          <a:xfrm>
            <a:off x="9552584" y="1078362"/>
            <a:ext cx="2181497" cy="202714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ilma Sillars Holmes Obituary - Times Herald-Record">
            <a:extLst>
              <a:ext uri="{FF2B5EF4-FFF2-40B4-BE49-F238E27FC236}">
                <a16:creationId xmlns:a16="http://schemas.microsoft.com/office/drawing/2014/main" id="{B5C50EA7-AD8B-E9DC-D6BE-9CEF723CE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071" y="2602071"/>
            <a:ext cx="1924615" cy="251803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13D5C54-B282-6E73-128A-47B05713C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06" y="2602071"/>
            <a:ext cx="2149225" cy="21492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BAE3BB-3A98-8ECA-857B-24B18BA42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33684" y="1415685"/>
            <a:ext cx="2268098" cy="221195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1D8BAA-0A58-9008-50AD-C59A879014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3" r="19533" b="42029"/>
          <a:stretch/>
        </p:blipFill>
        <p:spPr>
          <a:xfrm>
            <a:off x="318910" y="1415685"/>
            <a:ext cx="2149225" cy="251891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Heart 5">
            <a:extLst>
              <a:ext uri="{FF2B5EF4-FFF2-40B4-BE49-F238E27FC236}">
                <a16:creationId xmlns:a16="http://schemas.microsoft.com/office/drawing/2014/main" id="{1F8EA6EF-12AE-C25F-664B-057101CFF10C}"/>
              </a:ext>
            </a:extLst>
          </p:cNvPr>
          <p:cNvSpPr/>
          <p:nvPr/>
        </p:nvSpPr>
        <p:spPr>
          <a:xfrm>
            <a:off x="754811" y="4044397"/>
            <a:ext cx="1147313" cy="828135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CB03C78E-2022-1653-476F-180A19EB6E2D}"/>
              </a:ext>
            </a:extLst>
          </p:cNvPr>
          <p:cNvSpPr/>
          <p:nvPr/>
        </p:nvSpPr>
        <p:spPr>
          <a:xfrm>
            <a:off x="3019879" y="1571460"/>
            <a:ext cx="1147313" cy="828135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0CD0A6C-5F76-0409-0007-04751F2AFE3D}"/>
              </a:ext>
            </a:extLst>
          </p:cNvPr>
          <p:cNvSpPr/>
          <p:nvPr/>
        </p:nvSpPr>
        <p:spPr>
          <a:xfrm>
            <a:off x="5594076" y="3804705"/>
            <a:ext cx="1147313" cy="828135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C0753EEC-F220-4F50-558B-ED58705C1499}"/>
              </a:ext>
            </a:extLst>
          </p:cNvPr>
          <p:cNvSpPr/>
          <p:nvPr/>
        </p:nvSpPr>
        <p:spPr>
          <a:xfrm>
            <a:off x="7853526" y="1479715"/>
            <a:ext cx="1147313" cy="828135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05031731-195B-A017-842E-89D8B3D61D68}"/>
              </a:ext>
            </a:extLst>
          </p:cNvPr>
          <p:cNvSpPr/>
          <p:nvPr/>
        </p:nvSpPr>
        <p:spPr>
          <a:xfrm>
            <a:off x="10069675" y="3429000"/>
            <a:ext cx="1147313" cy="828135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48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699BE-1975-75A9-D4C2-2920F7D1C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25" y="1931396"/>
            <a:ext cx="4531033" cy="16093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The Lord bless you and keep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03C65-918B-DBE7-600D-9495BCAE4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703" y="3960187"/>
            <a:ext cx="3355676" cy="4696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Numbers 6:22-27</a:t>
            </a:r>
          </a:p>
        </p:txBody>
      </p:sp>
    </p:spTree>
    <p:extLst>
      <p:ext uri="{BB962C8B-B14F-4D97-AF65-F5344CB8AC3E}">
        <p14:creationId xmlns:p14="http://schemas.microsoft.com/office/powerpoint/2010/main" val="255090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2A1101-FB4A-46B9-8908-0F75C965E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550652" cy="160934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Psalm 90:16-17</a:t>
            </a:r>
            <a:endParaRPr lang="en-US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5DB673-2A69-412B-A9B3-AAA1AD838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4" y="2003073"/>
            <a:ext cx="10058400" cy="4736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16</a:t>
            </a:r>
            <a:r>
              <a:rPr lang="en-US" sz="2800" b="1" dirty="0">
                <a:latin typeface="Bookman Old Style" panose="02050604050505020204" pitchFamily="18" charset="0"/>
              </a:rPr>
              <a:t> </a:t>
            </a:r>
            <a:r>
              <a:rPr lang="en-US" sz="2800" b="1" i="1" dirty="0">
                <a:latin typeface="Bookman Old Style" panose="02050604050505020204" pitchFamily="18" charset="0"/>
              </a:rPr>
              <a:t>Let your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work be shown </a:t>
            </a:r>
            <a:r>
              <a:rPr lang="en-US" sz="2800" b="1" i="1" dirty="0">
                <a:latin typeface="Bookman Old Style" panose="02050604050505020204" pitchFamily="18" charset="0"/>
              </a:rPr>
              <a:t>to your servants, and your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glorious power </a:t>
            </a:r>
            <a:r>
              <a:rPr lang="en-US" sz="2800" b="1" i="1" dirty="0">
                <a:latin typeface="Bookman Old Style" panose="02050604050505020204" pitchFamily="18" charset="0"/>
              </a:rPr>
              <a:t>to their children. </a:t>
            </a: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17</a:t>
            </a:r>
            <a:r>
              <a:rPr lang="en-US" sz="2800" b="1" dirty="0">
                <a:latin typeface="Bookman Old Style" panose="02050604050505020204" pitchFamily="18" charset="0"/>
              </a:rPr>
              <a:t> </a:t>
            </a:r>
            <a:r>
              <a:rPr lang="en-US" sz="2800" b="1" i="1" dirty="0">
                <a:latin typeface="Bookman Old Style" panose="02050604050505020204" pitchFamily="18" charset="0"/>
              </a:rPr>
              <a:t>Let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the favor of the Lord our God</a:t>
            </a:r>
            <a:r>
              <a:rPr lang="en-US" sz="2800" b="1" i="1" dirty="0">
                <a:latin typeface="Bookman Old Style" panose="02050604050505020204" pitchFamily="18" charset="0"/>
              </a:rPr>
              <a:t> be upon us, and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establish the work of our hands </a:t>
            </a:r>
            <a:r>
              <a:rPr lang="en-US" sz="2800" b="1" i="1" dirty="0">
                <a:latin typeface="Bookman Old Style" panose="02050604050505020204" pitchFamily="18" charset="0"/>
              </a:rPr>
              <a:t>upon us; yes, establish the work of our hands!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endParaRPr lang="en-US" sz="6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8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A8E7D-724C-4ED6-8B95-17903A4D3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</a:rPr>
              <a:t>Benediction</a:t>
            </a:r>
          </a:p>
        </p:txBody>
      </p:sp>
    </p:spTree>
    <p:extLst>
      <p:ext uri="{BB962C8B-B14F-4D97-AF65-F5344CB8AC3E}">
        <p14:creationId xmlns:p14="http://schemas.microsoft.com/office/powerpoint/2010/main" val="2738601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5DB673-2A69-412B-A9B3-AAA1AD838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4" y="2003073"/>
            <a:ext cx="10058400" cy="4736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22</a:t>
            </a:r>
            <a:r>
              <a:rPr lang="en-US" sz="2800" b="1" dirty="0">
                <a:latin typeface="Bookman Old Style" panose="02050604050505020204" pitchFamily="18" charset="0"/>
              </a:rPr>
              <a:t> The Lord spoke to Moses, saying, </a:t>
            </a: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23</a:t>
            </a:r>
            <a:r>
              <a:rPr lang="en-US" sz="2800" b="1" dirty="0">
                <a:latin typeface="Bookman Old Style" panose="02050604050505020204" pitchFamily="18" charset="0"/>
              </a:rPr>
              <a:t> “Speak to Aaron and his sons, saying, Thus you shall bless the people of Israel: you shall say to them, </a:t>
            </a: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24</a:t>
            </a:r>
            <a:r>
              <a:rPr lang="en-US" sz="2800" b="1" dirty="0">
                <a:latin typeface="Bookman Old Style" panose="02050604050505020204" pitchFamily="18" charset="0"/>
              </a:rPr>
              <a:t>  </a:t>
            </a:r>
            <a:r>
              <a:rPr lang="en-US" sz="2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The Lord bless you and keep you</a:t>
            </a:r>
            <a:r>
              <a:rPr lang="en-US" sz="2800" b="1" dirty="0">
                <a:latin typeface="Bookman Old Style" panose="02050604050505020204" pitchFamily="18" charset="0"/>
              </a:rPr>
              <a:t>; </a:t>
            </a: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25</a:t>
            </a:r>
            <a:r>
              <a:rPr lang="en-US" sz="2800" b="1" dirty="0">
                <a:latin typeface="Bookman Old Style" panose="02050604050505020204" pitchFamily="18" charset="0"/>
              </a:rPr>
              <a:t>  </a:t>
            </a:r>
            <a:r>
              <a:rPr lang="en-US" sz="2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the Lord make his face to shine upon you</a:t>
            </a:r>
            <a:r>
              <a:rPr lang="en-US" sz="2800" b="1" dirty="0">
                <a:latin typeface="Bookman Old Style" panose="02050604050505020204" pitchFamily="18" charset="0"/>
              </a:rPr>
              <a:t> and </a:t>
            </a:r>
            <a:r>
              <a:rPr lang="en-US" sz="2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be gracious to you</a:t>
            </a:r>
            <a:r>
              <a:rPr lang="en-US" sz="2800" b="1" dirty="0">
                <a:latin typeface="Bookman Old Style" panose="02050604050505020204" pitchFamily="18" charset="0"/>
              </a:rPr>
              <a:t>; </a:t>
            </a: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26</a:t>
            </a:r>
            <a:r>
              <a:rPr lang="en-US" sz="2800" b="1" dirty="0">
                <a:latin typeface="Bookman Old Style" panose="02050604050505020204" pitchFamily="18" charset="0"/>
              </a:rPr>
              <a:t> the Lord </a:t>
            </a:r>
            <a:r>
              <a:rPr lang="en-US" sz="2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lift up his countenance upon you </a:t>
            </a:r>
            <a:r>
              <a:rPr lang="en-US" sz="2800" b="1" dirty="0">
                <a:latin typeface="Bookman Old Style" panose="02050604050505020204" pitchFamily="18" charset="0"/>
              </a:rPr>
              <a:t>and </a:t>
            </a:r>
            <a:r>
              <a:rPr lang="en-US" sz="2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give you peace</a:t>
            </a:r>
            <a:r>
              <a:rPr lang="en-US" sz="2800" b="1" dirty="0">
                <a:latin typeface="Bookman Old Style" panose="02050604050505020204" pitchFamily="18" charset="0"/>
              </a:rPr>
              <a:t>. 27 “So shall they put my name upon the people of Israel, and I will bless them.”</a:t>
            </a:r>
            <a:endParaRPr lang="en-US" sz="6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E3B42B-26F9-DE76-96C8-97569815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Numbers 6:22-27</a:t>
            </a:r>
          </a:p>
        </p:txBody>
      </p:sp>
    </p:spTree>
    <p:extLst>
      <p:ext uri="{BB962C8B-B14F-4D97-AF65-F5344CB8AC3E}">
        <p14:creationId xmlns:p14="http://schemas.microsoft.com/office/powerpoint/2010/main" val="118683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60AD-62F9-AE0E-0625-EAFAB9C7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January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DC4A3AF4-D632-5D65-0F7F-9C76C34E5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00" y="2093976"/>
            <a:ext cx="4695634" cy="31313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DA5601-62C0-88F8-5084-AE5BCFBE9F97}"/>
              </a:ext>
            </a:extLst>
          </p:cNvPr>
          <p:cNvSpPr txBox="1"/>
          <p:nvPr/>
        </p:nvSpPr>
        <p:spPr>
          <a:xfrm>
            <a:off x="964147" y="5520905"/>
            <a:ext cx="38991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Raelyn &amp; Shepherd’s Baptism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4E5A6F-80F6-4AA1-17F7-0851D7FBBC97}"/>
              </a:ext>
            </a:extLst>
          </p:cNvPr>
          <p:cNvSpPr txBox="1"/>
          <p:nvPr/>
        </p:nvSpPr>
        <p:spPr>
          <a:xfrm>
            <a:off x="6184420" y="5474739"/>
            <a:ext cx="3899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Pastor’s Reception</a:t>
            </a:r>
          </a:p>
        </p:txBody>
      </p:sp>
      <p:pic>
        <p:nvPicPr>
          <p:cNvPr id="3" name="Picture 2" descr="No photo description available.">
            <a:extLst>
              <a:ext uri="{FF2B5EF4-FFF2-40B4-BE49-F238E27FC236}">
                <a16:creationId xmlns:a16="http://schemas.microsoft.com/office/drawing/2014/main" id="{29B9FDE2-F36E-61B3-71F9-2C19737F1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57" y="441499"/>
            <a:ext cx="2193266" cy="48739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8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60AD-62F9-AE0E-0625-EAFAB9C7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February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A5601-62C0-88F8-5084-AE5BCFBE9F97}"/>
              </a:ext>
            </a:extLst>
          </p:cNvPr>
          <p:cNvSpPr txBox="1"/>
          <p:nvPr/>
        </p:nvSpPr>
        <p:spPr>
          <a:xfrm>
            <a:off x="785183" y="5373094"/>
            <a:ext cx="469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3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Cycle of Grief Share</a:t>
            </a:r>
          </a:p>
        </p:txBody>
      </p:sp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76751BD5-A2DB-AB50-7BA0-3BB009BB2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914" y="840118"/>
            <a:ext cx="3316497" cy="44219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7B4BAF-2705-1343-BBC9-9F2606588E1F}"/>
              </a:ext>
            </a:extLst>
          </p:cNvPr>
          <p:cNvSpPr txBox="1"/>
          <p:nvPr/>
        </p:nvSpPr>
        <p:spPr>
          <a:xfrm>
            <a:off x="6423799" y="5419261"/>
            <a:ext cx="46927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Not your average Fellowship Meal!</a:t>
            </a:r>
          </a:p>
        </p:txBody>
      </p:sp>
      <p:pic>
        <p:nvPicPr>
          <p:cNvPr id="6" name="Picture 5" descr="A logo on a field&#10;&#10;Description automatically generated">
            <a:extLst>
              <a:ext uri="{FF2B5EF4-FFF2-40B4-BE49-F238E27FC236}">
                <a16:creationId xmlns:a16="http://schemas.microsoft.com/office/drawing/2014/main" id="{BA322719-F186-2E69-4BDB-582DF4535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94" y="2169544"/>
            <a:ext cx="5238749" cy="29479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5741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60AD-62F9-AE0E-0625-EAFAB9C7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April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A5601-62C0-88F8-5084-AE5BCFBE9F97}"/>
              </a:ext>
            </a:extLst>
          </p:cNvPr>
          <p:cNvSpPr txBox="1"/>
          <p:nvPr/>
        </p:nvSpPr>
        <p:spPr>
          <a:xfrm>
            <a:off x="609602" y="5439507"/>
            <a:ext cx="469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Easter Services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7B4BAF-2705-1343-BBC9-9F2606588E1F}"/>
              </a:ext>
            </a:extLst>
          </p:cNvPr>
          <p:cNvSpPr txBox="1"/>
          <p:nvPr/>
        </p:nvSpPr>
        <p:spPr>
          <a:xfrm>
            <a:off x="6820619" y="5468784"/>
            <a:ext cx="46927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Sunrise Service at Tony &amp; Lorraine’s</a:t>
            </a:r>
          </a:p>
        </p:txBody>
      </p:sp>
      <p:pic>
        <p:nvPicPr>
          <p:cNvPr id="4098" name="Picture 2" descr="No photo description available.">
            <a:extLst>
              <a:ext uri="{FF2B5EF4-FFF2-40B4-BE49-F238E27FC236}">
                <a16:creationId xmlns:a16="http://schemas.microsoft.com/office/drawing/2014/main" id="{69932068-AEBF-651A-AB1A-E312A1C46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59" y="2016963"/>
            <a:ext cx="5753819" cy="32365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o photo description available.">
            <a:extLst>
              <a:ext uri="{FF2B5EF4-FFF2-40B4-BE49-F238E27FC236}">
                <a16:creationId xmlns:a16="http://schemas.microsoft.com/office/drawing/2014/main" id="{AB484EC4-7730-B215-8AB7-8D7DEDFFD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10" y="1388980"/>
            <a:ext cx="5152674" cy="3864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7488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60AD-62F9-AE0E-0625-EAFAB9C7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April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A5601-62C0-88F8-5084-AE5BCFBE9F97}"/>
              </a:ext>
            </a:extLst>
          </p:cNvPr>
          <p:cNvSpPr txBox="1"/>
          <p:nvPr/>
        </p:nvSpPr>
        <p:spPr>
          <a:xfrm>
            <a:off x="4906993" y="5478375"/>
            <a:ext cx="469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Ricky’s 60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birthday</a:t>
            </a:r>
          </a:p>
        </p:txBody>
      </p:sp>
      <p:pic>
        <p:nvPicPr>
          <p:cNvPr id="3074" name="Picture 2" descr="May be an image of 1 person, smiling and text">
            <a:extLst>
              <a:ext uri="{FF2B5EF4-FFF2-40B4-BE49-F238E27FC236}">
                <a16:creationId xmlns:a16="http://schemas.microsoft.com/office/drawing/2014/main" id="{38876AE6-96D9-242F-4484-626380EAE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16" y="649137"/>
            <a:ext cx="6093125" cy="45698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81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60AD-62F9-AE0E-0625-EAFAB9C7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May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A5601-62C0-88F8-5084-AE5BCFBE9F97}"/>
              </a:ext>
            </a:extLst>
          </p:cNvPr>
          <p:cNvSpPr txBox="1"/>
          <p:nvPr/>
        </p:nvSpPr>
        <p:spPr>
          <a:xfrm>
            <a:off x="2343782" y="4511361"/>
            <a:ext cx="46927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Newly Renovated Restrooms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7B4BAF-2705-1343-BBC9-9F2606588E1F}"/>
              </a:ext>
            </a:extLst>
          </p:cNvPr>
          <p:cNvSpPr txBox="1"/>
          <p:nvPr/>
        </p:nvSpPr>
        <p:spPr>
          <a:xfrm>
            <a:off x="6820619" y="5468784"/>
            <a:ext cx="469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Memorial Day Picnic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FB1F78AF-609D-87D6-64B1-6E659C6BE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22" y="928454"/>
            <a:ext cx="3402761" cy="453701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ign on a door&#10;&#10;Description automatically generated">
            <a:extLst>
              <a:ext uri="{FF2B5EF4-FFF2-40B4-BE49-F238E27FC236}">
                <a16:creationId xmlns:a16="http://schemas.microsoft.com/office/drawing/2014/main" id="{67F97FB8-487D-6809-4C98-2AE0CEA07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54443" y="3730036"/>
            <a:ext cx="3355675" cy="2516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bathroom with sinks and a plant&#10;&#10;Description automatically generated">
            <a:extLst>
              <a:ext uri="{FF2B5EF4-FFF2-40B4-BE49-F238E27FC236}">
                <a16:creationId xmlns:a16="http://schemas.microsoft.com/office/drawing/2014/main" id="{DA938294-5C8A-EB6E-2FC3-CE479AB88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194" y="1871259"/>
            <a:ext cx="5475357" cy="23972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1382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60AD-62F9-AE0E-0625-EAFAB9C7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June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A5601-62C0-88F8-5084-AE5BCFBE9F97}"/>
              </a:ext>
            </a:extLst>
          </p:cNvPr>
          <p:cNvSpPr txBox="1"/>
          <p:nvPr/>
        </p:nvSpPr>
        <p:spPr>
          <a:xfrm>
            <a:off x="870549" y="5324734"/>
            <a:ext cx="469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Peters’ visit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7B4BAF-2705-1343-BBC9-9F2606588E1F}"/>
              </a:ext>
            </a:extLst>
          </p:cNvPr>
          <p:cNvSpPr txBox="1"/>
          <p:nvPr/>
        </p:nvSpPr>
        <p:spPr>
          <a:xfrm>
            <a:off x="6950015" y="5491309"/>
            <a:ext cx="469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C.R.E.W. Kickoff!</a:t>
            </a:r>
          </a:p>
        </p:txBody>
      </p:sp>
      <p:pic>
        <p:nvPicPr>
          <p:cNvPr id="5122" name="Picture 2" descr="No photo description available.">
            <a:extLst>
              <a:ext uri="{FF2B5EF4-FFF2-40B4-BE49-F238E27FC236}">
                <a16:creationId xmlns:a16="http://schemas.microsoft.com/office/drawing/2014/main" id="{237D3D1B-5B9E-90D0-A71F-A1527C751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970" y="765923"/>
            <a:ext cx="3551208" cy="45959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76C57-A093-CCF8-21E0-92F678BB3F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76" t="26415" r="33541" b="31446"/>
          <a:stretch/>
        </p:blipFill>
        <p:spPr>
          <a:xfrm>
            <a:off x="1062487" y="1960233"/>
            <a:ext cx="4308894" cy="31724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9160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850</TotalTime>
  <Words>330</Words>
  <Application>Microsoft Office PowerPoint</Application>
  <PresentationFormat>Widescreen</PresentationFormat>
  <Paragraphs>58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Bookman Old Style</vt:lpstr>
      <vt:lpstr>Calibri</vt:lpstr>
      <vt:lpstr>Calibri Light</vt:lpstr>
      <vt:lpstr>Rockwell</vt:lpstr>
      <vt:lpstr>Rockwell Condensed</vt:lpstr>
      <vt:lpstr>Wingdings</vt:lpstr>
      <vt:lpstr>1_Office Theme</vt:lpstr>
      <vt:lpstr>Wood Type</vt:lpstr>
      <vt:lpstr>PowerPoint Presentation</vt:lpstr>
      <vt:lpstr>The Lord bless you and keep you</vt:lpstr>
      <vt:lpstr>Numbers 6:22-27</vt:lpstr>
      <vt:lpstr>January</vt:lpstr>
      <vt:lpstr>February</vt:lpstr>
      <vt:lpstr>April</vt:lpstr>
      <vt:lpstr>April</vt:lpstr>
      <vt:lpstr>May</vt:lpstr>
      <vt:lpstr>June</vt:lpstr>
      <vt:lpstr>June</vt:lpstr>
      <vt:lpstr>July</vt:lpstr>
      <vt:lpstr>August</vt:lpstr>
      <vt:lpstr>August</vt:lpstr>
      <vt:lpstr>August</vt:lpstr>
      <vt:lpstr>September</vt:lpstr>
      <vt:lpstr>October</vt:lpstr>
      <vt:lpstr>November</vt:lpstr>
      <vt:lpstr>December</vt:lpstr>
      <vt:lpstr>In fond memory</vt:lpstr>
      <vt:lpstr>Psalm 90:16-17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User1</dc:creator>
  <cp:lastModifiedBy>Michael DeMeo</cp:lastModifiedBy>
  <cp:revision>66</cp:revision>
  <dcterms:created xsi:type="dcterms:W3CDTF">2020-03-26T18:56:14Z</dcterms:created>
  <dcterms:modified xsi:type="dcterms:W3CDTF">2024-01-03T19:46:47Z</dcterms:modified>
</cp:coreProperties>
</file>