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50" r:id="rId2"/>
  </p:sldMasterIdLst>
  <p:notesMasterIdLst>
    <p:notesMasterId r:id="rId20"/>
  </p:notesMasterIdLst>
  <p:sldIdLst>
    <p:sldId id="545" r:id="rId3"/>
    <p:sldId id="399" r:id="rId4"/>
    <p:sldId id="727" r:id="rId5"/>
    <p:sldId id="754" r:id="rId6"/>
    <p:sldId id="565" r:id="rId7"/>
    <p:sldId id="755" r:id="rId8"/>
    <p:sldId id="757" r:id="rId9"/>
    <p:sldId id="756" r:id="rId10"/>
    <p:sldId id="752" r:id="rId11"/>
    <p:sldId id="758" r:id="rId12"/>
    <p:sldId id="743" r:id="rId13"/>
    <p:sldId id="753" r:id="rId14"/>
    <p:sldId id="759" r:id="rId15"/>
    <p:sldId id="760" r:id="rId16"/>
    <p:sldId id="761" r:id="rId17"/>
    <p:sldId id="762" r:id="rId18"/>
    <p:sldId id="53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bcbalconyprojector@gmail.com" userId="9bcebe341cb9e03e" providerId="LiveId" clId="{E877F5C8-0B53-4A55-8E5B-0FED4D389629}"/>
    <pc:docChg chg="custSel addSld delSld modSld delMainMaster">
      <pc:chgData name="lbcbalconyprojector@gmail.com" userId="9bcebe341cb9e03e" providerId="LiveId" clId="{E877F5C8-0B53-4A55-8E5B-0FED4D389629}" dt="2024-01-21T13:47:00.551" v="9"/>
      <pc:docMkLst>
        <pc:docMk/>
      </pc:docMkLst>
      <pc:sldChg chg="del">
        <pc:chgData name="lbcbalconyprojector@gmail.com" userId="9bcebe341cb9e03e" providerId="LiveId" clId="{E877F5C8-0B53-4A55-8E5B-0FED4D389629}" dt="2024-01-21T13:44:25.893" v="3" actId="47"/>
        <pc:sldMkLst>
          <pc:docMk/>
          <pc:sldMk cId="4154344770" sldId="256"/>
        </pc:sldMkLst>
      </pc:sldChg>
      <pc:sldChg chg="del">
        <pc:chgData name="lbcbalconyprojector@gmail.com" userId="9bcebe341cb9e03e" providerId="LiveId" clId="{E877F5C8-0B53-4A55-8E5B-0FED4D389629}" dt="2024-01-21T13:45:57.184" v="7" actId="47"/>
        <pc:sldMkLst>
          <pc:docMk/>
          <pc:sldMk cId="1264558427" sldId="353"/>
        </pc:sldMkLst>
      </pc:sldChg>
      <pc:sldChg chg="del">
        <pc:chgData name="lbcbalconyprojector@gmail.com" userId="9bcebe341cb9e03e" providerId="LiveId" clId="{E877F5C8-0B53-4A55-8E5B-0FED4D389629}" dt="2024-01-21T13:44:25.893" v="3" actId="47"/>
        <pc:sldMkLst>
          <pc:docMk/>
          <pc:sldMk cId="2689001095" sldId="354"/>
        </pc:sldMkLst>
      </pc:sldChg>
      <pc:sldChg chg="del">
        <pc:chgData name="lbcbalconyprojector@gmail.com" userId="9bcebe341cb9e03e" providerId="LiveId" clId="{E877F5C8-0B53-4A55-8E5B-0FED4D389629}" dt="2024-01-21T13:44:25.893" v="3" actId="47"/>
        <pc:sldMkLst>
          <pc:docMk/>
          <pc:sldMk cId="72635862" sldId="355"/>
        </pc:sldMkLst>
      </pc:sldChg>
      <pc:sldChg chg="del">
        <pc:chgData name="lbcbalconyprojector@gmail.com" userId="9bcebe341cb9e03e" providerId="LiveId" clId="{E877F5C8-0B53-4A55-8E5B-0FED4D389629}" dt="2024-01-21T13:44:25.893" v="3" actId="47"/>
        <pc:sldMkLst>
          <pc:docMk/>
          <pc:sldMk cId="780300955" sldId="356"/>
        </pc:sldMkLst>
      </pc:sldChg>
      <pc:sldChg chg="del">
        <pc:chgData name="lbcbalconyprojector@gmail.com" userId="9bcebe341cb9e03e" providerId="LiveId" clId="{E877F5C8-0B53-4A55-8E5B-0FED4D389629}" dt="2024-01-21T13:44:25.893" v="3" actId="47"/>
        <pc:sldMkLst>
          <pc:docMk/>
          <pc:sldMk cId="2045585997" sldId="357"/>
        </pc:sldMkLst>
      </pc:sldChg>
      <pc:sldChg chg="del">
        <pc:chgData name="lbcbalconyprojector@gmail.com" userId="9bcebe341cb9e03e" providerId="LiveId" clId="{E877F5C8-0B53-4A55-8E5B-0FED4D389629}" dt="2024-01-21T13:44:25.893" v="3" actId="47"/>
        <pc:sldMkLst>
          <pc:docMk/>
          <pc:sldMk cId="3475841732" sldId="358"/>
        </pc:sldMkLst>
      </pc:sldChg>
      <pc:sldChg chg="del">
        <pc:chgData name="lbcbalconyprojector@gmail.com" userId="9bcebe341cb9e03e" providerId="LiveId" clId="{E877F5C8-0B53-4A55-8E5B-0FED4D389629}" dt="2024-01-21T13:44:25.893" v="3" actId="47"/>
        <pc:sldMkLst>
          <pc:docMk/>
          <pc:sldMk cId="608738550" sldId="359"/>
        </pc:sldMkLst>
      </pc:sldChg>
      <pc:sldChg chg="del">
        <pc:chgData name="lbcbalconyprojector@gmail.com" userId="9bcebe341cb9e03e" providerId="LiveId" clId="{E877F5C8-0B53-4A55-8E5B-0FED4D389629}" dt="2024-01-21T13:44:25.893" v="3" actId="47"/>
        <pc:sldMkLst>
          <pc:docMk/>
          <pc:sldMk cId="1483623157" sldId="360"/>
        </pc:sldMkLst>
      </pc:sldChg>
      <pc:sldChg chg="del">
        <pc:chgData name="lbcbalconyprojector@gmail.com" userId="9bcebe341cb9e03e" providerId="LiveId" clId="{E877F5C8-0B53-4A55-8E5B-0FED4D389629}" dt="2024-01-21T13:44:25.893" v="3" actId="47"/>
        <pc:sldMkLst>
          <pc:docMk/>
          <pc:sldMk cId="3746177454" sldId="361"/>
        </pc:sldMkLst>
      </pc:sldChg>
      <pc:sldChg chg="del">
        <pc:chgData name="lbcbalconyprojector@gmail.com" userId="9bcebe341cb9e03e" providerId="LiveId" clId="{E877F5C8-0B53-4A55-8E5B-0FED4D389629}" dt="2024-01-21T13:45:08.396" v="6" actId="47"/>
        <pc:sldMkLst>
          <pc:docMk/>
          <pc:sldMk cId="1551439127" sldId="363"/>
        </pc:sldMkLst>
      </pc:sldChg>
      <pc:sldChg chg="del">
        <pc:chgData name="lbcbalconyprojector@gmail.com" userId="9bcebe341cb9e03e" providerId="LiveId" clId="{E877F5C8-0B53-4A55-8E5B-0FED4D389629}" dt="2024-01-21T13:45:08.396" v="6" actId="47"/>
        <pc:sldMkLst>
          <pc:docMk/>
          <pc:sldMk cId="1033886557" sldId="364"/>
        </pc:sldMkLst>
      </pc:sldChg>
      <pc:sldChg chg="del">
        <pc:chgData name="lbcbalconyprojector@gmail.com" userId="9bcebe341cb9e03e" providerId="LiveId" clId="{E877F5C8-0B53-4A55-8E5B-0FED4D389629}" dt="2024-01-21T13:45:08.396" v="6" actId="47"/>
        <pc:sldMkLst>
          <pc:docMk/>
          <pc:sldMk cId="3212974065" sldId="365"/>
        </pc:sldMkLst>
      </pc:sldChg>
      <pc:sldChg chg="del">
        <pc:chgData name="lbcbalconyprojector@gmail.com" userId="9bcebe341cb9e03e" providerId="LiveId" clId="{E877F5C8-0B53-4A55-8E5B-0FED4D389629}" dt="2024-01-21T13:45:08.396" v="6" actId="47"/>
        <pc:sldMkLst>
          <pc:docMk/>
          <pc:sldMk cId="448429558" sldId="366"/>
        </pc:sldMkLst>
      </pc:sldChg>
      <pc:sldChg chg="del">
        <pc:chgData name="lbcbalconyprojector@gmail.com" userId="9bcebe341cb9e03e" providerId="LiveId" clId="{E877F5C8-0B53-4A55-8E5B-0FED4D389629}" dt="2024-01-21T13:45:08.396" v="6" actId="47"/>
        <pc:sldMkLst>
          <pc:docMk/>
          <pc:sldMk cId="1139471053" sldId="367"/>
        </pc:sldMkLst>
      </pc:sldChg>
      <pc:sldChg chg="del">
        <pc:chgData name="lbcbalconyprojector@gmail.com" userId="9bcebe341cb9e03e" providerId="LiveId" clId="{E877F5C8-0B53-4A55-8E5B-0FED4D389629}" dt="2024-01-21T13:45:08.396" v="6" actId="47"/>
        <pc:sldMkLst>
          <pc:docMk/>
          <pc:sldMk cId="1242422810" sldId="368"/>
        </pc:sldMkLst>
      </pc:sldChg>
      <pc:sldChg chg="del">
        <pc:chgData name="lbcbalconyprojector@gmail.com" userId="9bcebe341cb9e03e" providerId="LiveId" clId="{E877F5C8-0B53-4A55-8E5B-0FED4D389629}" dt="2024-01-21T13:45:08.396" v="6" actId="47"/>
        <pc:sldMkLst>
          <pc:docMk/>
          <pc:sldMk cId="343518774" sldId="369"/>
        </pc:sldMkLst>
      </pc:sldChg>
      <pc:sldChg chg="del">
        <pc:chgData name="lbcbalconyprojector@gmail.com" userId="9bcebe341cb9e03e" providerId="LiveId" clId="{E877F5C8-0B53-4A55-8E5B-0FED4D389629}" dt="2024-01-21T13:45:08.396" v="6" actId="47"/>
        <pc:sldMkLst>
          <pc:docMk/>
          <pc:sldMk cId="3320344247" sldId="370"/>
        </pc:sldMkLst>
      </pc:sldChg>
      <pc:sldChg chg="del">
        <pc:chgData name="lbcbalconyprojector@gmail.com" userId="9bcebe341cb9e03e" providerId="LiveId" clId="{E877F5C8-0B53-4A55-8E5B-0FED4D389629}" dt="2024-01-21T13:45:08.396" v="6" actId="47"/>
        <pc:sldMkLst>
          <pc:docMk/>
          <pc:sldMk cId="20907048" sldId="371"/>
        </pc:sldMkLst>
      </pc:sldChg>
      <pc:sldChg chg="del">
        <pc:chgData name="lbcbalconyprojector@gmail.com" userId="9bcebe341cb9e03e" providerId="LiveId" clId="{E877F5C8-0B53-4A55-8E5B-0FED4D389629}" dt="2024-01-21T13:47:00.551" v="9"/>
        <pc:sldMkLst>
          <pc:docMk/>
          <pc:sldMk cId="1914677654" sldId="372"/>
        </pc:sldMkLst>
      </pc:sldChg>
      <pc:sldChg chg="del">
        <pc:chgData name="lbcbalconyprojector@gmail.com" userId="9bcebe341cb9e03e" providerId="LiveId" clId="{E877F5C8-0B53-4A55-8E5B-0FED4D389629}" dt="2024-01-21T13:47:00.551" v="9"/>
        <pc:sldMkLst>
          <pc:docMk/>
          <pc:sldMk cId="1892627901" sldId="373"/>
        </pc:sldMkLst>
      </pc:sldChg>
      <pc:sldChg chg="del">
        <pc:chgData name="lbcbalconyprojector@gmail.com" userId="9bcebe341cb9e03e" providerId="LiveId" clId="{E877F5C8-0B53-4A55-8E5B-0FED4D389629}" dt="2024-01-21T13:47:00.551" v="9"/>
        <pc:sldMkLst>
          <pc:docMk/>
          <pc:sldMk cId="578114838" sldId="374"/>
        </pc:sldMkLst>
      </pc:sldChg>
      <pc:sldChg chg="del">
        <pc:chgData name="lbcbalconyprojector@gmail.com" userId="9bcebe341cb9e03e" providerId="LiveId" clId="{E877F5C8-0B53-4A55-8E5B-0FED4D389629}" dt="2024-01-21T13:47:00.551" v="9"/>
        <pc:sldMkLst>
          <pc:docMk/>
          <pc:sldMk cId="3160920633" sldId="375"/>
        </pc:sldMkLst>
      </pc:sldChg>
      <pc:sldChg chg="del">
        <pc:chgData name="lbcbalconyprojector@gmail.com" userId="9bcebe341cb9e03e" providerId="LiveId" clId="{E877F5C8-0B53-4A55-8E5B-0FED4D389629}" dt="2024-01-21T13:45:08.396" v="6" actId="47"/>
        <pc:sldMkLst>
          <pc:docMk/>
          <pc:sldMk cId="3333187450" sldId="376"/>
        </pc:sldMkLst>
      </pc:sldChg>
      <pc:sldChg chg="del">
        <pc:chgData name="lbcbalconyprojector@gmail.com" userId="9bcebe341cb9e03e" providerId="LiveId" clId="{E877F5C8-0B53-4A55-8E5B-0FED4D389629}" dt="2024-01-21T13:45:08.396" v="6" actId="47"/>
        <pc:sldMkLst>
          <pc:docMk/>
          <pc:sldMk cId="1185424286" sldId="377"/>
        </pc:sldMkLst>
      </pc:sldChg>
      <pc:sldChg chg="del">
        <pc:chgData name="lbcbalconyprojector@gmail.com" userId="9bcebe341cb9e03e" providerId="LiveId" clId="{E877F5C8-0B53-4A55-8E5B-0FED4D389629}" dt="2024-01-21T13:45:08.396" v="6" actId="47"/>
        <pc:sldMkLst>
          <pc:docMk/>
          <pc:sldMk cId="795503291" sldId="378"/>
        </pc:sldMkLst>
      </pc:sldChg>
      <pc:sldChg chg="del">
        <pc:chgData name="lbcbalconyprojector@gmail.com" userId="9bcebe341cb9e03e" providerId="LiveId" clId="{E877F5C8-0B53-4A55-8E5B-0FED4D389629}" dt="2024-01-21T13:45:08.396" v="6" actId="47"/>
        <pc:sldMkLst>
          <pc:docMk/>
          <pc:sldMk cId="1233946343" sldId="379"/>
        </pc:sldMkLst>
      </pc:sldChg>
      <pc:sldChg chg="del">
        <pc:chgData name="lbcbalconyprojector@gmail.com" userId="9bcebe341cb9e03e" providerId="LiveId" clId="{E877F5C8-0B53-4A55-8E5B-0FED4D389629}" dt="2024-01-21T13:45:08.396" v="6" actId="47"/>
        <pc:sldMkLst>
          <pc:docMk/>
          <pc:sldMk cId="56283591" sldId="380"/>
        </pc:sldMkLst>
      </pc:sldChg>
      <pc:sldChg chg="del">
        <pc:chgData name="lbcbalconyprojector@gmail.com" userId="9bcebe341cb9e03e" providerId="LiveId" clId="{E877F5C8-0B53-4A55-8E5B-0FED4D389629}" dt="2024-01-21T13:45:57.184" v="7" actId="47"/>
        <pc:sldMkLst>
          <pc:docMk/>
          <pc:sldMk cId="83905878" sldId="381"/>
        </pc:sldMkLst>
      </pc:sldChg>
      <pc:sldChg chg="del">
        <pc:chgData name="lbcbalconyprojector@gmail.com" userId="9bcebe341cb9e03e" providerId="LiveId" clId="{E877F5C8-0B53-4A55-8E5B-0FED4D389629}" dt="2024-01-21T13:45:57.184" v="7" actId="47"/>
        <pc:sldMkLst>
          <pc:docMk/>
          <pc:sldMk cId="550275404" sldId="382"/>
        </pc:sldMkLst>
      </pc:sldChg>
      <pc:sldChg chg="del">
        <pc:chgData name="lbcbalconyprojector@gmail.com" userId="9bcebe341cb9e03e" providerId="LiveId" clId="{E877F5C8-0B53-4A55-8E5B-0FED4D389629}" dt="2024-01-21T13:45:57.184" v="7" actId="47"/>
        <pc:sldMkLst>
          <pc:docMk/>
          <pc:sldMk cId="3043758372" sldId="383"/>
        </pc:sldMkLst>
      </pc:sldChg>
      <pc:sldChg chg="del">
        <pc:chgData name="lbcbalconyprojector@gmail.com" userId="9bcebe341cb9e03e" providerId="LiveId" clId="{E877F5C8-0B53-4A55-8E5B-0FED4D389629}" dt="2024-01-21T13:45:57.184" v="7" actId="47"/>
        <pc:sldMkLst>
          <pc:docMk/>
          <pc:sldMk cId="1699445109" sldId="384"/>
        </pc:sldMkLst>
      </pc:sldChg>
      <pc:sldChg chg="add del">
        <pc:chgData name="lbcbalconyprojector@gmail.com" userId="9bcebe341cb9e03e" providerId="LiveId" clId="{E877F5C8-0B53-4A55-8E5B-0FED4D389629}" dt="2024-01-21T13:44:05.945" v="2"/>
        <pc:sldMkLst>
          <pc:docMk/>
          <pc:sldMk cId="4276254029" sldId="385"/>
        </pc:sldMkLst>
      </pc:sldChg>
      <pc:sldChg chg="del">
        <pc:chgData name="lbcbalconyprojector@gmail.com" userId="9bcebe341cb9e03e" providerId="LiveId" clId="{E877F5C8-0B53-4A55-8E5B-0FED4D389629}" dt="2024-01-21T13:45:57.184" v="7" actId="47"/>
        <pc:sldMkLst>
          <pc:docMk/>
          <pc:sldMk cId="1556161795" sldId="387"/>
        </pc:sldMkLst>
      </pc:sldChg>
      <pc:sldChg chg="del">
        <pc:chgData name="lbcbalconyprojector@gmail.com" userId="9bcebe341cb9e03e" providerId="LiveId" clId="{E877F5C8-0B53-4A55-8E5B-0FED4D389629}" dt="2024-01-21T13:46:24.970" v="8"/>
        <pc:sldMkLst>
          <pc:docMk/>
          <pc:sldMk cId="3549176741" sldId="387"/>
        </pc:sldMkLst>
      </pc:sldChg>
      <pc:sldChg chg="del">
        <pc:chgData name="lbcbalconyprojector@gmail.com" userId="9bcebe341cb9e03e" providerId="LiveId" clId="{E877F5C8-0B53-4A55-8E5B-0FED4D389629}" dt="2024-01-21T13:45:57.184" v="7" actId="47"/>
        <pc:sldMkLst>
          <pc:docMk/>
          <pc:sldMk cId="3507446069" sldId="388"/>
        </pc:sldMkLst>
      </pc:sldChg>
      <pc:sldChg chg="del">
        <pc:chgData name="lbcbalconyprojector@gmail.com" userId="9bcebe341cb9e03e" providerId="LiveId" clId="{E877F5C8-0B53-4A55-8E5B-0FED4D389629}" dt="2024-01-21T13:44:05.945" v="2"/>
        <pc:sldMkLst>
          <pc:docMk/>
          <pc:sldMk cId="258822962" sldId="763"/>
        </pc:sldMkLst>
      </pc:sldChg>
      <pc:sldChg chg="add del">
        <pc:chgData name="lbcbalconyprojector@gmail.com" userId="9bcebe341cb9e03e" providerId="LiveId" clId="{E877F5C8-0B53-4A55-8E5B-0FED4D389629}" dt="2024-01-21T13:43:49.851" v="1"/>
        <pc:sldMkLst>
          <pc:docMk/>
          <pc:sldMk cId="1440218009" sldId="763"/>
        </pc:sldMkLst>
      </pc:sldChg>
      <pc:sldChg chg="add del">
        <pc:chgData name="lbcbalconyprojector@gmail.com" userId="9bcebe341cb9e03e" providerId="LiveId" clId="{E877F5C8-0B53-4A55-8E5B-0FED4D389629}" dt="2024-01-21T13:43:49.851" v="1"/>
        <pc:sldMkLst>
          <pc:docMk/>
          <pc:sldMk cId="1263978019" sldId="764"/>
        </pc:sldMkLst>
      </pc:sldChg>
      <pc:sldChg chg="del">
        <pc:chgData name="lbcbalconyprojector@gmail.com" userId="9bcebe341cb9e03e" providerId="LiveId" clId="{E877F5C8-0B53-4A55-8E5B-0FED4D389629}" dt="2024-01-21T13:44:05.945" v="2"/>
        <pc:sldMkLst>
          <pc:docMk/>
          <pc:sldMk cId="1709916473" sldId="764"/>
        </pc:sldMkLst>
      </pc:sldChg>
      <pc:sldChg chg="del">
        <pc:chgData name="lbcbalconyprojector@gmail.com" userId="9bcebe341cb9e03e" providerId="LiveId" clId="{E877F5C8-0B53-4A55-8E5B-0FED4D389629}" dt="2024-01-21T13:44:05.945" v="2"/>
        <pc:sldMkLst>
          <pc:docMk/>
          <pc:sldMk cId="775852590" sldId="765"/>
        </pc:sldMkLst>
      </pc:sldChg>
      <pc:sldChg chg="add del">
        <pc:chgData name="lbcbalconyprojector@gmail.com" userId="9bcebe341cb9e03e" providerId="LiveId" clId="{E877F5C8-0B53-4A55-8E5B-0FED4D389629}" dt="2024-01-21T13:43:49.851" v="1"/>
        <pc:sldMkLst>
          <pc:docMk/>
          <pc:sldMk cId="982849207" sldId="765"/>
        </pc:sldMkLst>
      </pc:sldChg>
      <pc:sldChg chg="del">
        <pc:chgData name="lbcbalconyprojector@gmail.com" userId="9bcebe341cb9e03e" providerId="LiveId" clId="{E877F5C8-0B53-4A55-8E5B-0FED4D389629}" dt="2024-01-21T13:44:05.945" v="2"/>
        <pc:sldMkLst>
          <pc:docMk/>
          <pc:sldMk cId="582549523" sldId="766"/>
        </pc:sldMkLst>
      </pc:sldChg>
      <pc:sldChg chg="add del">
        <pc:chgData name="lbcbalconyprojector@gmail.com" userId="9bcebe341cb9e03e" providerId="LiveId" clId="{E877F5C8-0B53-4A55-8E5B-0FED4D389629}" dt="2024-01-21T13:43:49.851" v="1"/>
        <pc:sldMkLst>
          <pc:docMk/>
          <pc:sldMk cId="2061840382" sldId="766"/>
        </pc:sldMkLst>
      </pc:sldChg>
      <pc:sldChg chg="delSp mod">
        <pc:chgData name="lbcbalconyprojector@gmail.com" userId="9bcebe341cb9e03e" providerId="LiveId" clId="{E877F5C8-0B53-4A55-8E5B-0FED4D389629}" dt="2024-01-21T13:44:47.865" v="4" actId="21"/>
        <pc:sldMkLst>
          <pc:docMk/>
          <pc:sldMk cId="3896020667" sldId="766"/>
        </pc:sldMkLst>
        <pc:spChg chg="del">
          <ac:chgData name="lbcbalconyprojector@gmail.com" userId="9bcebe341cb9e03e" providerId="LiveId" clId="{E877F5C8-0B53-4A55-8E5B-0FED4D389629}" dt="2024-01-21T13:44:47.865" v="4" actId="21"/>
          <ac:spMkLst>
            <pc:docMk/>
            <pc:sldMk cId="3896020667" sldId="766"/>
            <ac:spMk id="2" creationId="{98B44950-CC8F-C733-3411-31E1219ABD6B}"/>
          </ac:spMkLst>
        </pc:spChg>
      </pc:sldChg>
      <pc:sldChg chg="del">
        <pc:chgData name="lbcbalconyprojector@gmail.com" userId="9bcebe341cb9e03e" providerId="LiveId" clId="{E877F5C8-0B53-4A55-8E5B-0FED4D389629}" dt="2024-01-21T13:44:05.945" v="2"/>
        <pc:sldMkLst>
          <pc:docMk/>
          <pc:sldMk cId="810722290" sldId="767"/>
        </pc:sldMkLst>
      </pc:sldChg>
      <pc:sldChg chg="add del">
        <pc:chgData name="lbcbalconyprojector@gmail.com" userId="9bcebe341cb9e03e" providerId="LiveId" clId="{E877F5C8-0B53-4A55-8E5B-0FED4D389629}" dt="2024-01-21T13:43:49.851" v="1"/>
        <pc:sldMkLst>
          <pc:docMk/>
          <pc:sldMk cId="1227835262" sldId="767"/>
        </pc:sldMkLst>
      </pc:sldChg>
      <pc:sldChg chg="addSp modSp">
        <pc:chgData name="lbcbalconyprojector@gmail.com" userId="9bcebe341cb9e03e" providerId="LiveId" clId="{E877F5C8-0B53-4A55-8E5B-0FED4D389629}" dt="2024-01-21T13:44:51.080" v="5"/>
        <pc:sldMkLst>
          <pc:docMk/>
          <pc:sldMk cId="2131239431" sldId="767"/>
        </pc:sldMkLst>
        <pc:spChg chg="add mod">
          <ac:chgData name="lbcbalconyprojector@gmail.com" userId="9bcebe341cb9e03e" providerId="LiveId" clId="{E877F5C8-0B53-4A55-8E5B-0FED4D389629}" dt="2024-01-21T13:44:51.080" v="5"/>
          <ac:spMkLst>
            <pc:docMk/>
            <pc:sldMk cId="2131239431" sldId="767"/>
            <ac:spMk id="2" creationId="{98B44950-CC8F-C733-3411-31E1219ABD6B}"/>
          </ac:spMkLst>
        </pc:spChg>
      </pc:sldChg>
      <pc:sldChg chg="del">
        <pc:chgData name="lbcbalconyprojector@gmail.com" userId="9bcebe341cb9e03e" providerId="LiveId" clId="{E877F5C8-0B53-4A55-8E5B-0FED4D389629}" dt="2024-01-21T13:46:24.970" v="8"/>
        <pc:sldMkLst>
          <pc:docMk/>
          <pc:sldMk cId="1712382305" sldId="769"/>
        </pc:sldMkLst>
      </pc:sldChg>
      <pc:sldChg chg="del">
        <pc:chgData name="lbcbalconyprojector@gmail.com" userId="9bcebe341cb9e03e" providerId="LiveId" clId="{E877F5C8-0B53-4A55-8E5B-0FED4D389629}" dt="2024-01-21T13:46:24.970" v="8"/>
        <pc:sldMkLst>
          <pc:docMk/>
          <pc:sldMk cId="3862318037" sldId="770"/>
        </pc:sldMkLst>
      </pc:sldChg>
      <pc:sldChg chg="del">
        <pc:chgData name="lbcbalconyprojector@gmail.com" userId="9bcebe341cb9e03e" providerId="LiveId" clId="{E877F5C8-0B53-4A55-8E5B-0FED4D389629}" dt="2024-01-21T13:46:24.970" v="8"/>
        <pc:sldMkLst>
          <pc:docMk/>
          <pc:sldMk cId="3490749665" sldId="771"/>
        </pc:sldMkLst>
      </pc:sldChg>
      <pc:sldChg chg="del">
        <pc:chgData name="lbcbalconyprojector@gmail.com" userId="9bcebe341cb9e03e" providerId="LiveId" clId="{E877F5C8-0B53-4A55-8E5B-0FED4D389629}" dt="2024-01-21T13:46:24.970" v="8"/>
        <pc:sldMkLst>
          <pc:docMk/>
          <pc:sldMk cId="161593772" sldId="772"/>
        </pc:sldMkLst>
      </pc:sldChg>
      <pc:sldChg chg="del">
        <pc:chgData name="lbcbalconyprojector@gmail.com" userId="9bcebe341cb9e03e" providerId="LiveId" clId="{E877F5C8-0B53-4A55-8E5B-0FED4D389629}" dt="2024-01-21T13:46:24.970" v="8"/>
        <pc:sldMkLst>
          <pc:docMk/>
          <pc:sldMk cId="2364167600" sldId="773"/>
        </pc:sldMkLst>
      </pc:sldChg>
      <pc:sldChg chg="del">
        <pc:chgData name="lbcbalconyprojector@gmail.com" userId="9bcebe341cb9e03e" providerId="LiveId" clId="{E877F5C8-0B53-4A55-8E5B-0FED4D389629}" dt="2024-01-21T13:46:24.970" v="8"/>
        <pc:sldMkLst>
          <pc:docMk/>
          <pc:sldMk cId="3978054501" sldId="774"/>
        </pc:sldMkLst>
      </pc:sldChg>
      <pc:sldChg chg="del">
        <pc:chgData name="lbcbalconyprojector@gmail.com" userId="9bcebe341cb9e03e" providerId="LiveId" clId="{E877F5C8-0B53-4A55-8E5B-0FED4D389629}" dt="2024-01-21T13:46:24.970" v="8"/>
        <pc:sldMkLst>
          <pc:docMk/>
          <pc:sldMk cId="1022980620" sldId="775"/>
        </pc:sldMkLst>
      </pc:sldChg>
      <pc:sldChg chg="del">
        <pc:chgData name="lbcbalconyprojector@gmail.com" userId="9bcebe341cb9e03e" providerId="LiveId" clId="{E877F5C8-0B53-4A55-8E5B-0FED4D389629}" dt="2024-01-21T13:46:24.970" v="8"/>
        <pc:sldMkLst>
          <pc:docMk/>
          <pc:sldMk cId="2785214537" sldId="776"/>
        </pc:sldMkLst>
      </pc:sldChg>
      <pc:sldChg chg="del">
        <pc:chgData name="lbcbalconyprojector@gmail.com" userId="9bcebe341cb9e03e" providerId="LiveId" clId="{E877F5C8-0B53-4A55-8E5B-0FED4D389629}" dt="2024-01-21T13:46:24.970" v="8"/>
        <pc:sldMkLst>
          <pc:docMk/>
          <pc:sldMk cId="2958750976" sldId="777"/>
        </pc:sldMkLst>
      </pc:sldChg>
      <pc:sldChg chg="del">
        <pc:chgData name="lbcbalconyprojector@gmail.com" userId="9bcebe341cb9e03e" providerId="LiveId" clId="{E877F5C8-0B53-4A55-8E5B-0FED4D389629}" dt="2024-01-21T13:46:24.970" v="8"/>
        <pc:sldMkLst>
          <pc:docMk/>
          <pc:sldMk cId="3618655003" sldId="778"/>
        </pc:sldMkLst>
      </pc:sldChg>
      <pc:sldChg chg="del">
        <pc:chgData name="lbcbalconyprojector@gmail.com" userId="9bcebe341cb9e03e" providerId="LiveId" clId="{E877F5C8-0B53-4A55-8E5B-0FED4D389629}" dt="2024-01-21T13:46:24.970" v="8"/>
        <pc:sldMkLst>
          <pc:docMk/>
          <pc:sldMk cId="2009268348" sldId="779"/>
        </pc:sldMkLst>
      </pc:sldChg>
      <pc:sldChg chg="del">
        <pc:chgData name="lbcbalconyprojector@gmail.com" userId="9bcebe341cb9e03e" providerId="LiveId" clId="{E877F5C8-0B53-4A55-8E5B-0FED4D389629}" dt="2024-01-21T13:46:24.970" v="8"/>
        <pc:sldMkLst>
          <pc:docMk/>
          <pc:sldMk cId="769060568" sldId="780"/>
        </pc:sldMkLst>
      </pc:sldChg>
      <pc:sldChg chg="del">
        <pc:chgData name="lbcbalconyprojector@gmail.com" userId="9bcebe341cb9e03e" providerId="LiveId" clId="{E877F5C8-0B53-4A55-8E5B-0FED4D389629}" dt="2024-01-21T13:46:24.970" v="8"/>
        <pc:sldMkLst>
          <pc:docMk/>
          <pc:sldMk cId="2478607820" sldId="781"/>
        </pc:sldMkLst>
      </pc:sldChg>
      <pc:sldMasterChg chg="del delSldLayout">
        <pc:chgData name="lbcbalconyprojector@gmail.com" userId="9bcebe341cb9e03e" providerId="LiveId" clId="{E877F5C8-0B53-4A55-8E5B-0FED4D389629}" dt="2024-01-21T13:45:57.184" v="7" actId="47"/>
        <pc:sldMasterMkLst>
          <pc:docMk/>
          <pc:sldMasterMk cId="3546001946" sldId="2147483762"/>
        </pc:sldMasterMkLst>
        <pc:sldLayoutChg chg="del">
          <pc:chgData name="lbcbalconyprojector@gmail.com" userId="9bcebe341cb9e03e" providerId="LiveId" clId="{E877F5C8-0B53-4A55-8E5B-0FED4D389629}" dt="2024-01-21T13:45:57.184" v="7" actId="47"/>
          <pc:sldLayoutMkLst>
            <pc:docMk/>
            <pc:sldMasterMk cId="3546001946" sldId="2147483762"/>
            <pc:sldLayoutMk cId="67843036" sldId="2147483763"/>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2450219806" sldId="2147483764"/>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2337919559" sldId="2147483765"/>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2269241578" sldId="2147483766"/>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3142659602" sldId="2147483767"/>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1128649223" sldId="2147483768"/>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1647412600" sldId="2147483769"/>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1684998672" sldId="2147483770"/>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803659769" sldId="2147483771"/>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3606906176" sldId="2147483772"/>
          </pc:sldLayoutMkLst>
        </pc:sldLayoutChg>
        <pc:sldLayoutChg chg="del">
          <pc:chgData name="lbcbalconyprojector@gmail.com" userId="9bcebe341cb9e03e" providerId="LiveId" clId="{E877F5C8-0B53-4A55-8E5B-0FED4D389629}" dt="2024-01-21T13:45:57.184" v="7" actId="47"/>
          <pc:sldLayoutMkLst>
            <pc:docMk/>
            <pc:sldMasterMk cId="3546001946" sldId="2147483762"/>
            <pc:sldLayoutMk cId="49683159" sldId="21474837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34161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9739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8257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49758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80762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2310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3593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1/21/2024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9976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1/21/2024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56454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91007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1183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63480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Scripture Reading</a:t>
            </a:r>
          </a:p>
          <a:p>
            <a:pPr marL="0" indent="0" algn="ctr">
              <a:buNone/>
            </a:pPr>
            <a:r>
              <a:rPr lang="en-US" sz="4400" b="1" i="1" dirty="0">
                <a:solidFill>
                  <a:schemeClr val="accent4">
                    <a:lumMod val="60000"/>
                    <a:lumOff val="40000"/>
                  </a:schemeClr>
                </a:solidFill>
              </a:rPr>
              <a:t>Matthew 20:29-34</a:t>
            </a:r>
          </a:p>
          <a:p>
            <a:pPr marL="0" indent="0" algn="ctr">
              <a:buNone/>
            </a:pPr>
            <a:endParaRPr lang="en-US" sz="4000" b="1" dirty="0">
              <a:solidFill>
                <a:srgbClr val="FF3300"/>
              </a:solidFill>
            </a:endParaRPr>
          </a:p>
          <a:p>
            <a:pPr marL="0" indent="0" algn="ctr">
              <a:buNone/>
            </a:pPr>
            <a:r>
              <a:rPr lang="en-US" sz="4000" b="1" dirty="0">
                <a:solidFill>
                  <a:srgbClr val="FF3300"/>
                </a:solidFill>
              </a:rPr>
              <a:t>Page 981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least of these honor the King (</a:t>
            </a:r>
            <a:r>
              <a:rPr lang="en-US" sz="3200" b="1" i="1" dirty="0">
                <a:latin typeface="Bookman Old Style" panose="02050604050505020204" pitchFamily="18" charset="0"/>
              </a:rPr>
              <a:t>verses 30-31</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30 </a:t>
            </a:r>
            <a:r>
              <a:rPr lang="en-US" sz="2800" b="1" i="1" dirty="0">
                <a:latin typeface="Bookman Old Style" panose="02050604050505020204" pitchFamily="18" charset="0"/>
              </a:rPr>
              <a:t>And behold, there were two blind men sitting by the roadside, and when they heard that Jesus was passing by, they cried out, “Lord, have mercy on us, Son of David!”</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31</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The crowd rebuked them, telling them to be silent</a:t>
            </a:r>
            <a:r>
              <a:rPr lang="en-US" sz="2800" b="1" i="1" dirty="0">
                <a:latin typeface="Bookman Old Style" panose="02050604050505020204" pitchFamily="18" charset="0"/>
              </a:rPr>
              <a:t>, but they cried out all the more, “Lord, have mercy on us, Son of David!”</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“Jesus mercifully healed the men despite the opposition of the crowds that, like the disciples, </a:t>
            </a:r>
            <a:r>
              <a:rPr lang="en-US" sz="2800" b="1" dirty="0">
                <a:solidFill>
                  <a:srgbClr val="0070C0"/>
                </a:solidFill>
                <a:latin typeface="Bookman Old Style" panose="02050604050505020204" pitchFamily="18" charset="0"/>
              </a:rPr>
              <a:t>wanted to bask in his glory but not practice his compassion</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D.A. Carson </a:t>
            </a:r>
          </a:p>
        </p:txBody>
      </p:sp>
    </p:spTree>
    <p:extLst>
      <p:ext uri="{BB962C8B-B14F-4D97-AF65-F5344CB8AC3E}">
        <p14:creationId xmlns:p14="http://schemas.microsoft.com/office/powerpoint/2010/main" val="423641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least of these follow the King (</a:t>
            </a:r>
            <a:r>
              <a:rPr lang="en-US" sz="3200" b="1" i="1" dirty="0">
                <a:latin typeface="Bookman Old Style" panose="02050604050505020204" pitchFamily="18" charset="0"/>
              </a:rPr>
              <a:t>verses 32-34</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32</a:t>
            </a:r>
            <a:r>
              <a:rPr lang="en-US" sz="2400" b="1" dirty="0">
                <a:latin typeface="Bookman Old Style" panose="02050604050505020204" pitchFamily="18" charset="0"/>
              </a:rPr>
              <a:t> </a:t>
            </a:r>
            <a:r>
              <a:rPr lang="en-US" sz="2800" b="1" i="1" dirty="0">
                <a:latin typeface="Bookman Old Style" panose="02050604050505020204" pitchFamily="18" charset="0"/>
              </a:rPr>
              <a:t>And stopping, Jesus called them and said, “</a:t>
            </a:r>
            <a:r>
              <a:rPr lang="en-US" sz="2800" b="1" i="1" dirty="0">
                <a:solidFill>
                  <a:srgbClr val="0070C0"/>
                </a:solidFill>
                <a:latin typeface="Bookman Old Style" panose="02050604050505020204" pitchFamily="18" charset="0"/>
              </a:rPr>
              <a:t>What do you want me to do for you?</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33</a:t>
            </a:r>
            <a:r>
              <a:rPr lang="en-US" sz="2800" b="1" dirty="0">
                <a:latin typeface="Bookman Old Style" panose="02050604050505020204" pitchFamily="18" charset="0"/>
              </a:rPr>
              <a:t> </a:t>
            </a:r>
            <a:r>
              <a:rPr lang="en-US" sz="2800" b="1" i="1" dirty="0">
                <a:latin typeface="Bookman Old Style" panose="02050604050505020204" pitchFamily="18" charset="0"/>
              </a:rPr>
              <a:t>They said to him, “</a:t>
            </a:r>
            <a:r>
              <a:rPr lang="en-US" sz="2800" b="1" i="1" dirty="0">
                <a:solidFill>
                  <a:srgbClr val="0070C0"/>
                </a:solidFill>
                <a:latin typeface="Bookman Old Style" panose="02050604050505020204" pitchFamily="18" charset="0"/>
              </a:rPr>
              <a:t>Lord, let our eyes be opened</a:t>
            </a:r>
            <a:r>
              <a:rPr lang="en-US" sz="2800" b="1" i="1" dirty="0">
                <a:latin typeface="Bookman Old Style" panose="02050604050505020204" pitchFamily="18" charset="0"/>
              </a:rPr>
              <a:t>.” </a:t>
            </a:r>
            <a:r>
              <a:rPr lang="en-US" sz="2400" b="1" i="1" dirty="0">
                <a:solidFill>
                  <a:srgbClr val="FF0000"/>
                </a:solidFill>
                <a:latin typeface="Bookman Old Style" panose="02050604050505020204" pitchFamily="18" charset="0"/>
              </a:rPr>
              <a:t>34</a:t>
            </a:r>
            <a:r>
              <a:rPr lang="en-US" sz="2800" b="1" i="1" dirty="0">
                <a:latin typeface="Bookman Old Style" panose="02050604050505020204" pitchFamily="18" charset="0"/>
              </a:rPr>
              <a:t> And Jesus </a:t>
            </a:r>
            <a:r>
              <a:rPr lang="en-US" sz="2800" b="1" i="1" dirty="0">
                <a:solidFill>
                  <a:srgbClr val="0070C0"/>
                </a:solidFill>
                <a:latin typeface="Bookman Old Style" panose="02050604050505020204" pitchFamily="18" charset="0"/>
              </a:rPr>
              <a:t>in pity </a:t>
            </a:r>
            <a:r>
              <a:rPr lang="en-US" sz="2800" b="1" i="1" dirty="0">
                <a:latin typeface="Bookman Old Style" panose="02050604050505020204" pitchFamily="18" charset="0"/>
              </a:rPr>
              <a:t>touched their eyes, and </a:t>
            </a:r>
            <a:r>
              <a:rPr lang="en-US" sz="2800" b="1" i="1" dirty="0">
                <a:solidFill>
                  <a:srgbClr val="0070C0"/>
                </a:solidFill>
                <a:latin typeface="Bookman Old Style" panose="02050604050505020204" pitchFamily="18" charset="0"/>
              </a:rPr>
              <a:t>immediately </a:t>
            </a:r>
            <a:r>
              <a:rPr lang="en-US" sz="2800" b="1" i="1" dirty="0">
                <a:latin typeface="Bookman Old Style" panose="02050604050505020204" pitchFamily="18" charset="0"/>
              </a:rPr>
              <a:t>they recovered their sight and followed him</a:t>
            </a:r>
            <a:r>
              <a:rPr lang="en-US" sz="2800" b="1" dirty="0">
                <a:latin typeface="Bookman Old Style" panose="02050604050505020204" pitchFamily="18" charset="0"/>
              </a:rPr>
              <a:t>. </a:t>
            </a:r>
          </a:p>
          <a:p>
            <a:pPr marL="0" indent="0">
              <a:buNone/>
            </a:pPr>
            <a:r>
              <a:rPr lang="en-US" sz="2800" b="1" i="1" dirty="0">
                <a:latin typeface="Bookman Old Style" panose="02050604050505020204" pitchFamily="18" charset="0"/>
              </a:rPr>
              <a:t>“Not many…wise according to </a:t>
            </a:r>
            <a:r>
              <a:rPr lang="en-US" sz="2800" b="1" i="1" dirty="0">
                <a:solidFill>
                  <a:srgbClr val="0070C0"/>
                </a:solidFill>
                <a:latin typeface="Bookman Old Style" panose="02050604050505020204" pitchFamily="18" charset="0"/>
              </a:rPr>
              <a:t>worldly standards</a:t>
            </a:r>
            <a:r>
              <a:rPr lang="en-US" sz="2800" b="1" i="1" dirty="0">
                <a:latin typeface="Bookman Old Style" panose="02050604050505020204" pitchFamily="18" charset="0"/>
              </a:rPr>
              <a:t>, not many…powerful, not many…of noble birth. But God chose what is </a:t>
            </a:r>
            <a:r>
              <a:rPr lang="en-US" sz="2800" b="1" i="1" dirty="0">
                <a:solidFill>
                  <a:srgbClr val="0070C0"/>
                </a:solidFill>
                <a:latin typeface="Bookman Old Style" panose="02050604050505020204" pitchFamily="18" charset="0"/>
              </a:rPr>
              <a:t>foolish in the world</a:t>
            </a:r>
            <a:r>
              <a:rPr lang="en-US" sz="2800" b="1" i="1" dirty="0">
                <a:latin typeface="Bookman Old Style" panose="02050604050505020204" pitchFamily="18" charset="0"/>
              </a:rPr>
              <a:t>…what is </a:t>
            </a:r>
            <a:r>
              <a:rPr lang="en-US" sz="2800" b="1" i="1" dirty="0">
                <a:solidFill>
                  <a:srgbClr val="0070C0"/>
                </a:solidFill>
                <a:latin typeface="Bookman Old Style" panose="02050604050505020204" pitchFamily="18" charset="0"/>
              </a:rPr>
              <a:t>weak in the world</a:t>
            </a:r>
            <a:r>
              <a:rPr lang="en-US" sz="2800" b="1" i="1" dirty="0">
                <a:latin typeface="Bookman Old Style" panose="02050604050505020204" pitchFamily="18" charset="0"/>
              </a:rPr>
              <a:t>…what is </a:t>
            </a:r>
            <a:r>
              <a:rPr lang="en-US" sz="2800" b="1" i="1" dirty="0">
                <a:solidFill>
                  <a:srgbClr val="0070C0"/>
                </a:solidFill>
                <a:latin typeface="Bookman Old Style" panose="02050604050505020204" pitchFamily="18" charset="0"/>
              </a:rPr>
              <a:t>low and despised in the world</a:t>
            </a:r>
            <a:r>
              <a:rPr lang="en-US" sz="2800" b="1" i="1" dirty="0">
                <a:latin typeface="Bookman Old Style" panose="02050604050505020204" pitchFamily="18" charset="0"/>
              </a:rPr>
              <a:t>…” </a:t>
            </a:r>
            <a:r>
              <a:rPr lang="en-US" sz="2800" b="1" dirty="0">
                <a:solidFill>
                  <a:srgbClr val="C00000"/>
                </a:solidFill>
                <a:latin typeface="Bookman Old Style" panose="02050604050505020204" pitchFamily="18" charset="0"/>
                <a:ea typeface="Calibri" panose="020F0502020204030204" pitchFamily="34" charset="0"/>
              </a:rPr>
              <a:t>1</a:t>
            </a:r>
            <a:r>
              <a:rPr lang="en-US" sz="2800" b="1" baseline="30000" dirty="0">
                <a:solidFill>
                  <a:srgbClr val="C00000"/>
                </a:solidFill>
                <a:latin typeface="Bookman Old Style" panose="02050604050505020204" pitchFamily="18" charset="0"/>
                <a:ea typeface="Calibri" panose="020F0502020204030204" pitchFamily="34" charset="0"/>
              </a:rPr>
              <a:t>st</a:t>
            </a:r>
            <a:r>
              <a:rPr lang="en-US" sz="2800" b="1" dirty="0">
                <a:solidFill>
                  <a:srgbClr val="C00000"/>
                </a:solidFill>
                <a:latin typeface="Bookman Old Style" panose="02050604050505020204" pitchFamily="18" charset="0"/>
                <a:ea typeface="Calibri" panose="020F0502020204030204" pitchFamily="34" charset="0"/>
              </a:rPr>
              <a:t> Corinthians 1:26-28 </a:t>
            </a:r>
            <a:endParaRPr lang="en-US" sz="2800" b="1"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76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a:t>
            </a:r>
            <a:r>
              <a:rPr lang="en-US" sz="3200" b="1" dirty="0">
                <a:effectLst/>
                <a:latin typeface="Bookman Old Style" panose="02050604050505020204" pitchFamily="18" charset="0"/>
                <a:ea typeface="Calibri" panose="020F0502020204030204" pitchFamily="34" charset="0"/>
              </a:rPr>
              <a:t> Be </a:t>
            </a:r>
            <a:r>
              <a:rPr lang="en-US" sz="3200" b="1" dirty="0">
                <a:latin typeface="Bookman Old Style" panose="02050604050505020204" pitchFamily="18" charset="0"/>
              </a:rPr>
              <a:t>The least of these</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3" y="1735662"/>
            <a:ext cx="11101517" cy="4736592"/>
          </a:xfrm>
        </p:spPr>
        <p:txBody>
          <a:bodyPr>
            <a:noAutofit/>
          </a:bodyPr>
          <a:lstStyle/>
          <a:p>
            <a:pPr marL="514350" indent="-514350">
              <a:buFont typeface="+mj-lt"/>
              <a:buAutoNum type="alphaUcPeriod"/>
            </a:pPr>
            <a:r>
              <a:rPr lang="en-US" sz="2800" b="1" dirty="0">
                <a:effectLst/>
                <a:latin typeface="Bookman Old Style" panose="02050604050505020204" pitchFamily="18" charset="0"/>
                <a:ea typeface="Calibri" panose="020F0502020204030204" pitchFamily="34" charset="0"/>
              </a:rPr>
              <a:t>Be like Jesus</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For to this you have been called, because Christ also suffered for you, </a:t>
            </a:r>
            <a:r>
              <a:rPr lang="en-US" sz="2800" b="1" i="1" dirty="0">
                <a:solidFill>
                  <a:srgbClr val="0070C0"/>
                </a:solidFill>
                <a:latin typeface="Bookman Old Style" panose="02050604050505020204" pitchFamily="18" charset="0"/>
              </a:rPr>
              <a:t>leaving you an example</a:t>
            </a:r>
            <a:r>
              <a:rPr lang="en-US" sz="2800" b="1" i="1" dirty="0">
                <a:latin typeface="Bookman Old Style" panose="02050604050505020204" pitchFamily="18" charset="0"/>
              </a:rPr>
              <a:t>, so that you might </a:t>
            </a:r>
            <a:r>
              <a:rPr lang="en-US" sz="2800" b="1" i="1" dirty="0">
                <a:solidFill>
                  <a:srgbClr val="0070C0"/>
                </a:solidFill>
                <a:latin typeface="Bookman Old Style" panose="02050604050505020204" pitchFamily="18" charset="0"/>
              </a:rPr>
              <a:t>follow in his steps</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1</a:t>
            </a:r>
            <a:r>
              <a:rPr lang="en-US" sz="2800" b="1" baseline="30000" dirty="0">
                <a:solidFill>
                  <a:srgbClr val="C00000"/>
                </a:solidFill>
                <a:latin typeface="Bookman Old Style" panose="02050604050505020204" pitchFamily="18" charset="0"/>
              </a:rPr>
              <a:t>st</a:t>
            </a:r>
            <a:r>
              <a:rPr lang="en-US" sz="2800" b="1" dirty="0">
                <a:solidFill>
                  <a:srgbClr val="C00000"/>
                </a:solidFill>
                <a:latin typeface="Bookman Old Style" panose="02050604050505020204" pitchFamily="18" charset="0"/>
              </a:rPr>
              <a:t> Peter 2:21</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Whoever says he abides in him ought to </a:t>
            </a:r>
            <a:r>
              <a:rPr lang="en-US" sz="2800" b="1" i="1" dirty="0">
                <a:solidFill>
                  <a:srgbClr val="0070C0"/>
                </a:solidFill>
                <a:latin typeface="Bookman Old Style" panose="02050604050505020204" pitchFamily="18" charset="0"/>
              </a:rPr>
              <a:t>walk in the same way in which he walked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1</a:t>
            </a:r>
            <a:r>
              <a:rPr lang="en-US" sz="2800" b="1" baseline="30000" dirty="0">
                <a:solidFill>
                  <a:srgbClr val="C00000"/>
                </a:solidFill>
                <a:latin typeface="Bookman Old Style" panose="02050604050505020204" pitchFamily="18" charset="0"/>
              </a:rPr>
              <a:t>st</a:t>
            </a:r>
            <a:r>
              <a:rPr lang="en-US" sz="2800" b="1" dirty="0">
                <a:solidFill>
                  <a:srgbClr val="C00000"/>
                </a:solidFill>
                <a:latin typeface="Bookman Old Style" panose="02050604050505020204" pitchFamily="18" charset="0"/>
              </a:rPr>
              <a:t> John 2:6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I have been crucified with Christ. </a:t>
            </a:r>
            <a:r>
              <a:rPr lang="en-US" sz="2800" b="1" i="1" dirty="0">
                <a:solidFill>
                  <a:srgbClr val="0070C0"/>
                </a:solidFill>
                <a:latin typeface="Bookman Old Style" panose="02050604050505020204" pitchFamily="18" charset="0"/>
              </a:rPr>
              <a:t>It is no longer I who live, but Christ who lives in me</a:t>
            </a:r>
            <a:r>
              <a:rPr lang="en-US" sz="2800" b="1" i="1" dirty="0">
                <a:latin typeface="Bookman Old Style" panose="02050604050505020204" pitchFamily="18" charset="0"/>
              </a:rPr>
              <a:t>. And the life I now live in the flesh I live by faith in the Son of God.</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Galatians 2:20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Take my yoke upon you, and </a:t>
            </a:r>
            <a:r>
              <a:rPr lang="en-US" sz="2800" b="1" i="1" dirty="0">
                <a:solidFill>
                  <a:srgbClr val="0070C0"/>
                </a:solidFill>
                <a:latin typeface="Bookman Old Style" panose="02050604050505020204" pitchFamily="18" charset="0"/>
              </a:rPr>
              <a:t>learn from me</a:t>
            </a:r>
            <a:r>
              <a:rPr lang="en-US" sz="2800" b="1" i="1" dirty="0">
                <a:latin typeface="Bookman Old Style" panose="02050604050505020204" pitchFamily="18" charset="0"/>
              </a:rPr>
              <a:t>, for I am gentle and lowly in heart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Matthew 11:29 </a:t>
            </a:r>
            <a:endParaRPr lang="en-US" sz="2800" b="1"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6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a:t>
            </a:r>
            <a:r>
              <a:rPr lang="en-US" sz="3200" b="1" dirty="0">
                <a:effectLst/>
                <a:latin typeface="Bookman Old Style" panose="02050604050505020204" pitchFamily="18" charset="0"/>
                <a:ea typeface="Calibri" panose="020F0502020204030204" pitchFamily="34" charset="0"/>
              </a:rPr>
              <a:t> Be </a:t>
            </a:r>
            <a:r>
              <a:rPr lang="en-US" sz="3200" b="1" dirty="0">
                <a:latin typeface="Bookman Old Style" panose="02050604050505020204" pitchFamily="18" charset="0"/>
              </a:rPr>
              <a:t>The least of these</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3" y="1735662"/>
            <a:ext cx="11101517" cy="4736592"/>
          </a:xfrm>
        </p:spPr>
        <p:txBody>
          <a:bodyPr>
            <a:noAutofit/>
          </a:bodyPr>
          <a:lstStyle/>
          <a:p>
            <a:pPr marL="514350" indent="-514350">
              <a:buFont typeface="+mj-lt"/>
              <a:buAutoNum type="alphaUcPeriod"/>
            </a:pPr>
            <a:r>
              <a:rPr lang="en-US" sz="2800" b="1" dirty="0">
                <a:effectLst/>
                <a:latin typeface="Bookman Old Style" panose="02050604050505020204" pitchFamily="18" charset="0"/>
                <a:ea typeface="Calibri" panose="020F0502020204030204" pitchFamily="34" charset="0"/>
              </a:rPr>
              <a:t>Be like Jesus</a:t>
            </a:r>
          </a:p>
          <a:p>
            <a:pPr marL="0" indent="0">
              <a:buNone/>
            </a:pPr>
            <a:r>
              <a:rPr lang="en-US" sz="2800" b="1" dirty="0">
                <a:latin typeface="Bookman Old Style" panose="02050604050505020204" pitchFamily="18" charset="0"/>
              </a:rPr>
              <a:t>He didn’t cling to the majesty and privilege which was His as One who is fully God along with the Father and the Spirit. He emptied himself and took on the form of a servant in taking on our humanity. And as a servant, he humbled himself by becoming obedient to the point of death, even death on a cross. </a:t>
            </a:r>
            <a:r>
              <a:rPr lang="en-US" sz="2800" b="1" dirty="0">
                <a:solidFill>
                  <a:srgbClr val="0070C0"/>
                </a:solidFill>
                <a:latin typeface="Bookman Old Style" panose="02050604050505020204" pitchFamily="18" charset="0"/>
              </a:rPr>
              <a:t>The creator and sustainer of the universe became the least of these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Philippians 2</a:t>
            </a:r>
            <a:endParaRPr lang="en-US" sz="2800" b="1"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44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a:t>
            </a:r>
            <a:r>
              <a:rPr lang="en-US" sz="3200" b="1" dirty="0">
                <a:effectLst/>
                <a:latin typeface="Bookman Old Style" panose="02050604050505020204" pitchFamily="18" charset="0"/>
                <a:ea typeface="Calibri" panose="020F0502020204030204" pitchFamily="34" charset="0"/>
              </a:rPr>
              <a:t> Be </a:t>
            </a:r>
            <a:r>
              <a:rPr lang="en-US" sz="3200" b="1" dirty="0">
                <a:latin typeface="Bookman Old Style" panose="02050604050505020204" pitchFamily="18" charset="0"/>
              </a:rPr>
              <a:t>The least of these</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3" y="1735662"/>
            <a:ext cx="11101517" cy="4736592"/>
          </a:xfrm>
        </p:spPr>
        <p:txBody>
          <a:bodyPr>
            <a:noAutofit/>
          </a:bodyPr>
          <a:lstStyle/>
          <a:p>
            <a:pPr marL="514350" indent="-514350">
              <a:buFont typeface="+mj-lt"/>
              <a:buAutoNum type="alphaUcPeriod" startAt="2"/>
            </a:pPr>
            <a:r>
              <a:rPr lang="en-US" sz="2800" b="1" dirty="0">
                <a:latin typeface="Bookman Old Style" panose="02050604050505020204" pitchFamily="18" charset="0"/>
              </a:rPr>
              <a:t>Share and practice Jesus’ priorities</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For </a:t>
            </a:r>
            <a:r>
              <a:rPr lang="en-US" sz="2800" b="1" i="1" dirty="0">
                <a:solidFill>
                  <a:srgbClr val="0070C0"/>
                </a:solidFill>
                <a:latin typeface="Bookman Old Style" panose="02050604050505020204" pitchFamily="18" charset="0"/>
              </a:rPr>
              <a:t>I was hungry</a:t>
            </a:r>
            <a:r>
              <a:rPr lang="en-US" sz="2800" b="1" i="1" dirty="0">
                <a:latin typeface="Bookman Old Style" panose="02050604050505020204" pitchFamily="18" charset="0"/>
              </a:rPr>
              <a:t> and you gave me food, </a:t>
            </a:r>
            <a:r>
              <a:rPr lang="en-US" sz="2800" b="1" i="1" dirty="0">
                <a:solidFill>
                  <a:srgbClr val="0070C0"/>
                </a:solidFill>
                <a:latin typeface="Bookman Old Style" panose="02050604050505020204" pitchFamily="18" charset="0"/>
              </a:rPr>
              <a:t>I was thirsty</a:t>
            </a:r>
            <a:r>
              <a:rPr lang="en-US" sz="2800" b="1" i="1" dirty="0">
                <a:latin typeface="Bookman Old Style" panose="02050604050505020204" pitchFamily="18" charset="0"/>
              </a:rPr>
              <a:t> and you gave me drink, </a:t>
            </a:r>
            <a:r>
              <a:rPr lang="en-US" sz="2800" b="1" i="1" dirty="0">
                <a:solidFill>
                  <a:srgbClr val="0070C0"/>
                </a:solidFill>
                <a:latin typeface="Bookman Old Style" panose="02050604050505020204" pitchFamily="18" charset="0"/>
              </a:rPr>
              <a:t>I was a stranger </a:t>
            </a:r>
            <a:r>
              <a:rPr lang="en-US" sz="2800" b="1" i="1" dirty="0">
                <a:latin typeface="Bookman Old Style" panose="02050604050505020204" pitchFamily="18" charset="0"/>
              </a:rPr>
              <a:t>and you welcomed me, </a:t>
            </a:r>
            <a:r>
              <a:rPr lang="en-US" sz="2800" b="1" i="1" dirty="0">
                <a:solidFill>
                  <a:srgbClr val="0070C0"/>
                </a:solidFill>
                <a:latin typeface="Bookman Old Style" panose="02050604050505020204" pitchFamily="18" charset="0"/>
              </a:rPr>
              <a:t>I was naked </a:t>
            </a:r>
            <a:r>
              <a:rPr lang="en-US" sz="2800" b="1" i="1" dirty="0">
                <a:latin typeface="Bookman Old Style" panose="02050604050505020204" pitchFamily="18" charset="0"/>
              </a:rPr>
              <a:t>and you clothed me, </a:t>
            </a:r>
            <a:r>
              <a:rPr lang="en-US" sz="2800" b="1" i="1" dirty="0">
                <a:solidFill>
                  <a:srgbClr val="0070C0"/>
                </a:solidFill>
                <a:latin typeface="Bookman Old Style" panose="02050604050505020204" pitchFamily="18" charset="0"/>
              </a:rPr>
              <a:t>I was sick</a:t>
            </a:r>
            <a:r>
              <a:rPr lang="en-US" sz="2800" b="1" i="1" dirty="0">
                <a:latin typeface="Bookman Old Style" panose="02050604050505020204" pitchFamily="18" charset="0"/>
              </a:rPr>
              <a:t> and you visited me, </a:t>
            </a:r>
            <a:r>
              <a:rPr lang="en-US" sz="2800" b="1" i="1" dirty="0">
                <a:solidFill>
                  <a:srgbClr val="0070C0"/>
                </a:solidFill>
                <a:latin typeface="Bookman Old Style" panose="02050604050505020204" pitchFamily="18" charset="0"/>
              </a:rPr>
              <a:t>I was in prison </a:t>
            </a:r>
            <a:r>
              <a:rPr lang="en-US" sz="2800" b="1" i="1" dirty="0">
                <a:latin typeface="Bookman Old Style" panose="02050604050505020204" pitchFamily="18" charset="0"/>
              </a:rPr>
              <a:t>and you came to me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Matthew 25:35-36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Truly, I say to you, as </a:t>
            </a:r>
            <a:r>
              <a:rPr lang="en-US" sz="2800" b="1" i="1" dirty="0">
                <a:solidFill>
                  <a:srgbClr val="0070C0"/>
                </a:solidFill>
                <a:latin typeface="Bookman Old Style" panose="02050604050505020204" pitchFamily="18" charset="0"/>
              </a:rPr>
              <a:t>you did </a:t>
            </a:r>
            <a:r>
              <a:rPr lang="en-US" sz="2800" b="1" i="1" dirty="0">
                <a:latin typeface="Bookman Old Style" panose="02050604050505020204" pitchFamily="18" charset="0"/>
              </a:rPr>
              <a:t>it </a:t>
            </a:r>
            <a:r>
              <a:rPr lang="en-US" sz="2800" b="1" i="1" dirty="0">
                <a:solidFill>
                  <a:srgbClr val="0070C0"/>
                </a:solidFill>
                <a:latin typeface="Bookman Old Style" panose="02050604050505020204" pitchFamily="18" charset="0"/>
              </a:rPr>
              <a:t>to</a:t>
            </a:r>
            <a:r>
              <a:rPr lang="en-US" sz="2800" b="1" i="1" dirty="0">
                <a:latin typeface="Bookman Old Style" panose="02050604050505020204" pitchFamily="18" charset="0"/>
              </a:rPr>
              <a:t> one of </a:t>
            </a:r>
            <a:r>
              <a:rPr lang="en-US" sz="2800" b="1" i="1" dirty="0">
                <a:solidFill>
                  <a:srgbClr val="0070C0"/>
                </a:solidFill>
                <a:latin typeface="Bookman Old Style" panose="02050604050505020204" pitchFamily="18" charset="0"/>
              </a:rPr>
              <a:t>the least of these </a:t>
            </a:r>
            <a:r>
              <a:rPr lang="en-US" sz="2800" b="1" i="1" u="sng" dirty="0">
                <a:solidFill>
                  <a:srgbClr val="0070C0"/>
                </a:solidFill>
                <a:latin typeface="Bookman Old Style" panose="02050604050505020204" pitchFamily="18" charset="0"/>
              </a:rPr>
              <a:t>my brothers</a:t>
            </a:r>
            <a:r>
              <a:rPr lang="en-US" sz="2800" b="1" i="1" dirty="0">
                <a:latin typeface="Bookman Old Style" panose="02050604050505020204" pitchFamily="18" charset="0"/>
              </a:rPr>
              <a:t>, you did it to me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Matthew 25:40</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31153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a:t>
            </a:r>
            <a:r>
              <a:rPr lang="en-US" sz="3200" b="1" dirty="0">
                <a:effectLst/>
                <a:latin typeface="Bookman Old Style" panose="02050604050505020204" pitchFamily="18" charset="0"/>
                <a:ea typeface="Calibri" panose="020F0502020204030204" pitchFamily="34" charset="0"/>
              </a:rPr>
              <a:t> Be </a:t>
            </a:r>
            <a:r>
              <a:rPr lang="en-US" sz="3200" b="1" dirty="0">
                <a:latin typeface="Bookman Old Style" panose="02050604050505020204" pitchFamily="18" charset="0"/>
              </a:rPr>
              <a:t>The least of these</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3" y="1735662"/>
            <a:ext cx="11101517" cy="4736592"/>
          </a:xfrm>
        </p:spPr>
        <p:txBody>
          <a:bodyPr>
            <a:noAutofit/>
          </a:bodyPr>
          <a:lstStyle/>
          <a:p>
            <a:pPr marL="514350" indent="-514350">
              <a:buFont typeface="+mj-lt"/>
              <a:buAutoNum type="alphaUcPeriod" startAt="3"/>
            </a:pPr>
            <a:r>
              <a:rPr lang="en-US" sz="2800" b="1" dirty="0">
                <a:latin typeface="Bookman Old Style" panose="02050604050505020204" pitchFamily="18" charset="0"/>
              </a:rPr>
              <a:t>Reject the hypocrisy of the crowd</a:t>
            </a:r>
          </a:p>
          <a:p>
            <a:pPr marL="0" indent="0">
              <a:buNone/>
            </a:pPr>
            <a:r>
              <a:rPr lang="en-US" sz="2800" b="1" dirty="0">
                <a:latin typeface="Bookman Old Style" panose="02050604050505020204" pitchFamily="18" charset="0"/>
              </a:rPr>
              <a:t>“Between the Christianity of this land, and the Christianity of Christ, </a:t>
            </a:r>
            <a:r>
              <a:rPr lang="en-US" sz="2800" b="1" dirty="0">
                <a:solidFill>
                  <a:srgbClr val="0070C0"/>
                </a:solidFill>
                <a:latin typeface="Bookman Old Style" panose="02050604050505020204" pitchFamily="18" charset="0"/>
              </a:rPr>
              <a:t>I recognize the widest possible difference</a:t>
            </a:r>
            <a:r>
              <a:rPr lang="en-US" sz="2800" b="1" dirty="0">
                <a:latin typeface="Bookman Old Style" panose="02050604050505020204" pitchFamily="18" charset="0"/>
              </a:rPr>
              <a:t>.”</a:t>
            </a:r>
            <a:endParaRPr lang="en-US" sz="3600" b="1" dirty="0">
              <a:latin typeface="Bookman Old Style" panose="02050604050505020204" pitchFamily="18" charset="0"/>
            </a:endParaRPr>
          </a:p>
        </p:txBody>
      </p:sp>
      <p:pic>
        <p:nvPicPr>
          <p:cNvPr id="1026" name="Picture 2" descr="Frederick Douglass - Narrative, Quotes &amp; Facts | HISTORY">
            <a:extLst>
              <a:ext uri="{FF2B5EF4-FFF2-40B4-BE49-F238E27FC236}">
                <a16:creationId xmlns:a16="http://schemas.microsoft.com/office/drawing/2014/main" id="{7397617B-E374-8DC9-77C6-231E01081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5" y="3734157"/>
            <a:ext cx="5400135" cy="3037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12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IV.</a:t>
            </a:r>
            <a:r>
              <a:rPr lang="en-US" sz="3200" b="1" dirty="0">
                <a:effectLst/>
                <a:latin typeface="Bookman Old Style" panose="02050604050505020204" pitchFamily="18" charset="0"/>
                <a:ea typeface="Calibri" panose="020F0502020204030204" pitchFamily="34" charset="0"/>
              </a:rPr>
              <a:t> Be </a:t>
            </a:r>
            <a:r>
              <a:rPr lang="en-US" sz="3200" b="1" dirty="0">
                <a:latin typeface="Bookman Old Style" panose="02050604050505020204" pitchFamily="18" charset="0"/>
              </a:rPr>
              <a:t>The least of these</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3" y="1735662"/>
            <a:ext cx="11101517" cy="4736592"/>
          </a:xfrm>
        </p:spPr>
        <p:txBody>
          <a:bodyPr>
            <a:noAutofit/>
          </a:bodyPr>
          <a:lstStyle/>
          <a:p>
            <a:pPr marL="514350" indent="-514350">
              <a:buFont typeface="+mj-lt"/>
              <a:buAutoNum type="alphaUcPeriod" startAt="3"/>
            </a:pPr>
            <a:r>
              <a:rPr lang="en-US" sz="2800" b="1" dirty="0">
                <a:latin typeface="Bookman Old Style" panose="02050604050505020204" pitchFamily="18" charset="0"/>
              </a:rPr>
              <a:t>Reject the hypocrisy of the crowd</a:t>
            </a:r>
          </a:p>
          <a:p>
            <a:pPr marL="0" indent="0">
              <a:buNone/>
            </a:pPr>
            <a:r>
              <a:rPr lang="en-US" sz="2800" b="1" dirty="0">
                <a:latin typeface="Bookman Old Style" panose="02050604050505020204" pitchFamily="18" charset="0"/>
              </a:rPr>
              <a:t>“Between the Christianity of this land, and the Christianity of Christ, I recognize the widest possible difference.”</a:t>
            </a:r>
            <a:endParaRPr lang="en-US" sz="3600" b="1" dirty="0">
              <a:latin typeface="Bookman Old Style" panose="02050604050505020204" pitchFamily="18" charset="0"/>
            </a:endParaRPr>
          </a:p>
        </p:txBody>
      </p:sp>
      <p:pic>
        <p:nvPicPr>
          <p:cNvPr id="2" name="Picture 2" descr="Frederick Douglass - Narrative, Quotes &amp; Facts | HISTORY">
            <a:extLst>
              <a:ext uri="{FF2B5EF4-FFF2-40B4-BE49-F238E27FC236}">
                <a16:creationId xmlns:a16="http://schemas.microsoft.com/office/drawing/2014/main" id="{AA23FD23-8457-0804-AE6B-C9377BF36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5" y="3734157"/>
            <a:ext cx="5400135" cy="3037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87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afterEffect">
                                  <p:stCondLst>
                                    <p:cond delay="0"/>
                                  </p:stCondLst>
                                  <p:iterate type="lt">
                                    <p:tmPct val="10000"/>
                                  </p:iterate>
                                  <p:childTnLst>
                                    <p:animClr clrSpc="rgb" dir="cw">
                                      <p:cBhvr override="childStyle">
                                        <p:cTn id="6" dur="500" fill="hold"/>
                                        <p:tgtEl>
                                          <p:spTgt spid="4"/>
                                        </p:tgtEl>
                                        <p:attrNameLst>
                                          <p:attrName>style.color</p:attrName>
                                        </p:attrNameLst>
                                      </p:cBhvr>
                                      <p:to>
                                        <a:schemeClr val="accent2"/>
                                      </p:to>
                                    </p:animClr>
                                    <p:animClr clrSpc="rgb" dir="cw">
                                      <p:cBhvr>
                                        <p:cTn id="7" dur="500" fill="hold"/>
                                        <p:tgtEl>
                                          <p:spTgt spid="4"/>
                                        </p:tgtEl>
                                        <p:attrNameLst>
                                          <p:attrName>fillcolor</p:attrName>
                                        </p:attrNameLst>
                                      </p:cBhvr>
                                      <p:to>
                                        <a:schemeClr val="accent2"/>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Benediction</a:t>
            </a:r>
          </a:p>
        </p:txBody>
      </p:sp>
    </p:spTree>
    <p:extLst>
      <p:ext uri="{BB962C8B-B14F-4D97-AF65-F5344CB8AC3E}">
        <p14:creationId xmlns:p14="http://schemas.microsoft.com/office/powerpoint/2010/main" val="273860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1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E9877-419F-A21A-A1FB-2C67BF48FBC6}"/>
              </a:ext>
            </a:extLst>
          </p:cNvPr>
          <p:cNvSpPr>
            <a:spLocks noGrp="1"/>
          </p:cNvSpPr>
          <p:nvPr>
            <p:ph sz="half" idx="1"/>
          </p:nvPr>
        </p:nvSpPr>
        <p:spPr>
          <a:xfrm>
            <a:off x="0" y="4950870"/>
            <a:ext cx="4754880" cy="591772"/>
          </a:xfrm>
          <a:noFill/>
          <a:ln>
            <a:noFill/>
          </a:ln>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marL="0" indent="0" algn="ctr">
              <a:buNone/>
            </a:pPr>
            <a:r>
              <a:rPr lang="en-US" sz="3200" b="1" i="1" dirty="0">
                <a:solidFill>
                  <a:schemeClr val="tx1">
                    <a:lumMod val="85000"/>
                    <a:lumOff val="15000"/>
                  </a:schemeClr>
                </a:solidFill>
                <a:latin typeface="Bookman Old Style" panose="02050604050505020204" pitchFamily="18" charset="0"/>
              </a:rPr>
              <a:t>Matthew 20:29-34</a:t>
            </a:r>
          </a:p>
        </p:txBody>
      </p:sp>
      <p:sp>
        <p:nvSpPr>
          <p:cNvPr id="4" name="Content Placeholder 3">
            <a:extLst>
              <a:ext uri="{FF2B5EF4-FFF2-40B4-BE49-F238E27FC236}">
                <a16:creationId xmlns:a16="http://schemas.microsoft.com/office/drawing/2014/main" id="{E83E098D-F60C-3C4A-1832-1E21B6C6D92B}"/>
              </a:ext>
            </a:extLst>
          </p:cNvPr>
          <p:cNvSpPr>
            <a:spLocks noGrp="1"/>
          </p:cNvSpPr>
          <p:nvPr>
            <p:ph sz="half" idx="2"/>
          </p:nvPr>
        </p:nvSpPr>
        <p:spPr>
          <a:xfrm>
            <a:off x="0" y="3082242"/>
            <a:ext cx="4754880" cy="1730458"/>
          </a:xfrm>
          <a:noFill/>
          <a:ln>
            <a:noFill/>
          </a:ln>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marL="0" indent="0" algn="ctr">
              <a:buNone/>
            </a:pPr>
            <a:endParaRPr lang="en-US" sz="3600" b="1" dirty="0">
              <a:solidFill>
                <a:schemeClr val="tx1">
                  <a:lumMod val="85000"/>
                  <a:lumOff val="15000"/>
                </a:schemeClr>
              </a:solidFill>
              <a:latin typeface="Bookman Old Style" panose="02050604050505020204" pitchFamily="18" charset="0"/>
            </a:endParaRPr>
          </a:p>
          <a:p>
            <a:pPr marL="0" indent="0" algn="ctr">
              <a:buNone/>
            </a:pPr>
            <a:r>
              <a:rPr lang="en-US" sz="3600" b="1" dirty="0">
                <a:solidFill>
                  <a:schemeClr val="tx1">
                    <a:lumMod val="85000"/>
                    <a:lumOff val="15000"/>
                  </a:schemeClr>
                </a:solidFill>
                <a:latin typeface="Bookman Old Style" panose="02050604050505020204" pitchFamily="18" charset="0"/>
              </a:rPr>
              <a:t>Be the Least of These</a:t>
            </a:r>
          </a:p>
        </p:txBody>
      </p:sp>
    </p:spTree>
    <p:extLst>
      <p:ext uri="{BB962C8B-B14F-4D97-AF65-F5344CB8AC3E}">
        <p14:creationId xmlns:p14="http://schemas.microsoft.com/office/powerpoint/2010/main" val="308660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0000"/>
            <a:lum/>
          </a:blip>
          <a:srcRect/>
          <a:stretch>
            <a:fillRect t="-5000" b="-5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40FA69-C688-AFF4-BC13-C0318EFE732F}"/>
              </a:ext>
            </a:extLst>
          </p:cNvPr>
          <p:cNvSpPr>
            <a:spLocks noGrp="1"/>
          </p:cNvSpPr>
          <p:nvPr>
            <p:ph sz="half" idx="1"/>
          </p:nvPr>
        </p:nvSpPr>
        <p:spPr>
          <a:xfrm>
            <a:off x="971996" y="3398367"/>
            <a:ext cx="10248009" cy="3977640"/>
          </a:xfrm>
        </p:spPr>
        <p:txBody>
          <a:bodyPr>
            <a:normAutofit/>
          </a:bodyPr>
          <a:lstStyle/>
          <a:p>
            <a:pPr marL="0" indent="0">
              <a:buNone/>
            </a:pPr>
            <a:r>
              <a:rPr lang="en-US" sz="2800" b="1" dirty="0">
                <a:effectLst/>
                <a:latin typeface="Bookman Old Style" panose="02050604050505020204" pitchFamily="18" charset="0"/>
                <a:ea typeface="Calibri" panose="020F0502020204030204" pitchFamily="34" charset="0"/>
              </a:rPr>
              <a:t>“</a:t>
            </a:r>
            <a:r>
              <a:rPr lang="en-US" sz="2800" b="1" i="1" dirty="0">
                <a:effectLst/>
                <a:latin typeface="Bookman Old Style" panose="02050604050505020204" pitchFamily="18" charset="0"/>
                <a:ea typeface="Times New Roman" panose="02020603050405020304" pitchFamily="18" charset="0"/>
              </a:rPr>
              <a:t>For consider your calling, brothers: </a:t>
            </a:r>
            <a:r>
              <a:rPr lang="en-US" sz="2800" b="1" i="1" dirty="0">
                <a:solidFill>
                  <a:srgbClr val="0070C0"/>
                </a:solidFill>
                <a:effectLst/>
                <a:latin typeface="Bookman Old Style" panose="02050604050505020204" pitchFamily="18" charset="0"/>
                <a:ea typeface="Times New Roman" panose="02020603050405020304" pitchFamily="18" charset="0"/>
              </a:rPr>
              <a:t>not many </a:t>
            </a:r>
            <a:r>
              <a:rPr lang="en-US" sz="2800" b="1" i="1" dirty="0">
                <a:effectLst/>
                <a:latin typeface="Bookman Old Style" panose="02050604050505020204" pitchFamily="18" charset="0"/>
                <a:ea typeface="Times New Roman" panose="02020603050405020304" pitchFamily="18" charset="0"/>
              </a:rPr>
              <a:t>of you were wise according to worldly standards, </a:t>
            </a:r>
            <a:r>
              <a:rPr lang="en-US" sz="2800" b="1" i="1" dirty="0">
                <a:solidFill>
                  <a:srgbClr val="0070C0"/>
                </a:solidFill>
                <a:effectLst/>
                <a:latin typeface="Bookman Old Style" panose="02050604050505020204" pitchFamily="18" charset="0"/>
                <a:ea typeface="Times New Roman" panose="02020603050405020304" pitchFamily="18" charset="0"/>
              </a:rPr>
              <a:t>not many </a:t>
            </a:r>
            <a:r>
              <a:rPr lang="en-US" sz="2800" b="1" i="1" dirty="0">
                <a:effectLst/>
                <a:latin typeface="Bookman Old Style" panose="02050604050505020204" pitchFamily="18" charset="0"/>
                <a:ea typeface="Times New Roman" panose="02020603050405020304" pitchFamily="18" charset="0"/>
              </a:rPr>
              <a:t>were powerful, </a:t>
            </a:r>
            <a:r>
              <a:rPr lang="en-US" sz="2800" b="1" i="1" dirty="0">
                <a:solidFill>
                  <a:srgbClr val="0070C0"/>
                </a:solidFill>
                <a:effectLst/>
                <a:latin typeface="Bookman Old Style" panose="02050604050505020204" pitchFamily="18" charset="0"/>
                <a:ea typeface="Times New Roman" panose="02020603050405020304" pitchFamily="18" charset="0"/>
              </a:rPr>
              <a:t>not many </a:t>
            </a:r>
            <a:r>
              <a:rPr lang="en-US" sz="2800" b="1" i="1" dirty="0">
                <a:effectLst/>
                <a:latin typeface="Bookman Old Style" panose="02050604050505020204" pitchFamily="18" charset="0"/>
                <a:ea typeface="Times New Roman" panose="02020603050405020304" pitchFamily="18" charset="0"/>
              </a:rPr>
              <a:t>were of noble birth. But </a:t>
            </a:r>
            <a:r>
              <a:rPr lang="en-US" sz="2800" b="1" i="1" dirty="0">
                <a:solidFill>
                  <a:srgbClr val="0070C0"/>
                </a:solidFill>
                <a:effectLst/>
                <a:latin typeface="Bookman Old Style" panose="02050604050505020204" pitchFamily="18" charset="0"/>
                <a:ea typeface="Times New Roman" panose="02020603050405020304" pitchFamily="18" charset="0"/>
              </a:rPr>
              <a:t>God chose </a:t>
            </a:r>
            <a:r>
              <a:rPr lang="en-US" sz="2800" b="1" i="1" dirty="0">
                <a:effectLst/>
                <a:latin typeface="Bookman Old Style" panose="02050604050505020204" pitchFamily="18" charset="0"/>
                <a:ea typeface="Times New Roman" panose="02020603050405020304" pitchFamily="18" charset="0"/>
              </a:rPr>
              <a:t>what is foolish in the world to shame the wise; </a:t>
            </a:r>
            <a:r>
              <a:rPr lang="en-US" sz="2800" b="1" i="1" dirty="0">
                <a:solidFill>
                  <a:srgbClr val="0070C0"/>
                </a:solidFill>
                <a:effectLst/>
                <a:latin typeface="Bookman Old Style" panose="02050604050505020204" pitchFamily="18" charset="0"/>
                <a:ea typeface="Times New Roman" panose="02020603050405020304" pitchFamily="18" charset="0"/>
              </a:rPr>
              <a:t>God chose </a:t>
            </a:r>
            <a:r>
              <a:rPr lang="en-US" sz="2800" b="1" i="1" dirty="0">
                <a:effectLst/>
                <a:latin typeface="Bookman Old Style" panose="02050604050505020204" pitchFamily="18" charset="0"/>
                <a:ea typeface="Times New Roman" panose="02020603050405020304" pitchFamily="18" charset="0"/>
              </a:rPr>
              <a:t>what is weak in the world to shame the strong; </a:t>
            </a:r>
            <a:r>
              <a:rPr lang="en-US" sz="2800" b="1" i="1" dirty="0">
                <a:solidFill>
                  <a:srgbClr val="0070C0"/>
                </a:solidFill>
                <a:effectLst/>
                <a:latin typeface="Bookman Old Style" panose="02050604050505020204" pitchFamily="18" charset="0"/>
                <a:ea typeface="Times New Roman" panose="02020603050405020304" pitchFamily="18" charset="0"/>
              </a:rPr>
              <a:t>God chose </a:t>
            </a:r>
            <a:r>
              <a:rPr lang="en-US" sz="2800" b="1" i="1" dirty="0">
                <a:effectLst/>
                <a:latin typeface="Bookman Old Style" panose="02050604050505020204" pitchFamily="18" charset="0"/>
                <a:ea typeface="Times New Roman" panose="02020603050405020304" pitchFamily="18" charset="0"/>
              </a:rPr>
              <a:t>what is low and despised in the world, even things that are not, to bring to nothing things that are</a:t>
            </a:r>
            <a:r>
              <a:rPr lang="en-US" sz="2800" b="1" dirty="0">
                <a:effectLst/>
                <a:latin typeface="Bookman Old Style" panose="02050604050505020204" pitchFamily="18" charset="0"/>
                <a:ea typeface="Times New Roman" panose="02020603050405020304" pitchFamily="18" charset="0"/>
              </a:rPr>
              <a:t>.” </a:t>
            </a:r>
            <a:r>
              <a:rPr lang="en-US" sz="2800" b="1" dirty="0">
                <a:solidFill>
                  <a:srgbClr val="C00000"/>
                </a:solidFill>
                <a:effectLst/>
                <a:latin typeface="Bookman Old Style" panose="02050604050505020204" pitchFamily="18" charset="0"/>
                <a:ea typeface="Calibri" panose="020F0502020204030204" pitchFamily="34" charset="0"/>
              </a:rPr>
              <a:t>1</a:t>
            </a:r>
            <a:r>
              <a:rPr lang="en-US" sz="2800" b="1" baseline="30000" dirty="0">
                <a:solidFill>
                  <a:srgbClr val="C00000"/>
                </a:solidFill>
                <a:effectLst/>
                <a:latin typeface="Bookman Old Style" panose="02050604050505020204" pitchFamily="18" charset="0"/>
                <a:ea typeface="Calibri" panose="020F0502020204030204" pitchFamily="34" charset="0"/>
              </a:rPr>
              <a:t>st</a:t>
            </a:r>
            <a:r>
              <a:rPr lang="en-US" sz="2800" b="1" dirty="0">
                <a:solidFill>
                  <a:srgbClr val="C00000"/>
                </a:solidFill>
                <a:effectLst/>
                <a:latin typeface="Bookman Old Style" panose="02050604050505020204" pitchFamily="18" charset="0"/>
                <a:ea typeface="Calibri" panose="020F0502020204030204" pitchFamily="34" charset="0"/>
              </a:rPr>
              <a:t> Corinthians 1:26-28 </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402183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King is coming (</a:t>
            </a:r>
            <a:r>
              <a:rPr lang="en-US" sz="3200" b="1" i="1" dirty="0">
                <a:latin typeface="Bookman Old Style" panose="02050604050505020204" pitchFamily="18" charset="0"/>
              </a:rPr>
              <a:t>verse 29</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800" b="1" dirty="0">
                <a:effectLst/>
                <a:latin typeface="Bookman Old Style" panose="02050604050505020204" pitchFamily="18" charset="0"/>
                <a:ea typeface="Calibri" panose="020F0502020204030204" pitchFamily="34" charset="0"/>
              </a:rPr>
              <a:t>“</a:t>
            </a:r>
            <a:r>
              <a:rPr lang="en-US" sz="2800" b="1" i="1" dirty="0">
                <a:effectLst/>
                <a:latin typeface="Bookman Old Style" panose="02050604050505020204" pitchFamily="18" charset="0"/>
                <a:ea typeface="Times New Roman" panose="02020603050405020304" pitchFamily="18" charset="0"/>
              </a:rPr>
              <a:t>Take my yoke upon you, and </a:t>
            </a:r>
            <a:r>
              <a:rPr lang="en-US" sz="2800" b="1" i="1" dirty="0">
                <a:solidFill>
                  <a:srgbClr val="0070C0"/>
                </a:solidFill>
                <a:effectLst/>
                <a:latin typeface="Bookman Old Style" panose="02050604050505020204" pitchFamily="18" charset="0"/>
                <a:ea typeface="Times New Roman" panose="02020603050405020304" pitchFamily="18" charset="0"/>
              </a:rPr>
              <a:t>learn from me</a:t>
            </a:r>
            <a:r>
              <a:rPr lang="en-US" sz="2800" b="1" i="1" dirty="0">
                <a:effectLst/>
                <a:latin typeface="Bookman Old Style" panose="02050604050505020204" pitchFamily="18" charset="0"/>
                <a:ea typeface="Times New Roman" panose="02020603050405020304" pitchFamily="18" charset="0"/>
              </a:rPr>
              <a:t>, for I am </a:t>
            </a:r>
            <a:r>
              <a:rPr lang="en-US" sz="2800" b="1" i="1" dirty="0">
                <a:solidFill>
                  <a:srgbClr val="0070C0"/>
                </a:solidFill>
                <a:effectLst/>
                <a:latin typeface="Bookman Old Style" panose="02050604050505020204" pitchFamily="18" charset="0"/>
                <a:ea typeface="Times New Roman" panose="02020603050405020304" pitchFamily="18" charset="0"/>
              </a:rPr>
              <a:t>gentle</a:t>
            </a:r>
            <a:r>
              <a:rPr lang="en-US" sz="2800" b="1" i="1" dirty="0">
                <a:effectLst/>
                <a:latin typeface="Bookman Old Style" panose="02050604050505020204" pitchFamily="18" charset="0"/>
                <a:ea typeface="Times New Roman" panose="02020603050405020304" pitchFamily="18" charset="0"/>
              </a:rPr>
              <a:t> and </a:t>
            </a:r>
            <a:r>
              <a:rPr lang="en-US" sz="2800" b="1" i="1" dirty="0">
                <a:solidFill>
                  <a:srgbClr val="0070C0"/>
                </a:solidFill>
                <a:effectLst/>
                <a:latin typeface="Bookman Old Style" panose="02050604050505020204" pitchFamily="18" charset="0"/>
                <a:ea typeface="Times New Roman" panose="02020603050405020304" pitchFamily="18" charset="0"/>
              </a:rPr>
              <a:t>lowly in heart</a:t>
            </a:r>
            <a:r>
              <a:rPr lang="en-US" sz="2800" b="1" dirty="0">
                <a:effectLst/>
                <a:latin typeface="Bookman Old Style" panose="02050604050505020204" pitchFamily="18" charset="0"/>
                <a:ea typeface="Times New Roman" panose="02020603050405020304" pitchFamily="18" charset="0"/>
              </a:rPr>
              <a:t>…” </a:t>
            </a:r>
            <a:r>
              <a:rPr lang="en-US" sz="2800" b="1" dirty="0">
                <a:solidFill>
                  <a:srgbClr val="C00000"/>
                </a:solidFill>
                <a:effectLst/>
                <a:latin typeface="Bookman Old Style" panose="02050604050505020204" pitchFamily="18" charset="0"/>
                <a:ea typeface="Calibri" panose="020F0502020204030204" pitchFamily="34" charset="0"/>
              </a:rPr>
              <a:t>Matthew 11:29</a:t>
            </a:r>
            <a:r>
              <a:rPr lang="en-US" sz="2800" b="1" dirty="0">
                <a:solidFill>
                  <a:srgbClr val="C00000"/>
                </a:solidFill>
                <a:effectLst/>
                <a:latin typeface="Bookman Old Style" panose="02050604050505020204" pitchFamily="18" charset="0"/>
                <a:ea typeface="Times New Roman" panose="02020603050405020304" pitchFamily="18" charset="0"/>
              </a:rPr>
              <a:t> </a:t>
            </a:r>
          </a:p>
          <a:p>
            <a:pPr marL="0" indent="0">
              <a:buNone/>
            </a:pPr>
            <a:r>
              <a:rPr lang="en-US" sz="2800" b="1" dirty="0">
                <a:latin typeface="Bookman Old Style" panose="02050604050505020204" pitchFamily="18" charset="0"/>
                <a:ea typeface="Times New Roman" panose="02020603050405020304" pitchFamily="18" charset="0"/>
              </a:rPr>
              <a:t>T</a:t>
            </a:r>
            <a:r>
              <a:rPr lang="en-US" sz="2800" b="1" dirty="0">
                <a:effectLst/>
                <a:latin typeface="Bookman Old Style" panose="02050604050505020204" pitchFamily="18" charset="0"/>
                <a:ea typeface="Times New Roman" panose="02020603050405020304" pitchFamily="18" charset="0"/>
              </a:rPr>
              <a:t>he </a:t>
            </a:r>
            <a:r>
              <a:rPr lang="en-US" sz="2800" b="1" i="1" dirty="0">
                <a:effectLst/>
                <a:latin typeface="Bookman Old Style" panose="02050604050505020204" pitchFamily="18" charset="0"/>
                <a:ea typeface="Times New Roman" panose="02020603050405020304" pitchFamily="18" charset="0"/>
              </a:rPr>
              <a:t>gentle and lowly </a:t>
            </a:r>
            <a:r>
              <a:rPr lang="en-US" sz="2800" b="1" dirty="0">
                <a:effectLst/>
                <a:latin typeface="Bookman Old Style" panose="02050604050505020204" pitchFamily="18" charset="0"/>
                <a:ea typeface="Times New Roman" panose="02020603050405020304" pitchFamily="18" charset="0"/>
              </a:rPr>
              <a:t>King of kings will enter Jerusalem “</a:t>
            </a:r>
            <a:r>
              <a:rPr lang="en-US" sz="2800" b="1" i="1" dirty="0">
                <a:solidFill>
                  <a:srgbClr val="0070C0"/>
                </a:solidFill>
                <a:effectLst/>
                <a:latin typeface="Bookman Old Style" panose="02050604050505020204" pitchFamily="18" charset="0"/>
                <a:ea typeface="Times New Roman" panose="02020603050405020304" pitchFamily="18" charset="0"/>
              </a:rPr>
              <a:t>humble</a:t>
            </a:r>
            <a:r>
              <a:rPr lang="en-US" sz="2800" b="1" i="1" dirty="0">
                <a:effectLst/>
                <a:latin typeface="Bookman Old Style" panose="02050604050505020204" pitchFamily="18" charset="0"/>
                <a:ea typeface="Times New Roman" panose="02020603050405020304" pitchFamily="18" charset="0"/>
              </a:rPr>
              <a:t>, and mounted on a donkey</a:t>
            </a:r>
            <a:r>
              <a:rPr lang="en-US" sz="2800" b="1" dirty="0">
                <a:latin typeface="Bookman Old Style" panose="02050604050505020204" pitchFamily="18" charset="0"/>
                <a:ea typeface="Times New Roman" panose="02020603050405020304" pitchFamily="18" charset="0"/>
              </a:rPr>
              <a:t>.” </a:t>
            </a:r>
            <a:r>
              <a:rPr lang="en-US" sz="2800" b="1" dirty="0">
                <a:solidFill>
                  <a:srgbClr val="C00000"/>
                </a:solidFill>
                <a:latin typeface="Bookman Old Style" panose="02050604050505020204" pitchFamily="18" charset="0"/>
                <a:ea typeface="Times New Roman" panose="02020603050405020304" pitchFamily="18" charset="0"/>
              </a:rPr>
              <a:t>Matthew 21:5</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6049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King is coming (</a:t>
            </a:r>
            <a:r>
              <a:rPr lang="en-US" sz="3200" b="1" i="1" dirty="0">
                <a:latin typeface="Bookman Old Style" panose="02050604050505020204" pitchFamily="18" charset="0"/>
              </a:rPr>
              <a:t>verse 29</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29</a:t>
            </a:r>
            <a:r>
              <a:rPr lang="en-US" sz="2800" b="1" dirty="0">
                <a:latin typeface="Bookman Old Style" panose="02050604050505020204" pitchFamily="18" charset="0"/>
              </a:rPr>
              <a:t> </a:t>
            </a:r>
            <a:r>
              <a:rPr lang="en-US" sz="2800" b="1" i="1" dirty="0">
                <a:latin typeface="Bookman Old Style" panose="02050604050505020204" pitchFamily="18" charset="0"/>
              </a:rPr>
              <a:t>And as they </a:t>
            </a:r>
            <a:r>
              <a:rPr lang="en-US" sz="2800" b="1" i="1" dirty="0">
                <a:solidFill>
                  <a:srgbClr val="0070C0"/>
                </a:solidFill>
                <a:latin typeface="Bookman Old Style" panose="02050604050505020204" pitchFamily="18" charset="0"/>
              </a:rPr>
              <a:t>went out of</a:t>
            </a:r>
            <a:r>
              <a:rPr lang="en-US" sz="2800" b="1" i="1" dirty="0">
                <a:latin typeface="Bookman Old Style" panose="02050604050505020204" pitchFamily="18" charset="0"/>
              </a:rPr>
              <a:t> Jericho, a great crowd followed him</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As he </a:t>
            </a:r>
            <a:r>
              <a:rPr lang="en-US" sz="2800" b="1" i="1" dirty="0">
                <a:solidFill>
                  <a:srgbClr val="0070C0"/>
                </a:solidFill>
                <a:latin typeface="Bookman Old Style" panose="02050604050505020204" pitchFamily="18" charset="0"/>
              </a:rPr>
              <a:t>drew near to </a:t>
            </a:r>
            <a:r>
              <a:rPr lang="en-US" sz="2800" b="1" i="1" dirty="0">
                <a:latin typeface="Bookman Old Style" panose="02050604050505020204" pitchFamily="18" charset="0"/>
              </a:rPr>
              <a:t>Jericho</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Luke 18:35</a:t>
            </a:r>
          </a:p>
        </p:txBody>
      </p:sp>
    </p:spTree>
    <p:extLst>
      <p:ext uri="{BB962C8B-B14F-4D97-AF65-F5344CB8AC3E}">
        <p14:creationId xmlns:p14="http://schemas.microsoft.com/office/powerpoint/2010/main" val="47604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map with orange arrows&#10;&#10;Description automatically generated">
            <a:extLst>
              <a:ext uri="{FF2B5EF4-FFF2-40B4-BE49-F238E27FC236}">
                <a16:creationId xmlns:a16="http://schemas.microsoft.com/office/drawing/2014/main" id="{8CEF478D-8B79-D516-8663-B78FE204E237}"/>
              </a:ext>
            </a:extLst>
          </p:cNvPr>
          <p:cNvPicPr>
            <a:picLocks noGrp="1" noChangeAspect="1"/>
          </p:cNvPicPr>
          <p:nvPr>
            <p:ph idx="1"/>
          </p:nvPr>
        </p:nvPicPr>
        <p:blipFill>
          <a:blip r:embed="rId2"/>
          <a:stretch>
            <a:fillRect/>
          </a:stretch>
        </p:blipFill>
        <p:spPr>
          <a:xfrm>
            <a:off x="1662023" y="103517"/>
            <a:ext cx="8867954" cy="6650966"/>
          </a:xfrm>
        </p:spPr>
      </p:pic>
      <p:sp>
        <p:nvSpPr>
          <p:cNvPr id="9" name="Arrow: Left 8">
            <a:extLst>
              <a:ext uri="{FF2B5EF4-FFF2-40B4-BE49-F238E27FC236}">
                <a16:creationId xmlns:a16="http://schemas.microsoft.com/office/drawing/2014/main" id="{627D22B1-3582-2E47-5A92-2D44A8DF047A}"/>
              </a:ext>
            </a:extLst>
          </p:cNvPr>
          <p:cNvSpPr/>
          <p:nvPr/>
        </p:nvSpPr>
        <p:spPr>
          <a:xfrm>
            <a:off x="7418720" y="2337758"/>
            <a:ext cx="3657600" cy="232914"/>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 name="Arrow: Left 9">
            <a:extLst>
              <a:ext uri="{FF2B5EF4-FFF2-40B4-BE49-F238E27FC236}">
                <a16:creationId xmlns:a16="http://schemas.microsoft.com/office/drawing/2014/main" id="{190836BC-4F09-D8F4-D67A-02E668228E0E}"/>
              </a:ext>
            </a:extLst>
          </p:cNvPr>
          <p:cNvSpPr/>
          <p:nvPr/>
        </p:nvSpPr>
        <p:spPr>
          <a:xfrm>
            <a:off x="7336483" y="2836669"/>
            <a:ext cx="3657600" cy="232914"/>
          </a:xfrm>
          <a:prstGeom prst="leftArrow">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6637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King is coming (</a:t>
            </a:r>
            <a:r>
              <a:rPr lang="en-US" sz="3200" b="1" i="1" dirty="0">
                <a:latin typeface="Bookman Old Style" panose="02050604050505020204" pitchFamily="18" charset="0"/>
              </a:rPr>
              <a:t>verse 29</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29</a:t>
            </a:r>
            <a:r>
              <a:rPr lang="en-US" sz="2800" b="1" dirty="0">
                <a:latin typeface="Bookman Old Style" panose="02050604050505020204" pitchFamily="18" charset="0"/>
              </a:rPr>
              <a:t> </a:t>
            </a:r>
            <a:r>
              <a:rPr lang="en-US" sz="2800" b="1" i="1" dirty="0">
                <a:latin typeface="Bookman Old Style" panose="02050604050505020204" pitchFamily="18" charset="0"/>
              </a:rPr>
              <a:t>And as they went out of Jericho, </a:t>
            </a:r>
            <a:r>
              <a:rPr lang="en-US" sz="2800" b="1" i="1" dirty="0">
                <a:solidFill>
                  <a:srgbClr val="0070C0"/>
                </a:solidFill>
                <a:latin typeface="Bookman Old Style" panose="02050604050505020204" pitchFamily="18" charset="0"/>
              </a:rPr>
              <a:t>a great crowd followed him</a:t>
            </a:r>
            <a:r>
              <a:rPr lang="en-US" sz="2800" b="1" dirty="0">
                <a:latin typeface="Bookman Old Style" panose="02050604050505020204" pitchFamily="18" charset="0"/>
              </a:rPr>
              <a:t>. </a:t>
            </a:r>
          </a:p>
        </p:txBody>
      </p:sp>
    </p:spTree>
    <p:extLst>
      <p:ext uri="{BB962C8B-B14F-4D97-AF65-F5344CB8AC3E}">
        <p14:creationId xmlns:p14="http://schemas.microsoft.com/office/powerpoint/2010/main" val="428564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least of these honor the King (</a:t>
            </a:r>
            <a:r>
              <a:rPr lang="en-US" sz="3200" b="1" i="1" dirty="0">
                <a:latin typeface="Bookman Old Style" panose="02050604050505020204" pitchFamily="18" charset="0"/>
              </a:rPr>
              <a:t>verses 30-31</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0" indent="0">
              <a:buNone/>
            </a:pPr>
            <a:r>
              <a:rPr lang="en-US" sz="2400" b="1" dirty="0">
                <a:solidFill>
                  <a:srgbClr val="FF0000"/>
                </a:solidFill>
                <a:latin typeface="Bookman Old Style" panose="02050604050505020204" pitchFamily="18" charset="0"/>
              </a:rPr>
              <a:t>30 </a:t>
            </a:r>
            <a:r>
              <a:rPr lang="en-US" sz="2800" b="1" i="1" dirty="0">
                <a:latin typeface="Bookman Old Style" panose="02050604050505020204" pitchFamily="18" charset="0"/>
              </a:rPr>
              <a:t>And behold, there were </a:t>
            </a:r>
            <a:r>
              <a:rPr lang="en-US" sz="2800" b="1" i="1" dirty="0">
                <a:solidFill>
                  <a:srgbClr val="0070C0"/>
                </a:solidFill>
                <a:latin typeface="Bookman Old Style" panose="02050604050505020204" pitchFamily="18" charset="0"/>
              </a:rPr>
              <a:t>two blind men sitting by the roadside</a:t>
            </a:r>
            <a:r>
              <a:rPr lang="en-US" sz="2800" b="1" i="1" dirty="0">
                <a:latin typeface="Bookman Old Style" panose="02050604050505020204" pitchFamily="18" charset="0"/>
              </a:rPr>
              <a:t>, and when they heard that Jesus was passing by, they cried out, “</a:t>
            </a:r>
            <a:r>
              <a:rPr lang="en-US" sz="2800" b="1" i="1" dirty="0">
                <a:solidFill>
                  <a:srgbClr val="0070C0"/>
                </a:solidFill>
                <a:latin typeface="Bookman Old Style" panose="02050604050505020204" pitchFamily="18" charset="0"/>
              </a:rPr>
              <a:t>Lord, have mercy on us, Son of David!</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31</a:t>
            </a:r>
            <a:r>
              <a:rPr lang="en-US" sz="2800" b="1" dirty="0">
                <a:latin typeface="Bookman Old Style" panose="02050604050505020204" pitchFamily="18" charset="0"/>
              </a:rPr>
              <a:t> </a:t>
            </a:r>
            <a:r>
              <a:rPr lang="en-US" sz="2800" b="1" i="1" dirty="0">
                <a:latin typeface="Bookman Old Style" panose="02050604050505020204" pitchFamily="18" charset="0"/>
              </a:rPr>
              <a:t>The crowd rebuked them, telling them to be silent, but they </a:t>
            </a:r>
            <a:r>
              <a:rPr lang="en-US" sz="2800" b="1" i="1" dirty="0">
                <a:solidFill>
                  <a:srgbClr val="0070C0"/>
                </a:solidFill>
                <a:latin typeface="Bookman Old Style" panose="02050604050505020204" pitchFamily="18" charset="0"/>
              </a:rPr>
              <a:t>cried out all the more</a:t>
            </a:r>
            <a:r>
              <a:rPr lang="en-US" sz="2800" b="1" i="1" dirty="0">
                <a:latin typeface="Bookman Old Style" panose="02050604050505020204" pitchFamily="18" charset="0"/>
              </a:rPr>
              <a:t>, “</a:t>
            </a:r>
            <a:r>
              <a:rPr lang="en-US" sz="2800" b="1" i="1" dirty="0">
                <a:solidFill>
                  <a:srgbClr val="0070C0"/>
                </a:solidFill>
                <a:latin typeface="Bookman Old Style" panose="02050604050505020204" pitchFamily="18" charset="0"/>
              </a:rPr>
              <a:t>Lord, have mercy on us, Son of David!</a:t>
            </a:r>
            <a:r>
              <a:rPr lang="en-US" sz="2800" b="1" i="1" dirty="0">
                <a:latin typeface="Bookman Old Style" panose="02050604050505020204" pitchFamily="18" charset="0"/>
              </a:rPr>
              <a:t>”</a:t>
            </a:r>
            <a:r>
              <a:rPr lang="en-US" sz="2800" b="1" dirty="0">
                <a:latin typeface="Bookman Old Style" panose="02050604050505020204" pitchFamily="18" charset="0"/>
              </a:rPr>
              <a:t> </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And they came to Jericho. And as he was leaving Jericho with his disciples and a great crowd, Bartimaeus, a blind </a:t>
            </a:r>
            <a:r>
              <a:rPr lang="en-US" sz="2800" b="1" i="1" dirty="0">
                <a:solidFill>
                  <a:srgbClr val="0070C0"/>
                </a:solidFill>
                <a:latin typeface="Bookman Old Style" panose="02050604050505020204" pitchFamily="18" charset="0"/>
              </a:rPr>
              <a:t>beggar</a:t>
            </a:r>
            <a:r>
              <a:rPr lang="en-US" sz="2800" b="1" i="1" dirty="0">
                <a:latin typeface="Bookman Old Style" panose="02050604050505020204" pitchFamily="18" charset="0"/>
              </a:rPr>
              <a:t>, the son of </a:t>
            </a:r>
            <a:r>
              <a:rPr lang="en-US" sz="2800" b="1" i="1" dirty="0">
                <a:solidFill>
                  <a:srgbClr val="0070C0"/>
                </a:solidFill>
                <a:latin typeface="Bookman Old Style" panose="02050604050505020204" pitchFamily="18" charset="0"/>
              </a:rPr>
              <a:t>Timaeus</a:t>
            </a:r>
            <a:r>
              <a:rPr lang="en-US" sz="2800" b="1" i="1" dirty="0">
                <a:latin typeface="Bookman Old Style" panose="02050604050505020204" pitchFamily="18" charset="0"/>
              </a:rPr>
              <a:t>, was sitting by the roadside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Mark 10:46</a:t>
            </a:r>
          </a:p>
          <a:p>
            <a:pPr marL="0" indent="0">
              <a:buNone/>
            </a:pP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7618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842</TotalTime>
  <Words>973</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Bookman Old Style</vt:lpstr>
      <vt:lpstr>Calibri</vt:lpstr>
      <vt:lpstr>Calibri Light</vt:lpstr>
      <vt:lpstr>Rockwell</vt:lpstr>
      <vt:lpstr>Rockwell Condensed</vt:lpstr>
      <vt:lpstr>Wingdings</vt:lpstr>
      <vt:lpstr>1_Office Theme</vt:lpstr>
      <vt:lpstr>Wood Type</vt:lpstr>
      <vt:lpstr>PowerPoint Presentation</vt:lpstr>
      <vt:lpstr>PowerPoint Presentation</vt:lpstr>
      <vt:lpstr>PowerPoint Presentation</vt:lpstr>
      <vt:lpstr>PowerPoint Presentation</vt:lpstr>
      <vt:lpstr>I. The King is coming (verse 29)</vt:lpstr>
      <vt:lpstr>I. The King is coming (verse 29)</vt:lpstr>
      <vt:lpstr>PowerPoint Presentation</vt:lpstr>
      <vt:lpstr>I. The King is coming (verse 29)</vt:lpstr>
      <vt:lpstr>II. The least of these honor the King (verses 30-31)</vt:lpstr>
      <vt:lpstr>II. The least of these honor the King (verses 30-31)</vt:lpstr>
      <vt:lpstr>III. The least of these follow the King (verses 32-34)</vt:lpstr>
      <vt:lpstr>IV. Be The least of these</vt:lpstr>
      <vt:lpstr>IV. Be The least of these</vt:lpstr>
      <vt:lpstr>IV. Be The least of these</vt:lpstr>
      <vt:lpstr>IV. Be The least of these</vt:lpstr>
      <vt:lpstr>IV. Be The least of these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66</cp:revision>
  <dcterms:created xsi:type="dcterms:W3CDTF">2020-03-26T18:56:14Z</dcterms:created>
  <dcterms:modified xsi:type="dcterms:W3CDTF">2024-01-21T19:26:37Z</dcterms:modified>
</cp:coreProperties>
</file>