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2"/>
  </p:notesMasterIdLst>
  <p:sldIdLst>
    <p:sldId id="545" r:id="rId3"/>
    <p:sldId id="399" r:id="rId4"/>
    <p:sldId id="727" r:id="rId5"/>
    <p:sldId id="565" r:id="rId6"/>
    <p:sldId id="766" r:id="rId7"/>
    <p:sldId id="767" r:id="rId8"/>
    <p:sldId id="763" r:id="rId9"/>
    <p:sldId id="768" r:id="rId10"/>
    <p:sldId id="769" r:id="rId11"/>
    <p:sldId id="762" r:id="rId12"/>
    <p:sldId id="764" r:id="rId13"/>
    <p:sldId id="770" r:id="rId14"/>
    <p:sldId id="771" r:id="rId15"/>
    <p:sldId id="765" r:id="rId16"/>
    <p:sldId id="772" r:id="rId17"/>
    <p:sldId id="773" r:id="rId18"/>
    <p:sldId id="774" r:id="rId19"/>
    <p:sldId id="775" r:id="rId20"/>
    <p:sldId id="53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bcbalconyprojector@gmail.com" userId="9bcebe341cb9e03e" providerId="LiveId" clId="{A93264FA-1F2E-4F38-A195-1F2EC951EA55}"/>
    <pc:docChg chg="delSld modSld">
      <pc:chgData name="lbcbalconyprojector@gmail.com" userId="9bcebe341cb9e03e" providerId="LiveId" clId="{A93264FA-1F2E-4F38-A195-1F2EC951EA55}" dt="2024-01-09T16:14:15.677" v="49" actId="47"/>
      <pc:docMkLst>
        <pc:docMk/>
      </pc:docMkLst>
      <pc:sldChg chg="modSp mod">
        <pc:chgData name="lbcbalconyprojector@gmail.com" userId="9bcebe341cb9e03e" providerId="LiveId" clId="{A93264FA-1F2E-4F38-A195-1F2EC951EA55}" dt="2024-01-04T18:19:58.370" v="28" actId="20577"/>
        <pc:sldMkLst>
          <pc:docMk/>
          <pc:sldMk cId="3112014369" sldId="258"/>
        </pc:sldMkLst>
        <pc:spChg chg="mod">
          <ac:chgData name="lbcbalconyprojector@gmail.com" userId="9bcebe341cb9e03e" providerId="LiveId" clId="{A93264FA-1F2E-4F38-A195-1F2EC951EA55}" dt="2024-01-04T18:19:58.370" v="28" actId="20577"/>
          <ac:spMkLst>
            <pc:docMk/>
            <pc:sldMk cId="3112014369" sldId="258"/>
            <ac:spMk id="2" creationId="{B963D073-45BA-EFD7-0262-38F5F2EC0308}"/>
          </ac:spMkLst>
        </pc:spChg>
      </pc:sldChg>
      <pc:sldChg chg="modSp mod">
        <pc:chgData name="lbcbalconyprojector@gmail.com" userId="9bcebe341cb9e03e" providerId="LiveId" clId="{A93264FA-1F2E-4F38-A195-1F2EC951EA55}" dt="2024-01-04T18:17:57.042" v="7" actId="20577"/>
        <pc:sldMkLst>
          <pc:docMk/>
          <pc:sldMk cId="2525668544" sldId="260"/>
        </pc:sldMkLst>
        <pc:spChg chg="mod">
          <ac:chgData name="lbcbalconyprojector@gmail.com" userId="9bcebe341cb9e03e" providerId="LiveId" clId="{A93264FA-1F2E-4F38-A195-1F2EC951EA55}" dt="2024-01-04T18:17:57.042" v="7" actId="20577"/>
          <ac:spMkLst>
            <pc:docMk/>
            <pc:sldMk cId="2525668544" sldId="260"/>
            <ac:spMk id="2" creationId="{FD10357A-7A81-0F13-98F2-5824AE7D610B}"/>
          </ac:spMkLst>
        </pc:spChg>
      </pc:sldChg>
      <pc:sldChg chg="modSp mod">
        <pc:chgData name="lbcbalconyprojector@gmail.com" userId="9bcebe341cb9e03e" providerId="LiveId" clId="{A93264FA-1F2E-4F38-A195-1F2EC951EA55}" dt="2024-01-04T18:19:10.799" v="24" actId="20577"/>
        <pc:sldMkLst>
          <pc:docMk/>
          <pc:sldMk cId="1184069492" sldId="261"/>
        </pc:sldMkLst>
        <pc:spChg chg="mod">
          <ac:chgData name="lbcbalconyprojector@gmail.com" userId="9bcebe341cb9e03e" providerId="LiveId" clId="{A93264FA-1F2E-4F38-A195-1F2EC951EA55}" dt="2024-01-04T18:19:10.799" v="24" actId="20577"/>
          <ac:spMkLst>
            <pc:docMk/>
            <pc:sldMk cId="1184069492" sldId="261"/>
            <ac:spMk id="2" creationId="{937FE65B-3BE9-A94F-2E8F-06D8C8B41A53}"/>
          </ac:spMkLst>
        </pc:spChg>
      </pc:sldChg>
      <pc:sldChg chg="modSp mod">
        <pc:chgData name="lbcbalconyprojector@gmail.com" userId="9bcebe341cb9e03e" providerId="LiveId" clId="{A93264FA-1F2E-4F38-A195-1F2EC951EA55}" dt="2024-01-04T18:23:07.042" v="48" actId="20577"/>
        <pc:sldMkLst>
          <pc:docMk/>
          <pc:sldMk cId="2118879149" sldId="270"/>
        </pc:sldMkLst>
        <pc:spChg chg="mod">
          <ac:chgData name="lbcbalconyprojector@gmail.com" userId="9bcebe341cb9e03e" providerId="LiveId" clId="{A93264FA-1F2E-4F38-A195-1F2EC951EA55}" dt="2024-01-04T18:23:07.042" v="48" actId="20577"/>
          <ac:spMkLst>
            <pc:docMk/>
            <pc:sldMk cId="2118879149" sldId="270"/>
            <ac:spMk id="2" creationId="{B733E50E-7D55-3F8D-3632-21DF5AF4E406}"/>
          </ac:spMkLst>
        </pc:spChg>
      </pc:sldChg>
      <pc:sldChg chg="modSp mod">
        <pc:chgData name="lbcbalconyprojector@gmail.com" userId="9bcebe341cb9e03e" providerId="LiveId" clId="{A93264FA-1F2E-4F38-A195-1F2EC951EA55}" dt="2024-01-04T18:20:16.258" v="36" actId="20577"/>
        <pc:sldMkLst>
          <pc:docMk/>
          <pc:sldMk cId="2358091915" sldId="271"/>
        </pc:sldMkLst>
        <pc:spChg chg="mod">
          <ac:chgData name="lbcbalconyprojector@gmail.com" userId="9bcebe341cb9e03e" providerId="LiveId" clId="{A93264FA-1F2E-4F38-A195-1F2EC951EA55}" dt="2024-01-04T18:20:16.258" v="36" actId="20577"/>
          <ac:spMkLst>
            <pc:docMk/>
            <pc:sldMk cId="2358091915" sldId="271"/>
            <ac:spMk id="2" creationId="{792E5712-98BA-0241-1568-645C213A592C}"/>
          </ac:spMkLst>
        </pc:spChg>
      </pc:sldChg>
      <pc:sldChg chg="del">
        <pc:chgData name="lbcbalconyprojector@gmail.com" userId="9bcebe341cb9e03e" providerId="LiveId" clId="{A93264FA-1F2E-4F38-A195-1F2EC951EA55}" dt="2024-01-09T16:14:15.677" v="49" actId="47"/>
        <pc:sldMkLst>
          <pc:docMk/>
          <pc:sldMk cId="1131919911" sldId="53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467231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82541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1/14/2024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2697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2079288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73084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771738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09819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1/14/2024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656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1/14/2024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46389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528832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82492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1/14/2024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582715894"/>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6000" b="1" dirty="0">
                <a:solidFill>
                  <a:schemeClr val="bg1"/>
                </a:solidFill>
              </a:rPr>
              <a:t>Scripture Reading</a:t>
            </a:r>
          </a:p>
          <a:p>
            <a:pPr marL="0" indent="0" algn="ctr">
              <a:buNone/>
            </a:pPr>
            <a:r>
              <a:rPr lang="en-US" sz="5400" b="1" i="1" dirty="0">
                <a:solidFill>
                  <a:schemeClr val="accent4">
                    <a:lumMod val="60000"/>
                    <a:lumOff val="40000"/>
                  </a:schemeClr>
                </a:solidFill>
              </a:rPr>
              <a:t>Matthew 20:17-28</a:t>
            </a:r>
          </a:p>
          <a:p>
            <a:pPr marL="0" indent="0" algn="ctr">
              <a:buNone/>
            </a:pPr>
            <a:endParaRPr lang="en-US" sz="4800" b="1" dirty="0">
              <a:solidFill>
                <a:srgbClr val="FF3300"/>
              </a:solidFill>
            </a:endParaRPr>
          </a:p>
          <a:p>
            <a:pPr marL="0" indent="0" algn="ctr">
              <a:buNone/>
            </a:pPr>
            <a:r>
              <a:rPr lang="en-US" sz="4800" b="1" dirty="0">
                <a:solidFill>
                  <a:srgbClr val="FF3300"/>
                </a:solidFill>
              </a:rPr>
              <a:t>Page 981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a:pPr>
            <a:r>
              <a:rPr lang="en-US" sz="2800" b="1" dirty="0">
                <a:latin typeface="Bookman Old Style" panose="02050604050505020204" pitchFamily="18" charset="0"/>
              </a:rPr>
              <a:t>True greatness sets aside power and privilege (</a:t>
            </a:r>
            <a:r>
              <a:rPr lang="en-US" sz="2800" b="1" i="1" dirty="0">
                <a:latin typeface="Bookman Old Style" panose="02050604050505020204" pitchFamily="18" charset="0"/>
              </a:rPr>
              <a:t>25-26</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25</a:t>
            </a:r>
            <a:r>
              <a:rPr lang="en-US" sz="2800" b="1" dirty="0">
                <a:latin typeface="Bookman Old Style" panose="02050604050505020204" pitchFamily="18" charset="0"/>
              </a:rPr>
              <a:t> </a:t>
            </a:r>
            <a:r>
              <a:rPr lang="en-US" sz="2800" b="1" i="1" dirty="0">
                <a:latin typeface="Bookman Old Style" panose="02050604050505020204" pitchFamily="18" charset="0"/>
              </a:rPr>
              <a:t>But Jesus called them to him and said, “You know that the rulers of </a:t>
            </a:r>
            <a:r>
              <a:rPr lang="en-US" sz="2800" b="1" i="1" dirty="0">
                <a:solidFill>
                  <a:srgbClr val="0070C0"/>
                </a:solidFill>
                <a:latin typeface="Bookman Old Style" panose="02050604050505020204" pitchFamily="18" charset="0"/>
              </a:rPr>
              <a:t>the Gentiles </a:t>
            </a:r>
            <a:r>
              <a:rPr lang="en-US" sz="2800" b="1" i="1" u="sng" dirty="0">
                <a:solidFill>
                  <a:srgbClr val="0070C0"/>
                </a:solidFill>
                <a:latin typeface="Bookman Old Style" panose="02050604050505020204" pitchFamily="18" charset="0"/>
              </a:rPr>
              <a:t>lord it over </a:t>
            </a:r>
            <a:r>
              <a:rPr lang="en-US" sz="2800" b="1" i="1" dirty="0">
                <a:solidFill>
                  <a:srgbClr val="0070C0"/>
                </a:solidFill>
                <a:latin typeface="Bookman Old Style" panose="02050604050505020204" pitchFamily="18" charset="0"/>
              </a:rPr>
              <a:t>them</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their great ones </a:t>
            </a:r>
            <a:r>
              <a:rPr lang="en-US" sz="2800" b="1" i="1" u="sng" dirty="0">
                <a:solidFill>
                  <a:srgbClr val="0070C0"/>
                </a:solidFill>
                <a:latin typeface="Bookman Old Style" panose="02050604050505020204" pitchFamily="18" charset="0"/>
              </a:rPr>
              <a:t>exercise authority</a:t>
            </a:r>
            <a:r>
              <a:rPr lang="en-US" sz="2800" b="1" i="1" dirty="0">
                <a:solidFill>
                  <a:srgbClr val="0070C0"/>
                </a:solidFill>
                <a:latin typeface="Bookman Old Style" panose="02050604050505020204" pitchFamily="18" charset="0"/>
              </a:rPr>
              <a:t> over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It shall not be so among you</a:t>
            </a:r>
            <a:r>
              <a:rPr lang="en-US" sz="2800" b="1" i="1" dirty="0">
                <a:latin typeface="Bookman Old Style" panose="02050604050505020204" pitchFamily="18" charset="0"/>
              </a:rPr>
              <a:t>…</a:t>
            </a:r>
          </a:p>
          <a:p>
            <a:pPr marL="0" indent="0">
              <a:buNone/>
            </a:pPr>
            <a:r>
              <a:rPr lang="en-US" sz="2800" b="1" i="1" dirty="0">
                <a:latin typeface="Bookman Old Style" panose="02050604050505020204" pitchFamily="18" charset="0"/>
              </a:rPr>
              <a:t>It looks like Jesus “Who, being </a:t>
            </a:r>
            <a:r>
              <a:rPr lang="en-US" sz="2800" b="1" i="1" dirty="0">
                <a:solidFill>
                  <a:srgbClr val="0070C0"/>
                </a:solidFill>
                <a:latin typeface="Bookman Old Style" panose="02050604050505020204" pitchFamily="18" charset="0"/>
              </a:rPr>
              <a:t>in very nature God</a:t>
            </a:r>
            <a:r>
              <a:rPr lang="en-US" sz="2800" b="1" i="1" dirty="0">
                <a:latin typeface="Bookman Old Style" panose="02050604050505020204" pitchFamily="18" charset="0"/>
              </a:rPr>
              <a:t>, did not consider </a:t>
            </a:r>
            <a:r>
              <a:rPr lang="en-US" sz="2800" b="1" i="1" dirty="0">
                <a:solidFill>
                  <a:srgbClr val="0070C0"/>
                </a:solidFill>
                <a:latin typeface="Bookman Old Style" panose="02050604050505020204" pitchFamily="18" charset="0"/>
              </a:rPr>
              <a:t>equality with God </a:t>
            </a:r>
            <a:r>
              <a:rPr lang="en-US" sz="2800" b="1" i="1" dirty="0">
                <a:latin typeface="Bookman Old Style" panose="02050604050505020204" pitchFamily="18" charset="0"/>
              </a:rPr>
              <a:t>something to be used to his </a:t>
            </a:r>
            <a:r>
              <a:rPr lang="en-US" sz="2800" b="1" i="1" dirty="0">
                <a:solidFill>
                  <a:srgbClr val="0070C0"/>
                </a:solidFill>
                <a:latin typeface="Bookman Old Style" panose="02050604050505020204" pitchFamily="18" charset="0"/>
              </a:rPr>
              <a:t>own advantage</a:t>
            </a:r>
            <a:r>
              <a:rPr lang="en-US" sz="2800" b="1" i="1" dirty="0">
                <a:latin typeface="Bookman Old Style" panose="02050604050505020204" pitchFamily="18" charset="0"/>
              </a:rPr>
              <a:t>; rather, he </a:t>
            </a:r>
            <a:r>
              <a:rPr lang="en-US" sz="2800" b="1" i="1" dirty="0">
                <a:solidFill>
                  <a:srgbClr val="0070C0"/>
                </a:solidFill>
                <a:latin typeface="Bookman Old Style" panose="02050604050505020204" pitchFamily="18" charset="0"/>
              </a:rPr>
              <a:t>made himself nothing</a:t>
            </a:r>
            <a:r>
              <a:rPr lang="en-US" sz="2800" b="1" i="1" dirty="0">
                <a:latin typeface="Bookman Old Style" panose="02050604050505020204" pitchFamily="18" charset="0"/>
              </a:rPr>
              <a:t> by taking the very </a:t>
            </a:r>
            <a:r>
              <a:rPr lang="en-US" sz="2800" b="1" i="1" dirty="0">
                <a:solidFill>
                  <a:srgbClr val="0070C0"/>
                </a:solidFill>
                <a:latin typeface="Bookman Old Style" panose="02050604050505020204" pitchFamily="18" charset="0"/>
              </a:rPr>
              <a:t>nature of a servant</a:t>
            </a:r>
            <a:r>
              <a:rPr lang="en-US" sz="2800" b="1" i="1" dirty="0">
                <a:latin typeface="Bookman Old Style" panose="02050604050505020204" pitchFamily="18" charset="0"/>
              </a:rPr>
              <a:t>…” </a:t>
            </a:r>
            <a:r>
              <a:rPr lang="en-US" sz="2800" b="1" dirty="0">
                <a:solidFill>
                  <a:srgbClr val="C00000"/>
                </a:solidFill>
                <a:latin typeface="Bookman Old Style" panose="02050604050505020204" pitchFamily="18" charset="0"/>
              </a:rPr>
              <a:t>Philippians 2:6-7, NIV</a:t>
            </a:r>
          </a:p>
          <a:p>
            <a:pPr marL="0" indent="0">
              <a:buNone/>
            </a:pPr>
            <a:endParaRPr lang="en-US" sz="36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119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Times New Roman" panose="02020603050405020304" pitchFamily="18" charset="0"/>
              </a:rPr>
              <a:t>True greatness serves and submits to one another (</a:t>
            </a:r>
            <a:r>
              <a:rPr lang="en-US" sz="2800" b="1" i="1" dirty="0">
                <a:effectLst/>
                <a:latin typeface="Bookman Old Style" panose="02050604050505020204" pitchFamily="18" charset="0"/>
                <a:ea typeface="Times New Roman" panose="02020603050405020304" pitchFamily="18" charset="0"/>
              </a:rPr>
              <a:t>26-27</a:t>
            </a:r>
            <a:r>
              <a:rPr lang="en-US" sz="2800" b="1" dirty="0">
                <a:effectLst/>
                <a:latin typeface="Bookman Old Style" panose="02050604050505020204" pitchFamily="18" charset="0"/>
                <a:ea typeface="Times New Roman" panose="02020603050405020304" pitchFamily="18" charset="0"/>
              </a:rPr>
              <a:t>)</a:t>
            </a:r>
          </a:p>
          <a:p>
            <a:pPr marL="0" indent="0">
              <a:buNone/>
            </a:pP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…But whoever would </a:t>
            </a:r>
            <a:r>
              <a:rPr lang="en-US" sz="2800" b="1" i="1" dirty="0">
                <a:solidFill>
                  <a:srgbClr val="0070C0"/>
                </a:solidFill>
                <a:latin typeface="Bookman Old Style" panose="02050604050505020204" pitchFamily="18" charset="0"/>
              </a:rPr>
              <a:t>be great </a:t>
            </a:r>
            <a:r>
              <a:rPr lang="en-US" sz="2800" b="1" i="1" dirty="0">
                <a:latin typeface="Bookman Old Style" panose="02050604050505020204" pitchFamily="18" charset="0"/>
              </a:rPr>
              <a:t>among you </a:t>
            </a:r>
            <a:r>
              <a:rPr lang="en-US" sz="2800" b="1" i="1" dirty="0">
                <a:solidFill>
                  <a:srgbClr val="0070C0"/>
                </a:solidFill>
                <a:latin typeface="Bookman Old Style" panose="02050604050505020204" pitchFamily="18" charset="0"/>
              </a:rPr>
              <a:t>must be your servant</a:t>
            </a:r>
            <a:r>
              <a:rPr lang="en-US" sz="2800" b="1" dirty="0">
                <a:latin typeface="Bookman Old Style" panose="02050604050505020204" pitchFamily="18" charset="0"/>
              </a:rPr>
              <a:t>,</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latin typeface="Bookman Old Style" panose="02050604050505020204" pitchFamily="18" charset="0"/>
              </a:rPr>
              <a:t>and whoever would be first among you </a:t>
            </a:r>
            <a:r>
              <a:rPr lang="en-US" sz="2800" b="1" i="1" dirty="0">
                <a:solidFill>
                  <a:srgbClr val="0070C0"/>
                </a:solidFill>
                <a:latin typeface="Bookman Old Style" panose="02050604050505020204" pitchFamily="18" charset="0"/>
              </a:rPr>
              <a:t>must be your slave</a:t>
            </a:r>
            <a:r>
              <a:rPr lang="en-US" sz="2800" b="1" dirty="0">
                <a:latin typeface="Bookman Old Style" panose="02050604050505020204" pitchFamily="18" charset="0"/>
              </a:rPr>
              <a:t>…</a:t>
            </a:r>
          </a:p>
          <a:p>
            <a:pPr marL="0" indent="0" algn="ctr">
              <a:buNone/>
            </a:pPr>
            <a:r>
              <a:rPr lang="en-US" sz="2800" b="1" dirty="0">
                <a:solidFill>
                  <a:srgbClr val="7030A0"/>
                </a:solidFill>
                <a:latin typeface="Bookman Old Style" panose="02050604050505020204" pitchFamily="18" charset="0"/>
              </a:rPr>
              <a:t>Greatness in the kingdom comes by being a devoted servant to all within the body, not from a motive to become great (</a:t>
            </a:r>
            <a:r>
              <a:rPr lang="en-US" sz="2800" b="1" i="1" dirty="0">
                <a:solidFill>
                  <a:srgbClr val="7030A0"/>
                </a:solidFill>
                <a:latin typeface="Bookman Old Style" panose="02050604050505020204" pitchFamily="18" charset="0"/>
              </a:rPr>
              <a:t>sit…at your right hand</a:t>
            </a:r>
            <a:r>
              <a:rPr lang="en-US" sz="2800" b="1" dirty="0">
                <a:solidFill>
                  <a:srgbClr val="7030A0"/>
                </a:solidFill>
                <a:latin typeface="Bookman Old Style" panose="02050604050505020204" pitchFamily="18" charset="0"/>
              </a:rPr>
              <a:t>), but from a motive of love for the only one who is truly great: God alone.</a:t>
            </a:r>
            <a:endParaRPr lang="en-US" sz="4400" b="1" dirty="0">
              <a:solidFill>
                <a:srgbClr val="7030A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345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445365"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Times New Roman" panose="02020603050405020304" pitchFamily="18" charset="0"/>
              </a:rPr>
              <a:t>True greatness serves and submits to one another (</a:t>
            </a:r>
            <a:r>
              <a:rPr lang="en-US" sz="2800" b="1" i="1" dirty="0">
                <a:effectLst/>
                <a:latin typeface="Bookman Old Style" panose="02050604050505020204" pitchFamily="18" charset="0"/>
                <a:ea typeface="Times New Roman" panose="02020603050405020304" pitchFamily="18" charset="0"/>
              </a:rPr>
              <a:t>26-27</a:t>
            </a:r>
            <a:r>
              <a:rPr lang="en-US" sz="2800" b="1" dirty="0">
                <a:effectLst/>
                <a:latin typeface="Bookman Old Style" panose="02050604050505020204" pitchFamily="18" charset="0"/>
                <a:ea typeface="Times New Roman" panose="02020603050405020304" pitchFamily="18" charset="0"/>
              </a:rPr>
              <a:t>)</a:t>
            </a:r>
          </a:p>
          <a:p>
            <a:pPr marL="0" indent="0">
              <a:buNone/>
            </a:pPr>
            <a:r>
              <a:rPr lang="en-US" sz="2800" b="1" dirty="0">
                <a:latin typeface="Bookman Old Style" panose="02050604050505020204" pitchFamily="18" charset="0"/>
              </a:rPr>
              <a:t>In </a:t>
            </a:r>
            <a:r>
              <a:rPr lang="en-US" sz="2800" b="1" dirty="0">
                <a:solidFill>
                  <a:srgbClr val="C00000"/>
                </a:solidFill>
                <a:latin typeface="Bookman Old Style" panose="02050604050505020204" pitchFamily="18" charset="0"/>
              </a:rPr>
              <a:t>Ephesians 5:19-20</a:t>
            </a:r>
            <a:r>
              <a:rPr lang="en-US" sz="2800" b="1" dirty="0">
                <a:latin typeface="Bookman Old Style" panose="02050604050505020204" pitchFamily="18" charset="0"/>
              </a:rPr>
              <a:t>, Paul paints a picture of the body of Christ in beautiful harmony, “</a:t>
            </a:r>
            <a:r>
              <a:rPr lang="en-US" sz="2800" b="1" i="1" dirty="0">
                <a:latin typeface="Bookman Old Style" panose="02050604050505020204" pitchFamily="18" charset="0"/>
              </a:rPr>
              <a:t>addressing one another in psalms and hymns and spiritual songs, singing and making melody to the Lord with your heart</a:t>
            </a:r>
            <a:r>
              <a:rPr lang="en-US" sz="2800" b="1" dirty="0">
                <a:latin typeface="Bookman Old Style" panose="02050604050505020204" pitchFamily="18" charset="0"/>
              </a:rPr>
              <a:t>, </a:t>
            </a:r>
            <a:r>
              <a:rPr lang="en-US" sz="2800" b="1" i="1" dirty="0">
                <a:latin typeface="Bookman Old Style" panose="02050604050505020204" pitchFamily="18" charset="0"/>
              </a:rPr>
              <a:t>giving thanks always and for everything to God the Father in the name of our Lord Jesus Christ</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And it’s in the context of this beautiful healthy harmony that Paul gives us the key: </a:t>
            </a:r>
            <a:r>
              <a:rPr lang="en-US" sz="2800" b="1" i="1" dirty="0">
                <a:solidFill>
                  <a:srgbClr val="0070C0"/>
                </a:solidFill>
                <a:latin typeface="Bookman Old Style" panose="02050604050505020204" pitchFamily="18" charset="0"/>
              </a:rPr>
              <a:t>submitting to one another out of reverence for Christ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Ephesians 5:21</a:t>
            </a:r>
            <a:endPar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854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3" y="2003073"/>
            <a:ext cx="10445365" cy="4736592"/>
          </a:xfrm>
        </p:spPr>
        <p:txBody>
          <a:bodyPr>
            <a:noAutofit/>
          </a:bodyPr>
          <a:lstStyle/>
          <a:p>
            <a:pPr marL="514350" indent="-514350">
              <a:buFont typeface="+mj-lt"/>
              <a:buAutoNum type="alphaUcPeriod" startAt="2"/>
            </a:pPr>
            <a:r>
              <a:rPr lang="en-US" sz="2800" b="1" dirty="0">
                <a:effectLst/>
                <a:latin typeface="Bookman Old Style" panose="02050604050505020204" pitchFamily="18" charset="0"/>
                <a:ea typeface="Times New Roman" panose="02020603050405020304" pitchFamily="18" charset="0"/>
              </a:rPr>
              <a:t>True greatness serves and submits to one another (</a:t>
            </a:r>
            <a:r>
              <a:rPr lang="en-US" sz="2800" b="1" i="1" dirty="0">
                <a:effectLst/>
                <a:latin typeface="Bookman Old Style" panose="02050604050505020204" pitchFamily="18" charset="0"/>
                <a:ea typeface="Times New Roman" panose="02020603050405020304" pitchFamily="18" charset="0"/>
              </a:rPr>
              <a:t>26-27</a:t>
            </a:r>
            <a:r>
              <a:rPr lang="en-US" sz="2800" b="1" dirty="0">
                <a:effectLst/>
                <a:latin typeface="Bookman Old Style" panose="02050604050505020204" pitchFamily="18" charset="0"/>
                <a:ea typeface="Times New Roman" panose="02020603050405020304" pitchFamily="18" charset="0"/>
              </a:rPr>
              <a:t>)</a:t>
            </a:r>
          </a:p>
          <a:p>
            <a:pPr marL="0" indent="0">
              <a:buNone/>
            </a:pPr>
            <a:endParaRPr lang="en-US" dirty="0"/>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Love one another with brotherly affection. </a:t>
            </a:r>
            <a:r>
              <a:rPr lang="en-US" sz="2800" b="1" i="1" dirty="0">
                <a:solidFill>
                  <a:srgbClr val="0070C0"/>
                </a:solidFill>
                <a:latin typeface="Bookman Old Style" panose="02050604050505020204" pitchFamily="18" charset="0"/>
              </a:rPr>
              <a:t>Outdo one another</a:t>
            </a:r>
            <a:r>
              <a:rPr lang="en-US" sz="2800" b="1" i="1" dirty="0">
                <a:latin typeface="Bookman Old Style" panose="02050604050505020204" pitchFamily="18" charset="0"/>
              </a:rPr>
              <a:t> in showing honor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Romans 12:10</a:t>
            </a:r>
            <a:endParaRPr lang="en-US" sz="3600" b="1" dirty="0">
              <a:solidFill>
                <a:srgbClr val="C00000"/>
              </a:solidFill>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99704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3"/>
            </a:pPr>
            <a:r>
              <a:rPr lang="en-US" sz="2800" b="1" dirty="0">
                <a:effectLst/>
                <a:latin typeface="Bookman Old Style" panose="02050604050505020204" pitchFamily="18" charset="0"/>
                <a:ea typeface="Times New Roman" panose="02020603050405020304" pitchFamily="18" charset="0"/>
              </a:rPr>
              <a:t>True greatness exalts faithful humility (</a:t>
            </a:r>
            <a:r>
              <a:rPr lang="en-US" sz="2800" b="1" i="1" dirty="0">
                <a:effectLst/>
                <a:latin typeface="Bookman Old Style" panose="02050604050505020204" pitchFamily="18" charset="0"/>
                <a:ea typeface="Times New Roman" panose="02020603050405020304" pitchFamily="18" charset="0"/>
              </a:rPr>
              <a:t>26-28</a:t>
            </a:r>
            <a:r>
              <a:rPr lang="en-US" sz="2800" b="1" dirty="0">
                <a:effectLst/>
                <a:latin typeface="Bookman Old Style" panose="02050604050505020204" pitchFamily="18" charset="0"/>
                <a:ea typeface="Times New Roman" panose="02020603050405020304" pitchFamily="18" charset="0"/>
              </a:rPr>
              <a:t>)</a:t>
            </a: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26</a:t>
            </a:r>
            <a:r>
              <a:rPr lang="en-US" sz="2800" b="1" dirty="0">
                <a:latin typeface="Bookman Old Style" panose="02050604050505020204" pitchFamily="18" charset="0"/>
              </a:rPr>
              <a:t> …</a:t>
            </a:r>
            <a:r>
              <a:rPr lang="en-US" sz="2800" b="1" i="1" dirty="0">
                <a:latin typeface="Bookman Old Style" panose="02050604050505020204" pitchFamily="18" charset="0"/>
              </a:rPr>
              <a:t>whoever would be great among you must be your servant</a:t>
            </a:r>
            <a:r>
              <a:rPr lang="en-US" sz="2800" b="1" dirty="0">
                <a:latin typeface="Bookman Old Style" panose="02050604050505020204" pitchFamily="18" charset="0"/>
              </a:rPr>
              <a:t>,</a:t>
            </a:r>
            <a:r>
              <a:rPr lang="en-US" sz="2800" b="1" i="1" dirty="0">
                <a:latin typeface="Bookman Old Style" panose="02050604050505020204" pitchFamily="18" charset="0"/>
              </a:rPr>
              <a:t> </a:t>
            </a:r>
            <a:r>
              <a:rPr lang="en-US" sz="2400" b="1" dirty="0">
                <a:solidFill>
                  <a:srgbClr val="FF0000"/>
                </a:solidFill>
                <a:latin typeface="Bookman Old Style" panose="02050604050505020204" pitchFamily="18" charset="0"/>
              </a:rPr>
              <a:t>27</a:t>
            </a:r>
            <a:r>
              <a:rPr lang="en-US" sz="2800" b="1" dirty="0">
                <a:latin typeface="Bookman Old Style" panose="02050604050505020204" pitchFamily="18" charset="0"/>
              </a:rPr>
              <a:t> </a:t>
            </a:r>
            <a:r>
              <a:rPr lang="en-US" sz="2800" b="1" i="1" dirty="0">
                <a:latin typeface="Bookman Old Style" panose="02050604050505020204" pitchFamily="18" charset="0"/>
              </a:rPr>
              <a:t>and whoever would be first among you must be your slave…</a:t>
            </a: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even as </a:t>
            </a:r>
            <a:r>
              <a:rPr lang="en-US" sz="2800" b="1" i="1" dirty="0">
                <a:latin typeface="Bookman Old Style" panose="02050604050505020204" pitchFamily="18" charset="0"/>
              </a:rPr>
              <a:t>the Son of Man came not to be served but to serve, and to give his life as a ransom for many.”</a:t>
            </a:r>
            <a:endParaRPr lang="en-US" sz="2800" b="1" dirty="0">
              <a:latin typeface="Bookman Old Style" panose="02050604050505020204" pitchFamily="18" charset="0"/>
            </a:endParaRPr>
          </a:p>
          <a:p>
            <a:pPr marL="0" indent="0">
              <a:buNone/>
            </a:pPr>
            <a:endParaRPr lang="en-US" sz="36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405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par>
                                <p:cTn id="12" presetID="6" presetClass="entr" presetSubtype="16" fill="hold"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circle(in)">
                                      <p:cBhvr>
                                        <p:cTn id="14"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3"/>
            </a:pPr>
            <a:r>
              <a:rPr lang="en-US" sz="2800" b="1" dirty="0">
                <a:effectLst/>
                <a:latin typeface="Bookman Old Style" panose="02050604050505020204" pitchFamily="18" charset="0"/>
                <a:ea typeface="Times New Roman" panose="02020603050405020304" pitchFamily="18" charset="0"/>
              </a:rPr>
              <a:t>True greatness exalts faithful humility (</a:t>
            </a:r>
            <a:r>
              <a:rPr lang="en-US" sz="2800" b="1" i="1" dirty="0">
                <a:effectLst/>
                <a:latin typeface="Bookman Old Style" panose="02050604050505020204" pitchFamily="18" charset="0"/>
                <a:ea typeface="Times New Roman" panose="02020603050405020304" pitchFamily="18" charset="0"/>
              </a:rPr>
              <a:t>26-28</a:t>
            </a:r>
            <a:r>
              <a:rPr lang="en-US" sz="2800" b="1" dirty="0">
                <a:effectLst/>
                <a:latin typeface="Bookman Old Style" panose="02050604050505020204" pitchFamily="18" charset="0"/>
                <a:ea typeface="Times New Roman" panose="02020603050405020304" pitchFamily="18" charset="0"/>
              </a:rPr>
              <a:t>)</a:t>
            </a: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latin typeface="Bookman Old Style" panose="02050604050505020204" pitchFamily="18" charset="0"/>
              </a:rPr>
              <a:t>even as the Son of Man came not to be served but to serve, and to </a:t>
            </a:r>
            <a:r>
              <a:rPr lang="en-US" sz="2800" b="1" i="1" dirty="0">
                <a:solidFill>
                  <a:srgbClr val="0070C0"/>
                </a:solidFill>
                <a:latin typeface="Bookman Old Style" panose="02050604050505020204" pitchFamily="18" charset="0"/>
              </a:rPr>
              <a:t>give his life as a ransom for many</a:t>
            </a:r>
            <a:r>
              <a:rPr lang="en-US" sz="2800" b="1" i="1" dirty="0">
                <a:latin typeface="Bookman Old Style" panose="02050604050505020204" pitchFamily="18" charset="0"/>
              </a:rPr>
              <a:t>.”</a:t>
            </a:r>
            <a:endParaRPr lang="en-US" sz="2800" b="1" dirty="0">
              <a:latin typeface="Bookman Old Style" panose="02050604050505020204" pitchFamily="18" charset="0"/>
            </a:endParaRPr>
          </a:p>
          <a:p>
            <a:pPr marL="0" indent="0">
              <a:buNone/>
            </a:pPr>
            <a:r>
              <a:rPr lang="en-US" sz="2800" b="1" i="1" dirty="0">
                <a:latin typeface="Bookman Old Style" panose="02050604050505020204" pitchFamily="18" charset="0"/>
              </a:rPr>
              <a:t>“Peter took him aside and began to rebuke him, saying, ‘Far be it from you, Lord! This shall never happen to you.’ But he turned and said to Peter, ‘Get behind me, Satan! You are a hindrance to me. For </a:t>
            </a:r>
            <a:r>
              <a:rPr lang="en-US" sz="2800" b="1" i="1" dirty="0">
                <a:solidFill>
                  <a:srgbClr val="0070C0"/>
                </a:solidFill>
                <a:latin typeface="Bookman Old Style" panose="02050604050505020204" pitchFamily="18" charset="0"/>
              </a:rPr>
              <a:t>you are not setting your mind on the things of God, but on the things of man</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16:22-23</a:t>
            </a:r>
            <a:endParaRPr lang="en-US" sz="44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2933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3"/>
            </a:pPr>
            <a:r>
              <a:rPr lang="en-US" sz="2800" b="1" dirty="0">
                <a:effectLst/>
                <a:latin typeface="Bookman Old Style" panose="02050604050505020204" pitchFamily="18" charset="0"/>
                <a:ea typeface="Times New Roman" panose="02020603050405020304" pitchFamily="18" charset="0"/>
              </a:rPr>
              <a:t>True greatness exalts faithful humility (</a:t>
            </a:r>
            <a:r>
              <a:rPr lang="en-US" sz="2800" b="1" i="1" dirty="0">
                <a:effectLst/>
                <a:latin typeface="Bookman Old Style" panose="02050604050505020204" pitchFamily="18" charset="0"/>
                <a:ea typeface="Times New Roman" panose="02020603050405020304" pitchFamily="18" charset="0"/>
              </a:rPr>
              <a:t>26-28</a:t>
            </a:r>
            <a:r>
              <a:rPr lang="en-US" sz="2800" b="1" dirty="0">
                <a:effectLst/>
                <a:latin typeface="Bookman Old Style" panose="02050604050505020204" pitchFamily="18" charset="0"/>
                <a:ea typeface="Times New Roman" panose="02020603050405020304" pitchFamily="18" charset="0"/>
              </a:rPr>
              <a:t>)</a:t>
            </a: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even as </a:t>
            </a:r>
            <a:r>
              <a:rPr lang="en-US" sz="2800" b="1" i="1" dirty="0">
                <a:latin typeface="Bookman Old Style" panose="02050604050505020204" pitchFamily="18" charset="0"/>
              </a:rPr>
              <a:t>the Son of Man came not to be served but to serve, and to </a:t>
            </a:r>
            <a:r>
              <a:rPr lang="en-US" sz="2800" b="1" i="1" dirty="0">
                <a:solidFill>
                  <a:srgbClr val="0070C0"/>
                </a:solidFill>
                <a:latin typeface="Bookman Old Style" panose="02050604050505020204" pitchFamily="18" charset="0"/>
              </a:rPr>
              <a:t>give his life as a ransom for many</a:t>
            </a:r>
            <a:r>
              <a:rPr lang="en-US" sz="2800" b="1" i="1" dirty="0">
                <a:latin typeface="Bookman Old Style" panose="02050604050505020204" pitchFamily="18" charset="0"/>
              </a:rPr>
              <a:t>.”</a:t>
            </a: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Take your son, </a:t>
            </a:r>
            <a:r>
              <a:rPr lang="en-US" sz="2800" b="1" i="1" dirty="0">
                <a:solidFill>
                  <a:srgbClr val="0070C0"/>
                </a:solidFill>
                <a:latin typeface="Bookman Old Style" panose="02050604050505020204" pitchFamily="18" charset="0"/>
              </a:rPr>
              <a:t>your only son </a:t>
            </a:r>
            <a:r>
              <a:rPr lang="en-US" sz="2800" b="1" i="1" dirty="0">
                <a:latin typeface="Bookman Old Style" panose="02050604050505020204" pitchFamily="18" charset="0"/>
              </a:rPr>
              <a:t>Isaac, whom you love, and go to the land of Moriah, and </a:t>
            </a:r>
            <a:r>
              <a:rPr lang="en-US" sz="2800" b="1" i="1" dirty="0">
                <a:solidFill>
                  <a:srgbClr val="0070C0"/>
                </a:solidFill>
                <a:latin typeface="Bookman Old Style" panose="02050604050505020204" pitchFamily="18" charset="0"/>
              </a:rPr>
              <a:t>offer him there as a burnt offering</a:t>
            </a:r>
            <a:r>
              <a:rPr lang="en-US" sz="2800" b="1" i="1" dirty="0">
                <a:latin typeface="Bookman Old Style" panose="02050604050505020204" pitchFamily="18" charset="0"/>
              </a:rPr>
              <a:t> on one of the mountains of which I shall tell you.</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Genesis 22:2</a:t>
            </a:r>
            <a:endParaRPr lang="en-US" sz="54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8328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3"/>
            </a:pPr>
            <a:r>
              <a:rPr lang="en-US" sz="2800" b="1" dirty="0">
                <a:effectLst/>
                <a:latin typeface="Bookman Old Style" panose="02050604050505020204" pitchFamily="18" charset="0"/>
                <a:ea typeface="Times New Roman" panose="02020603050405020304" pitchFamily="18" charset="0"/>
              </a:rPr>
              <a:t>True greatness exalts faithful humility (</a:t>
            </a:r>
            <a:r>
              <a:rPr lang="en-US" sz="2800" b="1" i="1" dirty="0">
                <a:effectLst/>
                <a:latin typeface="Bookman Old Style" panose="02050604050505020204" pitchFamily="18" charset="0"/>
                <a:ea typeface="Times New Roman" panose="02020603050405020304" pitchFamily="18" charset="0"/>
              </a:rPr>
              <a:t>26-28</a:t>
            </a:r>
            <a:r>
              <a:rPr lang="en-US" sz="2800" b="1" dirty="0">
                <a:effectLst/>
                <a:latin typeface="Bookman Old Style" panose="02050604050505020204" pitchFamily="18" charset="0"/>
                <a:ea typeface="Times New Roman" panose="02020603050405020304" pitchFamily="18" charset="0"/>
              </a:rPr>
              <a:t>)</a:t>
            </a: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even as </a:t>
            </a:r>
            <a:r>
              <a:rPr lang="en-US" sz="2800" b="1" i="1" dirty="0">
                <a:latin typeface="Bookman Old Style" panose="02050604050505020204" pitchFamily="18" charset="0"/>
              </a:rPr>
              <a:t>the Son of Man came not to be served but to serve, and to </a:t>
            </a:r>
            <a:r>
              <a:rPr lang="en-US" sz="2800" b="1" i="1" dirty="0">
                <a:solidFill>
                  <a:srgbClr val="0070C0"/>
                </a:solidFill>
                <a:latin typeface="Bookman Old Style" panose="02050604050505020204" pitchFamily="18" charset="0"/>
              </a:rPr>
              <a:t>give his life as a ransom for many</a:t>
            </a:r>
            <a:r>
              <a:rPr lang="en-US" sz="2800" b="1" i="1" dirty="0">
                <a:latin typeface="Bookman Old Style" panose="02050604050505020204" pitchFamily="18" charset="0"/>
              </a:rPr>
              <a:t>.”</a:t>
            </a: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Rise and go to the street called Straight, and at the house of Judas </a:t>
            </a:r>
            <a:r>
              <a:rPr lang="en-US" sz="2800" b="1" i="1" dirty="0">
                <a:solidFill>
                  <a:srgbClr val="0070C0"/>
                </a:solidFill>
                <a:latin typeface="Bookman Old Style" panose="02050604050505020204" pitchFamily="18" charset="0"/>
              </a:rPr>
              <a:t>look for a man of Tarsus named Saul</a:t>
            </a:r>
            <a:r>
              <a:rPr lang="en-US" sz="2800" b="1" i="1" dirty="0">
                <a:latin typeface="Bookman Old Style" panose="02050604050505020204" pitchFamily="18" charset="0"/>
              </a:rPr>
              <a:t>, for behold, he is praying, and he has seen in a vision a man named </a:t>
            </a:r>
            <a:r>
              <a:rPr lang="en-US" sz="2800" b="1" i="1" dirty="0">
                <a:solidFill>
                  <a:srgbClr val="0070C0"/>
                </a:solidFill>
                <a:latin typeface="Bookman Old Style" panose="02050604050505020204" pitchFamily="18" charset="0"/>
              </a:rPr>
              <a:t>Ananias</a:t>
            </a:r>
            <a:r>
              <a:rPr lang="en-US" sz="2800" b="1" i="1" dirty="0">
                <a:latin typeface="Bookman Old Style" panose="02050604050505020204" pitchFamily="18" charset="0"/>
              </a:rPr>
              <a:t> come in and lay his hands on him so that he might regain his sight.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Acts 9:11-12</a:t>
            </a:r>
            <a:endParaRPr lang="en-US" sz="2800" b="1" dirty="0">
              <a:solidFill>
                <a:srgbClr val="C00000"/>
              </a:solidFill>
              <a:effectLst/>
              <a:latin typeface="Bookman Old Style" panose="020506040505050202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366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a:t>
            </a:r>
            <a:r>
              <a:rPr lang="en-US" sz="3200" b="1" dirty="0">
                <a:effectLst/>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Times New Roman" panose="02020603050405020304" pitchFamily="18" charset="0"/>
              </a:rPr>
              <a:t>True greatness is found in humble service to the Father (</a:t>
            </a:r>
            <a:r>
              <a:rPr lang="en-US" sz="3200" b="1" i="1" dirty="0">
                <a:effectLst/>
                <a:latin typeface="Bookman Old Style" panose="02050604050505020204" pitchFamily="18" charset="0"/>
                <a:ea typeface="Times New Roman" panose="02020603050405020304" pitchFamily="18" charset="0"/>
              </a:rPr>
              <a:t>verses 25-28</a:t>
            </a:r>
            <a:r>
              <a:rPr lang="en-US" sz="3200" b="1" dirty="0">
                <a:effectLst/>
                <a:latin typeface="Bookman Old Style" panose="02050604050505020204" pitchFamily="18" charset="0"/>
                <a:ea typeface="Times New Roman" panose="020206030504050203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69980" cy="4736592"/>
          </a:xfrm>
        </p:spPr>
        <p:txBody>
          <a:bodyPr>
            <a:noAutofit/>
          </a:bodyPr>
          <a:lstStyle/>
          <a:p>
            <a:pPr marL="514350" indent="-514350">
              <a:buFont typeface="+mj-lt"/>
              <a:buAutoNum type="alphaUcPeriod" startAt="3"/>
            </a:pPr>
            <a:r>
              <a:rPr lang="en-US" sz="2800" b="1" dirty="0">
                <a:effectLst/>
                <a:latin typeface="Bookman Old Style" panose="02050604050505020204" pitchFamily="18" charset="0"/>
                <a:ea typeface="Times New Roman" panose="02020603050405020304" pitchFamily="18" charset="0"/>
              </a:rPr>
              <a:t>True greatness exalts faithful humility (</a:t>
            </a:r>
            <a:r>
              <a:rPr lang="en-US" sz="2800" b="1" i="1" dirty="0">
                <a:effectLst/>
                <a:latin typeface="Bookman Old Style" panose="02050604050505020204" pitchFamily="18" charset="0"/>
                <a:ea typeface="Times New Roman" panose="02020603050405020304" pitchFamily="18" charset="0"/>
              </a:rPr>
              <a:t>26-28</a:t>
            </a:r>
            <a:r>
              <a:rPr lang="en-US" sz="2800" b="1" dirty="0">
                <a:effectLst/>
                <a:latin typeface="Bookman Old Style" panose="02050604050505020204" pitchFamily="18" charset="0"/>
                <a:ea typeface="Times New Roman" panose="02020603050405020304" pitchFamily="18" charset="0"/>
              </a:rPr>
              <a:t>)</a:t>
            </a:r>
            <a:endParaRPr lang="en-US" sz="2800" b="1" dirty="0">
              <a:latin typeface="Bookman Old Style" panose="02050604050505020204" pitchFamily="18" charset="0"/>
            </a:endParaRPr>
          </a:p>
          <a:p>
            <a:pPr marL="0" indent="0">
              <a:buNone/>
            </a:pPr>
            <a:r>
              <a:rPr lang="en-US" sz="2400" b="1" dirty="0">
                <a:solidFill>
                  <a:srgbClr val="FF0000"/>
                </a:solidFill>
                <a:latin typeface="Bookman Old Style" panose="02050604050505020204" pitchFamily="18" charset="0"/>
              </a:rPr>
              <a:t>28</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even as </a:t>
            </a:r>
            <a:r>
              <a:rPr lang="en-US" sz="2800" b="1" i="1" dirty="0">
                <a:latin typeface="Bookman Old Style" panose="02050604050505020204" pitchFamily="18" charset="0"/>
              </a:rPr>
              <a:t>the Son of Man came not to be served but to serve, and to </a:t>
            </a:r>
            <a:r>
              <a:rPr lang="en-US" sz="2800" b="1" i="1" dirty="0">
                <a:solidFill>
                  <a:srgbClr val="0070C0"/>
                </a:solidFill>
                <a:latin typeface="Bookman Old Style" panose="02050604050505020204" pitchFamily="18" charset="0"/>
              </a:rPr>
              <a:t>give his life as a ransom for many</a:t>
            </a:r>
            <a:r>
              <a:rPr lang="en-US" sz="2800" b="1" i="1" dirty="0">
                <a:latin typeface="Bookman Old Style" panose="02050604050505020204" pitchFamily="18" charset="0"/>
              </a:rPr>
              <a:t>.”</a:t>
            </a:r>
            <a:endParaRPr lang="en-US" sz="2800" b="1" dirty="0">
              <a:latin typeface="Bookman Old Style" panose="02050604050505020204" pitchFamily="18" charset="0"/>
            </a:endParaRP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will drink </a:t>
            </a:r>
            <a:r>
              <a:rPr lang="en-US" sz="2800" b="1" i="1" dirty="0">
                <a:solidFill>
                  <a:srgbClr val="0070C0"/>
                </a:solidFill>
                <a:latin typeface="Bookman Old Style" panose="02050604050505020204" pitchFamily="18" charset="0"/>
              </a:rPr>
              <a:t>my cup</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20:23</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My Father, if it be possible, </a:t>
            </a:r>
            <a:r>
              <a:rPr lang="en-US" sz="2800" b="1" i="1" dirty="0">
                <a:solidFill>
                  <a:srgbClr val="0070C0"/>
                </a:solidFill>
                <a:latin typeface="Bookman Old Style" panose="02050604050505020204" pitchFamily="18" charset="0"/>
              </a:rPr>
              <a:t>let this cup pass </a:t>
            </a:r>
            <a:r>
              <a:rPr lang="en-US" sz="2800" b="1" i="1" dirty="0">
                <a:latin typeface="Bookman Old Style" panose="02050604050505020204" pitchFamily="18" charset="0"/>
              </a:rPr>
              <a:t>from me; </a:t>
            </a:r>
            <a:r>
              <a:rPr lang="en-US" sz="2800" b="1" i="1" dirty="0">
                <a:solidFill>
                  <a:srgbClr val="0070C0"/>
                </a:solidFill>
                <a:latin typeface="Bookman Old Style" panose="02050604050505020204" pitchFamily="18" charset="0"/>
              </a:rPr>
              <a:t>nevertheless</a:t>
            </a:r>
            <a:r>
              <a:rPr lang="en-US" sz="2800" b="1" i="1" dirty="0">
                <a:latin typeface="Bookman Old Style" panose="02050604050505020204" pitchFamily="18" charset="0"/>
              </a:rPr>
              <a:t>, not as I will, but as you will.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26:39  </a:t>
            </a:r>
          </a:p>
        </p:txBody>
      </p:sp>
    </p:spTree>
    <p:extLst>
      <p:ext uri="{BB962C8B-B14F-4D97-AF65-F5344CB8AC3E}">
        <p14:creationId xmlns:p14="http://schemas.microsoft.com/office/powerpoint/2010/main" val="37799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circle(in)">
                                      <p:cBhvr>
                                        <p:cTn id="1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285C95-62E5-AC72-2FF2-1119625F989B}"/>
              </a:ext>
            </a:extLst>
          </p:cNvPr>
          <p:cNvSpPr txBox="1"/>
          <p:nvPr/>
        </p:nvSpPr>
        <p:spPr>
          <a:xfrm>
            <a:off x="120769" y="0"/>
            <a:ext cx="5132717" cy="44012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Bookman Old Style" panose="02050604050505020204" pitchFamily="18" charset="0"/>
                <a:ea typeface="Calibri" panose="020F0502020204030204" pitchFamily="34" charset="0"/>
                <a:cs typeface="+mn-cs"/>
              </a:rPr>
              <a:t>"How do you reconcile the humility of faith with the egotism of superstardom, the purity of the Holy Spirit with the material excess of show business, the drive to achieve musical greatness with the posture of surrender to grace?" </a:t>
            </a:r>
            <a:r>
              <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Calibri" panose="020F0502020204030204" pitchFamily="34" charset="0"/>
                <a:cs typeface="+mn-cs"/>
              </a:rPr>
              <a:t>Bono</a:t>
            </a:r>
            <a:endParaRPr kumimoji="0" lang="en-US" sz="2800" b="1" i="0" u="none" strike="noStrike" kern="1200" cap="none" spc="0" normalizeH="0" baseline="0" noProof="0" dirty="0">
              <a:ln>
                <a:noFill/>
              </a:ln>
              <a:solidFill>
                <a:srgbClr val="C00000"/>
              </a:solidFill>
              <a:effectLst/>
              <a:uLnTx/>
              <a:uFillTx/>
              <a:latin typeface="Bookman Old Style" panose="02050604050505020204" pitchFamily="18" charset="0"/>
              <a:ea typeface="+mn-ea"/>
              <a:cs typeface="+mn-cs"/>
            </a:endParaRPr>
          </a:p>
        </p:txBody>
      </p:sp>
    </p:spTree>
    <p:extLst>
      <p:ext uri="{BB962C8B-B14F-4D97-AF65-F5344CB8AC3E}">
        <p14:creationId xmlns:p14="http://schemas.microsoft.com/office/powerpoint/2010/main" val="1137216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1E9877-419F-A21A-A1FB-2C67BF48FBC6}"/>
              </a:ext>
            </a:extLst>
          </p:cNvPr>
          <p:cNvSpPr>
            <a:spLocks noGrp="1"/>
          </p:cNvSpPr>
          <p:nvPr>
            <p:ph sz="half" idx="1"/>
          </p:nvPr>
        </p:nvSpPr>
        <p:spPr>
          <a:xfrm>
            <a:off x="318500" y="6122122"/>
            <a:ext cx="4754880" cy="591772"/>
          </a:xfrm>
          <a:noFill/>
          <a:ln>
            <a:noFill/>
          </a:ln>
        </p:spPr>
        <p:style>
          <a:lnRef idx="2">
            <a:schemeClr val="accent3">
              <a:shade val="15000"/>
            </a:schemeClr>
          </a:lnRef>
          <a:fillRef idx="1">
            <a:schemeClr val="accent3"/>
          </a:fillRef>
          <a:effectRef idx="0">
            <a:schemeClr val="accent3"/>
          </a:effectRef>
          <a:fontRef idx="minor">
            <a:schemeClr val="lt1"/>
          </a:fontRef>
        </p:style>
        <p:txBody>
          <a:bodyPr>
            <a:normAutofit/>
          </a:bodyPr>
          <a:lstStyle/>
          <a:p>
            <a:pPr marL="0" indent="0" algn="ctr">
              <a:buNone/>
            </a:pPr>
            <a:r>
              <a:rPr lang="en-US" sz="3200" b="1" i="1" dirty="0">
                <a:solidFill>
                  <a:schemeClr val="bg1"/>
                </a:solidFill>
                <a:latin typeface="Bookman Old Style" panose="02050604050505020204" pitchFamily="18" charset="0"/>
              </a:rPr>
              <a:t>Matthew 20:17-28</a:t>
            </a:r>
          </a:p>
        </p:txBody>
      </p:sp>
      <p:sp>
        <p:nvSpPr>
          <p:cNvPr id="4" name="Content Placeholder 3">
            <a:extLst>
              <a:ext uri="{FF2B5EF4-FFF2-40B4-BE49-F238E27FC236}">
                <a16:creationId xmlns:a16="http://schemas.microsoft.com/office/drawing/2014/main" id="{E83E098D-F60C-3C4A-1832-1E21B6C6D92B}"/>
              </a:ext>
            </a:extLst>
          </p:cNvPr>
          <p:cNvSpPr>
            <a:spLocks noGrp="1"/>
          </p:cNvSpPr>
          <p:nvPr>
            <p:ph sz="half" idx="2"/>
          </p:nvPr>
        </p:nvSpPr>
        <p:spPr>
          <a:xfrm>
            <a:off x="7437120" y="4035411"/>
            <a:ext cx="4754880" cy="1730458"/>
          </a:xfrm>
          <a:noFill/>
          <a:ln>
            <a:noFill/>
          </a:ln>
        </p:spPr>
        <p:style>
          <a:lnRef idx="2">
            <a:schemeClr val="accent3">
              <a:shade val="15000"/>
            </a:schemeClr>
          </a:lnRef>
          <a:fillRef idx="1">
            <a:schemeClr val="accent3"/>
          </a:fillRef>
          <a:effectRef idx="0">
            <a:schemeClr val="accent3"/>
          </a:effectRef>
          <a:fontRef idx="minor">
            <a:schemeClr val="lt1"/>
          </a:fontRef>
        </p:style>
        <p:txBody>
          <a:bodyPr>
            <a:noAutofit/>
          </a:bodyPr>
          <a:lstStyle/>
          <a:p>
            <a:pPr marL="0" indent="0" algn="ctr">
              <a:buNone/>
            </a:pPr>
            <a:endParaRPr lang="en-US" sz="3600" b="1" dirty="0">
              <a:solidFill>
                <a:schemeClr val="bg1"/>
              </a:solidFill>
              <a:latin typeface="Bookman Old Style" panose="02050604050505020204" pitchFamily="18" charset="0"/>
            </a:endParaRPr>
          </a:p>
          <a:p>
            <a:pPr marL="0" indent="0" algn="ctr">
              <a:buNone/>
            </a:pPr>
            <a:r>
              <a:rPr lang="en-US" sz="3600" b="1" dirty="0">
                <a:solidFill>
                  <a:schemeClr val="bg1"/>
                </a:solidFill>
                <a:effectLst/>
                <a:latin typeface="Bookman Old Style" panose="02050604050505020204" pitchFamily="18" charset="0"/>
                <a:ea typeface="Calibri" panose="020F0502020204030204" pitchFamily="34" charset="0"/>
              </a:rPr>
              <a:t>True greatness is found in humble service to the Father</a:t>
            </a:r>
            <a:endParaRPr lang="en-US" sz="3600" b="1" dirty="0">
              <a:solidFill>
                <a:schemeClr val="bg1"/>
              </a:solidFill>
              <a:latin typeface="Bookman Old Style" panose="02050604050505020204" pitchFamily="18" charset="0"/>
            </a:endParaRPr>
          </a:p>
        </p:txBody>
      </p:sp>
    </p:spTree>
    <p:extLst>
      <p:ext uri="{BB962C8B-B14F-4D97-AF65-F5344CB8AC3E}">
        <p14:creationId xmlns:p14="http://schemas.microsoft.com/office/powerpoint/2010/main" val="3086600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10184"/>
            <a:ext cx="10058400"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exemplified true greatness (</a:t>
            </a:r>
            <a:r>
              <a:rPr lang="en-US" sz="3200" b="1" i="1" dirty="0">
                <a:effectLst/>
                <a:latin typeface="Bookman Old Style" panose="02050604050505020204" pitchFamily="18" charset="0"/>
                <a:ea typeface="Calibri" panose="020F0502020204030204" pitchFamily="34" charset="0"/>
              </a:rPr>
              <a:t>verses 17-19</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1485491"/>
            <a:ext cx="10058400" cy="4736592"/>
          </a:xfrm>
        </p:spPr>
        <p:txBody>
          <a:bodyPr>
            <a:noAutofit/>
          </a:bodyPr>
          <a:lstStyle/>
          <a:p>
            <a:pPr marL="0" indent="0">
              <a:buNone/>
            </a:pPr>
            <a:r>
              <a:rPr lang="en-US" sz="2800" b="1" dirty="0">
                <a:effectLst/>
                <a:latin typeface="Bookman Old Style" panose="02050604050505020204" pitchFamily="18" charset="0"/>
                <a:ea typeface="Times New Roman" panose="02020603050405020304" pitchFamily="18" charset="0"/>
              </a:rPr>
              <a:t>“</a:t>
            </a:r>
            <a:r>
              <a:rPr lang="en-US" sz="2800" b="1" i="1" dirty="0">
                <a:effectLst/>
                <a:latin typeface="Bookman Old Style" panose="02050604050505020204" pitchFamily="18" charset="0"/>
                <a:ea typeface="Times New Roman" panose="02020603050405020304" pitchFamily="18" charset="0"/>
              </a:rPr>
              <a:t>Let the little children come to me and do not hinder them, for to such belongs the kingdom of heaven.</a:t>
            </a:r>
            <a:r>
              <a:rPr lang="en-US" sz="2800" b="1" dirty="0">
                <a:effectLst/>
                <a:latin typeface="Bookman Old Style" panose="02050604050505020204" pitchFamily="18" charset="0"/>
                <a:ea typeface="Times New Roman" panose="02020603050405020304" pitchFamily="18" charset="0"/>
              </a:rPr>
              <a:t>” </a:t>
            </a:r>
            <a:r>
              <a:rPr lang="en-US" sz="2800" b="1" dirty="0">
                <a:solidFill>
                  <a:srgbClr val="C00000"/>
                </a:solidFill>
                <a:effectLst/>
                <a:latin typeface="Bookman Old Style" panose="02050604050505020204" pitchFamily="18" charset="0"/>
                <a:ea typeface="Times New Roman" panose="02020603050405020304" pitchFamily="18" charset="0"/>
              </a:rPr>
              <a:t>Matthew 19:14</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It is easier for a camel to go through the eye of a needle than for a rich person to enter the kingdom of God.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19:24</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Truly, I say to you, in the new world, when the Son of Man will sit on his glorious throne, you who have followed me will also sit on twelve thrones, judging the twelve tribes of Israel</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19:28</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But many who are first will be last, and the last first.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19:30</a:t>
            </a:r>
          </a:p>
          <a:p>
            <a:pPr marL="0" indent="0">
              <a:buNone/>
            </a:pP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60492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exemplified true greatness (</a:t>
            </a:r>
            <a:r>
              <a:rPr lang="en-US" sz="3200" b="1" i="1" dirty="0">
                <a:effectLst/>
                <a:latin typeface="Bookman Old Style" panose="02050604050505020204" pitchFamily="18" charset="0"/>
                <a:ea typeface="Calibri" panose="020F0502020204030204" pitchFamily="34" charset="0"/>
              </a:rPr>
              <a:t>verses 17-19</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as Jesus was going up to Jerusalem, he took the twelve disciples aside, and on the way he said to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“See, we are going up to Jerusalem. And </a:t>
            </a:r>
            <a:r>
              <a:rPr lang="en-US" sz="2800" b="1" i="1" dirty="0">
                <a:solidFill>
                  <a:srgbClr val="0070C0"/>
                </a:solidFill>
                <a:latin typeface="Bookman Old Style" panose="02050604050505020204" pitchFamily="18" charset="0"/>
              </a:rPr>
              <a:t>the Son of Man will be delivered over to the chief priests and scribes</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they will condemn him to death</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deliver him over to the Gentiles to be mocked</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flogged</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crucified</a:t>
            </a:r>
            <a:r>
              <a:rPr lang="en-US" sz="2800" b="1" i="1" dirty="0">
                <a:latin typeface="Bookman Old Style" panose="02050604050505020204" pitchFamily="18" charset="0"/>
              </a:rPr>
              <a:t>, and he will be raised on the third day.”</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1222919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solidFill>
                  <a:srgbClr val="C00000"/>
                </a:solidFill>
                <a:latin typeface="Bookman Old Style" panose="02050604050505020204" pitchFamily="18" charset="0"/>
                <a:ea typeface="Calibri" panose="020F0502020204030204" pitchFamily="34" charset="0"/>
              </a:rPr>
              <a:t> </a:t>
            </a:r>
            <a:r>
              <a:rPr lang="en-US" sz="3200" b="1" dirty="0">
                <a:effectLst/>
                <a:latin typeface="Bookman Old Style" panose="02050604050505020204" pitchFamily="18" charset="0"/>
                <a:ea typeface="Calibri" panose="020F0502020204030204" pitchFamily="34" charset="0"/>
              </a:rPr>
              <a:t>Jesus exemplified true greatness (</a:t>
            </a:r>
            <a:r>
              <a:rPr lang="en-US" sz="3200" b="1" i="1" dirty="0">
                <a:effectLst/>
                <a:latin typeface="Bookman Old Style" panose="02050604050505020204" pitchFamily="18" charset="0"/>
                <a:ea typeface="Calibri" panose="020F0502020204030204" pitchFamily="34" charset="0"/>
              </a:rPr>
              <a:t>verses 17-19</a:t>
            </a:r>
            <a:r>
              <a:rPr lang="en-US" sz="3200" b="1" dirty="0">
                <a:effectLst/>
                <a:latin typeface="Bookman Old Style" panose="02050604050505020204" pitchFamily="18" charset="0"/>
                <a:ea typeface="Calibri" panose="020F0502020204030204" pitchFamily="34"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17</a:t>
            </a:r>
            <a:r>
              <a:rPr lang="en-US" sz="2800" b="1" dirty="0">
                <a:latin typeface="Bookman Old Style" panose="02050604050505020204" pitchFamily="18" charset="0"/>
              </a:rPr>
              <a:t> </a:t>
            </a:r>
            <a:r>
              <a:rPr lang="en-US" sz="2800" b="1" i="1" dirty="0">
                <a:latin typeface="Bookman Old Style" panose="02050604050505020204" pitchFamily="18" charset="0"/>
              </a:rPr>
              <a:t>And as Jesus was going up to Jerusalem, he took the twelve disciples aside, and on the way he said to them</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18</a:t>
            </a:r>
            <a:r>
              <a:rPr lang="en-US" sz="2800" b="1" dirty="0">
                <a:latin typeface="Bookman Old Style" panose="02050604050505020204" pitchFamily="18" charset="0"/>
              </a:rPr>
              <a:t> </a:t>
            </a:r>
            <a:r>
              <a:rPr lang="en-US" sz="2800" b="1" i="1" dirty="0">
                <a:latin typeface="Bookman Old Style" panose="02050604050505020204" pitchFamily="18" charset="0"/>
              </a:rPr>
              <a:t>“See, we are going up to Jerusalem. And the Son of Man will be delivered over to the chief priests and scribes, and they will condemn him to death</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19</a:t>
            </a:r>
            <a:r>
              <a:rPr lang="en-US" sz="2800" b="1" dirty="0">
                <a:latin typeface="Bookman Old Style" panose="02050604050505020204" pitchFamily="18" charset="0"/>
              </a:rPr>
              <a:t> </a:t>
            </a:r>
            <a:r>
              <a:rPr lang="en-US" sz="2800" b="1" i="1" dirty="0">
                <a:latin typeface="Bookman Old Style" panose="02050604050505020204" pitchFamily="18" charset="0"/>
              </a:rPr>
              <a:t>and deliver him over to the Gentiles to be mocked and flogged and crucified, and </a:t>
            </a:r>
            <a:r>
              <a:rPr lang="en-US" sz="2800" b="1" i="1" dirty="0">
                <a:solidFill>
                  <a:srgbClr val="0070C0"/>
                </a:solidFill>
                <a:latin typeface="Bookman Old Style" panose="02050604050505020204" pitchFamily="18" charset="0"/>
              </a:rPr>
              <a:t>he will be raised on the third day</a:t>
            </a:r>
            <a:r>
              <a:rPr lang="en-US" sz="2800" b="1" i="1" dirty="0">
                <a:latin typeface="Bookman Old Style" panose="02050604050505020204" pitchFamily="18" charset="0"/>
              </a:rPr>
              <a:t>.”</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Christ also suffered for you, </a:t>
            </a:r>
            <a:r>
              <a:rPr lang="en-US" sz="2800" b="1" i="1" dirty="0">
                <a:solidFill>
                  <a:srgbClr val="0070C0"/>
                </a:solidFill>
                <a:latin typeface="Bookman Old Style" panose="02050604050505020204" pitchFamily="18" charset="0"/>
              </a:rPr>
              <a:t>leaving you an example, so that you might follow in his steps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1</a:t>
            </a:r>
            <a:r>
              <a:rPr lang="en-US" sz="2800" b="1" baseline="30000" dirty="0">
                <a:solidFill>
                  <a:srgbClr val="C00000"/>
                </a:solidFill>
                <a:latin typeface="Bookman Old Style" panose="02050604050505020204" pitchFamily="18" charset="0"/>
              </a:rPr>
              <a:t>st</a:t>
            </a:r>
            <a:r>
              <a:rPr lang="en-US" sz="2800" b="1" dirty="0">
                <a:solidFill>
                  <a:srgbClr val="C00000"/>
                </a:solidFill>
                <a:latin typeface="Bookman Old Style" panose="02050604050505020204" pitchFamily="18" charset="0"/>
              </a:rPr>
              <a:t> Peter 2:21</a:t>
            </a:r>
          </a:p>
        </p:txBody>
      </p:sp>
    </p:spTree>
    <p:extLst>
      <p:ext uri="{BB962C8B-B14F-4D97-AF65-F5344CB8AC3E}">
        <p14:creationId xmlns:p14="http://schemas.microsoft.com/office/powerpoint/2010/main" val="192084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disciples desired worldly greatness (</a:t>
            </a:r>
            <a:r>
              <a:rPr lang="en-US" sz="3200" b="1" i="1" dirty="0">
                <a:latin typeface="Bookman Old Style" panose="02050604050505020204" pitchFamily="18" charset="0"/>
              </a:rPr>
              <a:t>verses 20-24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20</a:t>
            </a:r>
            <a:r>
              <a:rPr lang="en-US" sz="2700" b="1" dirty="0">
                <a:latin typeface="Bookman Old Style" panose="02050604050505020204" pitchFamily="18" charset="0"/>
              </a:rPr>
              <a:t> </a:t>
            </a:r>
            <a:r>
              <a:rPr lang="en-US" sz="2700" b="1" i="1" dirty="0">
                <a:latin typeface="Bookman Old Style" panose="02050604050505020204" pitchFamily="18" charset="0"/>
              </a:rPr>
              <a:t>Then the mother of the sons of Zebedee came up to him with her sons, and kneeling before him she asked him for something</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21</a:t>
            </a:r>
            <a:r>
              <a:rPr lang="en-US" sz="2700" b="1" dirty="0">
                <a:latin typeface="Bookman Old Style" panose="02050604050505020204" pitchFamily="18" charset="0"/>
              </a:rPr>
              <a:t> </a:t>
            </a:r>
            <a:r>
              <a:rPr lang="en-US" sz="2700" b="1" i="1" dirty="0">
                <a:latin typeface="Bookman Old Style" panose="02050604050505020204" pitchFamily="18" charset="0"/>
              </a:rPr>
              <a:t>And he said to her, “What do you want?” She said to him, “</a:t>
            </a:r>
            <a:r>
              <a:rPr lang="en-US" sz="2700" b="1" i="1" dirty="0">
                <a:solidFill>
                  <a:srgbClr val="0070C0"/>
                </a:solidFill>
                <a:latin typeface="Bookman Old Style" panose="02050604050505020204" pitchFamily="18" charset="0"/>
              </a:rPr>
              <a:t>Say that these two sons of mine are to sit, one at your right hand and one at your left, in your kingdom</a:t>
            </a:r>
            <a:r>
              <a:rPr lang="en-US" sz="2700" b="1" i="1" dirty="0">
                <a:latin typeface="Bookman Old Style" panose="02050604050505020204" pitchFamily="18" charset="0"/>
              </a:rPr>
              <a:t>.”</a:t>
            </a:r>
          </a:p>
          <a:p>
            <a:pPr marL="0" indent="0">
              <a:buNone/>
            </a:pPr>
            <a:r>
              <a:rPr lang="en-US" sz="2800" b="1" dirty="0">
                <a:latin typeface="Bookman Old Style" panose="02050604050505020204" pitchFamily="18" charset="0"/>
              </a:rPr>
              <a:t>“The woman and the two disciples were assuming that greatness in God’s kingdom was based on status, rank, power, and authority. They also made the mistake Jesus warned against in </a:t>
            </a:r>
            <a:r>
              <a:rPr lang="en-US" sz="2800" b="1" dirty="0">
                <a:solidFill>
                  <a:srgbClr val="C00000"/>
                </a:solidFill>
                <a:latin typeface="Bookman Old Style" panose="02050604050505020204" pitchFamily="18" charset="0"/>
              </a:rPr>
              <a:t>19:30–20:16</a:t>
            </a:r>
            <a:r>
              <a:rPr lang="en-US" sz="2800" b="1" dirty="0">
                <a:latin typeface="Bookman Old Style" panose="02050604050505020204" pitchFamily="18" charset="0"/>
              </a:rPr>
              <a:t>: they were seeking to influence God’s bestowal of reward.” </a:t>
            </a:r>
            <a:r>
              <a:rPr lang="en-US" sz="2800" b="1" dirty="0">
                <a:solidFill>
                  <a:srgbClr val="C00000"/>
                </a:solidFill>
                <a:latin typeface="Bookman Old Style" panose="02050604050505020204" pitchFamily="18" charset="0"/>
              </a:rPr>
              <a:t>Stu Weber</a:t>
            </a:r>
            <a:endParaRPr lang="en-US"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118683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disciples desired worldly greatness (</a:t>
            </a:r>
            <a:r>
              <a:rPr lang="en-US" sz="3200" b="1" i="1" dirty="0">
                <a:latin typeface="Bookman Old Style" panose="02050604050505020204" pitchFamily="18" charset="0"/>
              </a:rPr>
              <a:t>verses 20-24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22</a:t>
            </a:r>
            <a:r>
              <a:rPr lang="en-US" sz="2700" b="1" dirty="0">
                <a:latin typeface="Bookman Old Style" panose="02050604050505020204" pitchFamily="18" charset="0"/>
              </a:rPr>
              <a:t> </a:t>
            </a:r>
            <a:r>
              <a:rPr lang="en-US" sz="2700" b="1" i="1" dirty="0">
                <a:latin typeface="Bookman Old Style" panose="02050604050505020204" pitchFamily="18" charset="0"/>
              </a:rPr>
              <a:t>Jesus answered, “</a:t>
            </a:r>
            <a:r>
              <a:rPr lang="en-US" sz="2700" b="1" i="1" dirty="0">
                <a:solidFill>
                  <a:srgbClr val="0070C0"/>
                </a:solidFill>
                <a:latin typeface="Bookman Old Style" panose="02050604050505020204" pitchFamily="18" charset="0"/>
              </a:rPr>
              <a:t>You do not know what you are asking</a:t>
            </a:r>
            <a:r>
              <a:rPr lang="en-US" sz="2700" b="1" i="1" dirty="0">
                <a:latin typeface="Bookman Old Style" panose="02050604050505020204" pitchFamily="18" charset="0"/>
              </a:rPr>
              <a:t>. Are you able to drink the cup that I am to drink?” They said to him, “We are able.”</a:t>
            </a:r>
            <a:r>
              <a:rPr lang="en-US" sz="2700" b="1" dirty="0">
                <a:latin typeface="Bookman Old Style" panose="02050604050505020204" pitchFamily="18" charset="0"/>
              </a:rPr>
              <a:t> </a:t>
            </a:r>
            <a:r>
              <a:rPr lang="en-US" sz="2400" b="1" dirty="0">
                <a:solidFill>
                  <a:srgbClr val="FF0000"/>
                </a:solidFill>
                <a:latin typeface="Bookman Old Style" panose="02050604050505020204" pitchFamily="18" charset="0"/>
              </a:rPr>
              <a:t>23</a:t>
            </a:r>
            <a:r>
              <a:rPr lang="en-US" sz="2700" b="1" dirty="0">
                <a:latin typeface="Bookman Old Style" panose="02050604050505020204" pitchFamily="18" charset="0"/>
              </a:rPr>
              <a:t> </a:t>
            </a:r>
            <a:r>
              <a:rPr lang="en-US" sz="2700" b="1" i="1" dirty="0">
                <a:latin typeface="Bookman Old Style" panose="02050604050505020204" pitchFamily="18" charset="0"/>
              </a:rPr>
              <a:t>He said to them, “</a:t>
            </a:r>
            <a:r>
              <a:rPr lang="en-US" sz="2700" b="1" i="1" u="sng" dirty="0">
                <a:solidFill>
                  <a:srgbClr val="0070C0"/>
                </a:solidFill>
                <a:latin typeface="Bookman Old Style" panose="02050604050505020204" pitchFamily="18" charset="0"/>
              </a:rPr>
              <a:t>You will drink my cup</a:t>
            </a:r>
            <a:r>
              <a:rPr lang="en-US" sz="2700" b="1" i="1" dirty="0">
                <a:latin typeface="Bookman Old Style" panose="02050604050505020204" pitchFamily="18" charset="0"/>
              </a:rPr>
              <a:t>, </a:t>
            </a:r>
            <a:r>
              <a:rPr lang="en-US" sz="2700" b="1" i="1" dirty="0">
                <a:solidFill>
                  <a:srgbClr val="0070C0"/>
                </a:solidFill>
                <a:latin typeface="Bookman Old Style" panose="02050604050505020204" pitchFamily="18" charset="0"/>
              </a:rPr>
              <a:t>but</a:t>
            </a:r>
            <a:r>
              <a:rPr lang="en-US" sz="2700" b="1" i="1" dirty="0">
                <a:latin typeface="Bookman Old Style" panose="02050604050505020204" pitchFamily="18" charset="0"/>
              </a:rPr>
              <a:t> </a:t>
            </a:r>
            <a:r>
              <a:rPr lang="en-US" sz="2700" b="1" i="1" dirty="0">
                <a:solidFill>
                  <a:srgbClr val="0070C0"/>
                </a:solidFill>
                <a:latin typeface="Bookman Old Style" panose="02050604050505020204" pitchFamily="18" charset="0"/>
              </a:rPr>
              <a:t>to sit </a:t>
            </a:r>
            <a:r>
              <a:rPr lang="en-US" sz="2700" b="1" i="1" dirty="0">
                <a:latin typeface="Bookman Old Style" panose="02050604050505020204" pitchFamily="18" charset="0"/>
              </a:rPr>
              <a:t>at my right hand and at my left </a:t>
            </a:r>
            <a:r>
              <a:rPr lang="en-US" sz="2700" b="1" i="1" dirty="0">
                <a:solidFill>
                  <a:srgbClr val="0070C0"/>
                </a:solidFill>
                <a:latin typeface="Bookman Old Style" panose="02050604050505020204" pitchFamily="18" charset="0"/>
              </a:rPr>
              <a:t>is not mine to grant, but it is for those for whom it has been prepared by my Father</a:t>
            </a:r>
            <a:r>
              <a:rPr lang="en-US" sz="2700" b="1" i="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solidFill>
                  <a:srgbClr val="0070C0"/>
                </a:solidFill>
                <a:latin typeface="Bookman Old Style" panose="02050604050505020204" pitchFamily="18" charset="0"/>
              </a:rPr>
              <a:t>I</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John</a:t>
            </a:r>
            <a:r>
              <a:rPr lang="en-US" sz="2800" b="1" i="1" dirty="0">
                <a:latin typeface="Bookman Old Style" panose="02050604050505020204" pitchFamily="18" charset="0"/>
              </a:rPr>
              <a:t>, your brother and </a:t>
            </a:r>
            <a:r>
              <a:rPr lang="en-US" sz="2800" b="1" i="1" dirty="0">
                <a:solidFill>
                  <a:srgbClr val="0070C0"/>
                </a:solidFill>
                <a:latin typeface="Bookman Old Style" panose="02050604050505020204" pitchFamily="18" charset="0"/>
              </a:rPr>
              <a:t>partner in the tribulation </a:t>
            </a:r>
            <a:r>
              <a:rPr lang="en-US" sz="2800" b="1" i="1" dirty="0">
                <a:latin typeface="Bookman Old Style" panose="02050604050505020204" pitchFamily="18" charset="0"/>
              </a:rPr>
              <a:t>and the kingdom and the </a:t>
            </a:r>
            <a:r>
              <a:rPr lang="en-US" sz="2800" b="1" i="1" dirty="0">
                <a:solidFill>
                  <a:srgbClr val="0070C0"/>
                </a:solidFill>
                <a:latin typeface="Bookman Old Style" panose="02050604050505020204" pitchFamily="18" charset="0"/>
              </a:rPr>
              <a:t>patient endurance </a:t>
            </a:r>
            <a:r>
              <a:rPr lang="en-US" sz="2800" b="1" i="1" dirty="0">
                <a:latin typeface="Bookman Old Style" panose="02050604050505020204" pitchFamily="18" charset="0"/>
              </a:rPr>
              <a:t>that are in Jesus, was </a:t>
            </a:r>
            <a:r>
              <a:rPr lang="en-US" sz="2800" b="1" i="1" dirty="0">
                <a:solidFill>
                  <a:srgbClr val="0070C0"/>
                </a:solidFill>
                <a:latin typeface="Bookman Old Style" panose="02050604050505020204" pitchFamily="18" charset="0"/>
              </a:rPr>
              <a:t>on the island called Patmos </a:t>
            </a:r>
            <a:r>
              <a:rPr lang="en-US" sz="2800" b="1" i="1" dirty="0">
                <a:latin typeface="Bookman Old Style" panose="02050604050505020204" pitchFamily="18" charset="0"/>
              </a:rPr>
              <a:t>on account of the word of God and the testimony of Jesus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Revelation 1:9</a:t>
            </a:r>
          </a:p>
        </p:txBody>
      </p:sp>
    </p:spTree>
    <p:extLst>
      <p:ext uri="{BB962C8B-B14F-4D97-AF65-F5344CB8AC3E}">
        <p14:creationId xmlns:p14="http://schemas.microsoft.com/office/powerpoint/2010/main" val="21477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a:xfrm>
            <a:off x="1069848" y="484632"/>
            <a:ext cx="10550652" cy="1609344"/>
          </a:xfrm>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a:t>
            </a:r>
            <a:r>
              <a:rPr lang="en-US" sz="3200" b="1" dirty="0">
                <a:latin typeface="Bookman Old Style" panose="02050604050505020204" pitchFamily="18" charset="0"/>
              </a:rPr>
              <a:t>The disciples desired worldly greatness (</a:t>
            </a:r>
            <a:r>
              <a:rPr lang="en-US" sz="3200" b="1" i="1" dirty="0">
                <a:latin typeface="Bookman Old Style" panose="02050604050505020204" pitchFamily="18" charset="0"/>
              </a:rPr>
              <a:t>verses 20-24</a:t>
            </a:r>
            <a:r>
              <a:rPr lang="en-US" sz="3200" b="1" dirty="0">
                <a:latin typeface="Bookman Old Style" panose="02050604050505020204" pitchFamily="18" charset="0"/>
              </a:rPr>
              <a:t>)</a:t>
            </a:r>
            <a:endParaRPr lang="en-US" sz="3200" b="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854694" y="2003073"/>
            <a:ext cx="10058400" cy="4736592"/>
          </a:xfrm>
        </p:spPr>
        <p:txBody>
          <a:bodyPr>
            <a:noAutofit/>
          </a:bodyPr>
          <a:lstStyle/>
          <a:p>
            <a:pPr marL="0" indent="0">
              <a:buNone/>
            </a:pPr>
            <a:r>
              <a:rPr lang="en-US" sz="2400" b="1" dirty="0">
                <a:solidFill>
                  <a:srgbClr val="FF0000"/>
                </a:solidFill>
                <a:latin typeface="Bookman Old Style" panose="02050604050505020204" pitchFamily="18" charset="0"/>
              </a:rPr>
              <a:t>24</a:t>
            </a:r>
            <a:r>
              <a:rPr lang="en-US" sz="2700" b="1" dirty="0">
                <a:latin typeface="Bookman Old Style" panose="02050604050505020204" pitchFamily="18" charset="0"/>
              </a:rPr>
              <a:t> </a:t>
            </a:r>
            <a:r>
              <a:rPr lang="en-US" sz="2700" b="1" i="1" dirty="0">
                <a:latin typeface="Bookman Old Style" panose="02050604050505020204" pitchFamily="18" charset="0"/>
              </a:rPr>
              <a:t>And when </a:t>
            </a:r>
            <a:r>
              <a:rPr lang="en-US" sz="2700" b="1" i="1" dirty="0">
                <a:solidFill>
                  <a:srgbClr val="0070C0"/>
                </a:solidFill>
                <a:latin typeface="Bookman Old Style" panose="02050604050505020204" pitchFamily="18" charset="0"/>
              </a:rPr>
              <a:t>the ten </a:t>
            </a:r>
            <a:r>
              <a:rPr lang="en-US" sz="2700" b="1" i="1" dirty="0">
                <a:latin typeface="Bookman Old Style" panose="02050604050505020204" pitchFamily="18" charset="0"/>
              </a:rPr>
              <a:t>heard it, they </a:t>
            </a:r>
            <a:r>
              <a:rPr lang="en-US" sz="2700" b="1" i="1" dirty="0">
                <a:solidFill>
                  <a:srgbClr val="0070C0"/>
                </a:solidFill>
                <a:latin typeface="Bookman Old Style" panose="02050604050505020204" pitchFamily="18" charset="0"/>
              </a:rPr>
              <a:t>were indignant </a:t>
            </a:r>
            <a:r>
              <a:rPr lang="en-US" sz="2700" b="1" i="1" dirty="0">
                <a:latin typeface="Bookman Old Style" panose="02050604050505020204" pitchFamily="18" charset="0"/>
              </a:rPr>
              <a:t>at the two brothers</a:t>
            </a:r>
            <a:r>
              <a:rPr lang="en-US" sz="2700" b="1" dirty="0">
                <a:latin typeface="Bookman Old Style" panose="02050604050505020204" pitchFamily="18" charset="0"/>
              </a:rPr>
              <a:t>. </a:t>
            </a:r>
          </a:p>
          <a:p>
            <a:pPr marL="0" indent="0">
              <a:buNone/>
            </a:pPr>
            <a:r>
              <a:rPr lang="en-US" sz="2800" b="1" dirty="0">
                <a:latin typeface="Bookman Old Style" panose="02050604050505020204" pitchFamily="18" charset="0"/>
              </a:rPr>
              <a:t>“We all want to be great, but we don't want folks to know we want to be great.” </a:t>
            </a:r>
            <a:r>
              <a:rPr lang="en-US" sz="2800" b="1" dirty="0">
                <a:solidFill>
                  <a:srgbClr val="C00000"/>
                </a:solidFill>
                <a:latin typeface="Bookman Old Style" panose="02050604050505020204" pitchFamily="18" charset="0"/>
              </a:rPr>
              <a:t>Pastor Phil Lineberger</a:t>
            </a:r>
            <a:endParaRPr lang="en-US" sz="32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244213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841</TotalTime>
  <Words>1607</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Bookman Old Style</vt:lpstr>
      <vt:lpstr>Calibri</vt:lpstr>
      <vt:lpstr>Calibri Light</vt:lpstr>
      <vt:lpstr>Rockwell</vt:lpstr>
      <vt:lpstr>Rockwell Condensed</vt:lpstr>
      <vt:lpstr>Wingdings</vt:lpstr>
      <vt:lpstr>1_Office Theme</vt:lpstr>
      <vt:lpstr>Wood Type</vt:lpstr>
      <vt:lpstr>PowerPoint Presentation</vt:lpstr>
      <vt:lpstr>PowerPoint Presentation</vt:lpstr>
      <vt:lpstr>PowerPoint Presentation</vt:lpstr>
      <vt:lpstr>I. Jesus exemplified true greatness (verses 17-19)</vt:lpstr>
      <vt:lpstr>I. Jesus exemplified true greatness (verses 17-19)</vt:lpstr>
      <vt:lpstr>I. Jesus exemplified true greatness (verses 17-19)</vt:lpstr>
      <vt:lpstr>II. The disciples desired worldly greatness (verses 20-24)</vt:lpstr>
      <vt:lpstr>II. The disciples desired worldly greatness (verses 20-24)</vt:lpstr>
      <vt:lpstr>II. The disciples desired worldly greatness (verses 20-24)</vt:lpstr>
      <vt:lpstr>III. True greatness is found in humble service to the Father (verses 25-28)</vt:lpstr>
      <vt:lpstr>III. True greatness is found in humble service to the Father (verses 25-28)</vt:lpstr>
      <vt:lpstr>III. True greatness is found in humble service to the Father (verses 25-28)</vt:lpstr>
      <vt:lpstr>III. True greatness is found in humble service to the Father (verses 25-28)</vt:lpstr>
      <vt:lpstr>III. True greatness is found in humble service to the Father (verses 25-28)</vt:lpstr>
      <vt:lpstr>III. True greatness is found in humble service to the Father (verses 25-28)</vt:lpstr>
      <vt:lpstr>III. True greatness is found in humble service to the Father (verses 25-28)</vt:lpstr>
      <vt:lpstr>III. True greatness is found in humble service to the Father (verses 25-28)</vt:lpstr>
      <vt:lpstr>III. True greatness is found in humble service to the Father (verses 25-28)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62</cp:revision>
  <dcterms:created xsi:type="dcterms:W3CDTF">2020-03-26T18:56:14Z</dcterms:created>
  <dcterms:modified xsi:type="dcterms:W3CDTF">2024-01-14T23:47:37Z</dcterms:modified>
</cp:coreProperties>
</file>