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50" r:id="rId2"/>
  </p:sldMasterIdLst>
  <p:notesMasterIdLst>
    <p:notesMasterId r:id="rId19"/>
  </p:notesMasterIdLst>
  <p:sldIdLst>
    <p:sldId id="545" r:id="rId3"/>
    <p:sldId id="781" r:id="rId4"/>
    <p:sldId id="783" r:id="rId5"/>
    <p:sldId id="763" r:id="rId6"/>
    <p:sldId id="786" r:id="rId7"/>
    <p:sldId id="787" r:id="rId8"/>
    <p:sldId id="784" r:id="rId9"/>
    <p:sldId id="788" r:id="rId10"/>
    <p:sldId id="789" r:id="rId11"/>
    <p:sldId id="790" r:id="rId12"/>
    <p:sldId id="768" r:id="rId13"/>
    <p:sldId id="765" r:id="rId14"/>
    <p:sldId id="791" r:id="rId15"/>
    <p:sldId id="770" r:id="rId16"/>
    <p:sldId id="785" r:id="rId17"/>
    <p:sldId id="53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09DEF4-827D-4B65-BD07-4D5DAE290B53}" v="6" dt="2023-11-30T18:04:12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6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97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14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464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46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74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32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67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9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1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12/3/2023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70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89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9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4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0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D5F9-A63A-4A59-A734-6A332050D20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6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Scripture Reading</a:t>
            </a:r>
          </a:p>
          <a:p>
            <a:pPr marL="0" indent="0" algn="ctr">
              <a:buNone/>
            </a:pPr>
            <a:r>
              <a:rPr lang="en-US" sz="5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John 1:1-14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7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The offer of eternal life has been testified to all the world (</a:t>
            </a:r>
            <a:r>
              <a:rPr lang="en-US" sz="3200" b="1" i="1" dirty="0">
                <a:latin typeface="Bookman Old Style" panose="02050604050505020204" pitchFamily="18" charset="0"/>
              </a:rPr>
              <a:t>verses 6-9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6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There was a man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sent from God</a:t>
            </a:r>
            <a:r>
              <a:rPr lang="en-US" sz="2800" b="1" i="1" dirty="0">
                <a:latin typeface="Bookman Old Style" panose="02050604050505020204" pitchFamily="18" charset="0"/>
              </a:rPr>
              <a:t>, whose name was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John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7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He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came as a witness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to bear witness about the light, that all might believe through him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8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He was not the light, but came to bear witness about the light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Remember, “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You are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the light of the world</a:t>
            </a:r>
            <a:r>
              <a:rPr lang="en-US" sz="2800" b="1" dirty="0">
                <a:latin typeface="Bookman Old Style" panose="02050604050505020204" pitchFamily="18" charset="0"/>
              </a:rPr>
              <a:t>” (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Matthew 5:14</a:t>
            </a:r>
            <a:r>
              <a:rPr lang="en-US" sz="2800" b="1" dirty="0">
                <a:latin typeface="Bookman Old Style" panose="02050604050505020204" pitchFamily="18" charset="0"/>
              </a:rPr>
              <a:t>) called to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let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your light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shine before others,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so that they may see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your good works and give glory to your Father who is in heaven</a:t>
            </a:r>
            <a:r>
              <a:rPr lang="en-US" sz="2800" b="1" dirty="0">
                <a:latin typeface="Bookman Old Style" panose="02050604050505020204" pitchFamily="18" charset="0"/>
              </a:rPr>
              <a:t>” (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Matthew 5:16</a:t>
            </a:r>
            <a:r>
              <a:rPr lang="en-US" sz="2800" b="1" dirty="0">
                <a:latin typeface="Bookman Old Style" panose="02050604050505020204" pitchFamily="18" charset="0"/>
              </a:rPr>
              <a:t>).</a:t>
            </a:r>
            <a:endParaRPr lang="en-US" sz="5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60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The offer of eternal life has been testified to all the world (</a:t>
            </a:r>
            <a:r>
              <a:rPr lang="en-US" sz="3200" b="1" i="1" dirty="0">
                <a:latin typeface="Bookman Old Style" panose="02050604050505020204" pitchFamily="18" charset="0"/>
              </a:rPr>
              <a:t>verses 6-9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9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The true light, which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gives light to everyone</a:t>
            </a:r>
            <a:r>
              <a:rPr lang="en-US" sz="2800" b="1" i="1" dirty="0">
                <a:latin typeface="Bookman Old Style" panose="02050604050505020204" pitchFamily="18" charset="0"/>
              </a:rPr>
              <a:t>, was coming into the world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endParaRPr lang="en-US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66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The promise of eternal life is received only by those who believe in Jesus (</a:t>
            </a:r>
            <a:r>
              <a:rPr lang="en-US" sz="3200" b="1" i="1" dirty="0">
                <a:latin typeface="Bookman Old Style" panose="02050604050505020204" pitchFamily="18" charset="0"/>
              </a:rPr>
              <a:t>verses 10-13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10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He was in the world,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world was made through him</a:t>
            </a:r>
            <a:r>
              <a:rPr lang="en-US" sz="2800" b="1" i="1" dirty="0">
                <a:latin typeface="Bookman Old Style" panose="02050604050505020204" pitchFamily="18" charset="0"/>
              </a:rPr>
              <a:t>, yet the world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did not know him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11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He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came to his own</a:t>
            </a:r>
            <a:r>
              <a:rPr lang="en-US" sz="2800" b="1" i="1" dirty="0">
                <a:latin typeface="Bookman Old Style" panose="02050604050505020204" pitchFamily="18" charset="0"/>
              </a:rPr>
              <a:t>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his own people did not receive him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81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The promise of eternal life is received only by those who believe in Jesus (</a:t>
            </a:r>
            <a:r>
              <a:rPr lang="en-US" sz="3200" b="1" i="1" dirty="0">
                <a:latin typeface="Bookman Old Style" panose="02050604050505020204" pitchFamily="18" charset="0"/>
              </a:rPr>
              <a:t>verses 10-13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12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But</a:t>
            </a:r>
            <a:r>
              <a:rPr lang="en-US" sz="2800" b="1" i="1" dirty="0">
                <a:latin typeface="Bookman Old Style" panose="02050604050505020204" pitchFamily="18" charset="0"/>
              </a:rPr>
              <a:t> to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all who </a:t>
            </a:r>
            <a:r>
              <a:rPr lang="en-US" sz="2800" b="1" i="1" dirty="0">
                <a:latin typeface="Bookman Old Style" panose="02050604050505020204" pitchFamily="18" charset="0"/>
              </a:rPr>
              <a:t>did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receive him</a:t>
            </a:r>
            <a:r>
              <a:rPr lang="en-US" sz="2800" b="1" i="1" dirty="0">
                <a:latin typeface="Bookman Old Style" panose="02050604050505020204" pitchFamily="18" charset="0"/>
              </a:rPr>
              <a:t>, who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believed in his name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he gave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the right </a:t>
            </a:r>
            <a:r>
              <a:rPr lang="en-US" sz="2800" b="1" i="1" dirty="0">
                <a:latin typeface="Bookman Old Style" panose="02050604050505020204" pitchFamily="18" charset="0"/>
              </a:rPr>
              <a:t>to become children of God</a:t>
            </a:r>
            <a:r>
              <a:rPr lang="en-US" sz="2800" b="1" dirty="0"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13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who were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born</a:t>
            </a:r>
            <a:r>
              <a:rPr lang="en-US" sz="2800" b="1" i="1" dirty="0">
                <a:latin typeface="Bookman Old Style" panose="02050604050505020204" pitchFamily="18" charset="0"/>
              </a:rPr>
              <a:t>, not of blood nor of the will of the flesh nor of the will of man, but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of God</a:t>
            </a:r>
            <a:r>
              <a:rPr lang="en-US" sz="2800" b="1" dirty="0">
                <a:latin typeface="Bookman Old Style" panose="020506040505050202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This is </a:t>
            </a:r>
            <a:r>
              <a:rPr lang="en-US" sz="2800" b="1" u="sng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a radically new life which you can’t earn</a:t>
            </a:r>
            <a:r>
              <a:rPr lang="en-US" sz="2800" b="1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en-US" sz="2800" b="1" u="sng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You can only receive it as a right given to you by Jesus through your faith in Him</a:t>
            </a:r>
            <a:r>
              <a:rPr lang="en-US" sz="2800" b="1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 And it’s so radically new that it </a:t>
            </a:r>
            <a:r>
              <a:rPr lang="en-US" sz="2800" b="1" u="sng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requires a new birth</a:t>
            </a:r>
            <a:r>
              <a:rPr lang="en-US" sz="2800" b="1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, not in all the ways that humanity can bring life into the world, </a:t>
            </a:r>
            <a:r>
              <a:rPr lang="en-US" sz="2800" b="1" i="1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but of God</a:t>
            </a:r>
            <a:r>
              <a:rPr lang="en-US" sz="2800" b="1" dirty="0">
                <a:solidFill>
                  <a:srgbClr val="7030A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, through Jesus Christ who brings true light and life into this world.</a:t>
            </a:r>
            <a:endParaRPr lang="en-US" sz="2800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0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Jesus is the true light because He is God with us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 14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191681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“</a:t>
            </a:r>
            <a:r>
              <a:rPr lang="en-US" sz="2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Then the cloud covered the tent of meeting, and 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glory of the </a:t>
            </a:r>
            <a:r>
              <a:rPr lang="en-US" sz="2800" b="1" i="1" cap="small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Lord</a:t>
            </a:r>
            <a:r>
              <a:rPr lang="en-US" sz="2800" b="1" i="1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filled the </a:t>
            </a:r>
            <a:r>
              <a:rPr lang="en-US" sz="2800" b="1" i="1" u="sng" dirty="0">
                <a:solidFill>
                  <a:srgbClr val="0070C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tabernacle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Exodus 40:34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Behold, the virgin shall conceive and bear a son, and they shall call his name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Immanuel</a:t>
            </a:r>
            <a:r>
              <a:rPr lang="en-US" sz="2800" b="1" i="1" dirty="0">
                <a:latin typeface="Bookman Old Style" panose="02050604050505020204" pitchFamily="18" charset="0"/>
              </a:rPr>
              <a:t>” (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which means, God with us</a:t>
            </a:r>
            <a:r>
              <a:rPr lang="en-US" sz="2800" b="1" i="1" dirty="0">
                <a:latin typeface="Bookman Old Style" panose="02050604050505020204" pitchFamily="18" charset="0"/>
              </a:rPr>
              <a:t>)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Matthew 1:23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14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Word became flesh and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dwelt among us</a:t>
            </a:r>
            <a:r>
              <a:rPr lang="en-US" sz="2800" b="1" i="1" dirty="0">
                <a:latin typeface="Bookman Old Style" panose="02050604050505020204" pitchFamily="18" charset="0"/>
              </a:rPr>
              <a:t>, and we have seen his glory, glory as of the only Son from the Father, full of grace and truth</a:t>
            </a:r>
            <a:r>
              <a:rPr lang="en-US" sz="2800" b="1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endParaRPr lang="en-US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Arrow: Curved Up 1">
            <a:extLst>
              <a:ext uri="{FF2B5EF4-FFF2-40B4-BE49-F238E27FC236}">
                <a16:creationId xmlns:a16="http://schemas.microsoft.com/office/drawing/2014/main" id="{F069F059-1377-5EBC-2AE0-7FAC98F4E647}"/>
              </a:ext>
            </a:extLst>
          </p:cNvPr>
          <p:cNvSpPr/>
          <p:nvPr/>
        </p:nvSpPr>
        <p:spPr>
          <a:xfrm rot="15912471">
            <a:off x="9933514" y="3094714"/>
            <a:ext cx="2611323" cy="950024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40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AA7E8A-B92E-42B3-7643-FEB0FD4AE8CF}"/>
              </a:ext>
            </a:extLst>
          </p:cNvPr>
          <p:cNvSpPr txBox="1"/>
          <p:nvPr/>
        </p:nvSpPr>
        <p:spPr>
          <a:xfrm>
            <a:off x="94885" y="3672857"/>
            <a:ext cx="43218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Thanks be to God for his inexpressible gift!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”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nd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Corinthians 9:15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03342F5-65F6-8562-356E-C61BF058CAB5}"/>
              </a:ext>
            </a:extLst>
          </p:cNvPr>
          <p:cNvGrpSpPr/>
          <p:nvPr/>
        </p:nvGrpSpPr>
        <p:grpSpPr>
          <a:xfrm>
            <a:off x="952409" y="200178"/>
            <a:ext cx="2558541" cy="3001221"/>
            <a:chOff x="952409" y="200178"/>
            <a:chExt cx="2558541" cy="3001221"/>
          </a:xfrm>
        </p:grpSpPr>
        <p:pic>
          <p:nvPicPr>
            <p:cNvPr id="1026" name="Picture 2" descr="Yellow Christmas Gift Clip Art - Yellow Christmas Gift Image">
              <a:extLst>
                <a:ext uri="{FF2B5EF4-FFF2-40B4-BE49-F238E27FC236}">
                  <a16:creationId xmlns:a16="http://schemas.microsoft.com/office/drawing/2014/main" id="{CAF7B78D-362F-B294-C1C5-55C6A4D17C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409" y="200178"/>
              <a:ext cx="2558541" cy="3001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C298F6A-9C27-7E13-F940-1B0E86D7A819}"/>
                </a:ext>
              </a:extLst>
            </p:cNvPr>
            <p:cNvSpPr txBox="1"/>
            <p:nvPr/>
          </p:nvSpPr>
          <p:spPr>
            <a:xfrm>
              <a:off x="1004169" y="2448846"/>
              <a:ext cx="2432650" cy="5232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Eternal Life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516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Benediction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67B6C0-8816-78BA-31A8-B563893A66AA}"/>
              </a:ext>
            </a:extLst>
          </p:cNvPr>
          <p:cNvSpPr txBox="1"/>
          <p:nvPr/>
        </p:nvSpPr>
        <p:spPr>
          <a:xfrm>
            <a:off x="3031958" y="2606846"/>
            <a:ext cx="7392202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  <a:t>Come behold the wondrous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+mn-lt"/>
              </a:rPr>
              <a:t>myst'ry</a:t>
            </a:r>
            <a:b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</a:br>
            <a: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  <a:t>Slain by death the God of life</a:t>
            </a:r>
            <a:b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</a:br>
            <a: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  <a:t>But no grave could e'er restrain Him</a:t>
            </a:r>
            <a:b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</a:br>
            <a: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  <a:t>Praise the Lord He is alive</a:t>
            </a:r>
            <a:b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</a:br>
            <a:r>
              <a:rPr lang="en-US" sz="4000" b="1" dirty="0">
                <a:solidFill>
                  <a:srgbClr val="FF0000"/>
                </a:solidFill>
                <a:effectLst/>
                <a:latin typeface="+mn-lt"/>
              </a:rPr>
              <a:t>What a foretaste of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+mn-lt"/>
              </a:rPr>
              <a:t>deliv'rance</a:t>
            </a:r>
            <a:b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</a:br>
            <a: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  <a:t>How unwavering our hope</a:t>
            </a:r>
            <a:b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</a:br>
            <a: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  <a:t>Christ in power resurrected</a:t>
            </a:r>
            <a:b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</a:br>
            <a:r>
              <a:rPr lang="en-US" sz="2800" b="1" dirty="0">
                <a:solidFill>
                  <a:srgbClr val="FF0000"/>
                </a:solidFill>
                <a:effectLst/>
                <a:latin typeface="+mn-lt"/>
              </a:rPr>
              <a:t>As we will be when He comes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0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AA7E8A-B92E-42B3-7643-FEB0FD4AE8CF}"/>
              </a:ext>
            </a:extLst>
          </p:cNvPr>
          <p:cNvSpPr txBox="1"/>
          <p:nvPr/>
        </p:nvSpPr>
        <p:spPr>
          <a:xfrm>
            <a:off x="626723" y="3945276"/>
            <a:ext cx="2804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The Light of the World</a:t>
            </a:r>
          </a:p>
        </p:txBody>
      </p:sp>
    </p:spTree>
    <p:extLst>
      <p:ext uri="{BB962C8B-B14F-4D97-AF65-F5344CB8AC3E}">
        <p14:creationId xmlns:p14="http://schemas.microsoft.com/office/powerpoint/2010/main" val="89523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90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Jesus is the true light because He is God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1-3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In the beginning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was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the Word</a:t>
            </a:r>
            <a:r>
              <a:rPr lang="en-US" sz="2800" b="1" i="1" dirty="0">
                <a:latin typeface="Bookman Old Style" panose="02050604050505020204" pitchFamily="18" charset="0"/>
              </a:rPr>
              <a:t>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Word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was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with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God</a:t>
            </a:r>
            <a:r>
              <a:rPr lang="en-US" sz="2800" b="1" i="1" dirty="0">
                <a:latin typeface="Bookman Old Style" panose="02050604050505020204" pitchFamily="18" charset="0"/>
              </a:rPr>
              <a:t>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Word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was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God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He was in the beginning with God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All things were made through him, and without him was not any thing made that was made</a:t>
            </a:r>
            <a:r>
              <a:rPr lang="en-US" sz="2800" b="1" dirty="0">
                <a:latin typeface="Bookman Old Style" panose="02050604050505020204" pitchFamily="18" charset="0"/>
              </a:rPr>
              <a:t>.</a:t>
            </a:r>
            <a:endParaRPr lang="en-US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83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Jesus is the true light because He is God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1-3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In the beginning was the Word, and the Word was with God, and the Word was God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He was in the beginning with God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All things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were made through him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and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without him was not any thing made that was made</a:t>
            </a:r>
            <a:r>
              <a:rPr lang="en-US" sz="2800" b="1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By faith we understand that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universe was created by the word of God</a:t>
            </a:r>
            <a:r>
              <a:rPr lang="en-US" sz="2800" b="1" i="1" dirty="0">
                <a:latin typeface="Bookman Old Style" panose="02050604050505020204" pitchFamily="18" charset="0"/>
              </a:rPr>
              <a:t>, so that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what is seen was not made out of things that are visible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Hebrews 11:3</a:t>
            </a:r>
            <a:endParaRPr lang="en-US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40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Jesus is the true light because He is God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1-3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In the beginning was the Word,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Word was with God</a:t>
            </a:r>
            <a:r>
              <a:rPr lang="en-US" sz="2800" b="1" i="1" dirty="0">
                <a:latin typeface="Bookman Old Style" panose="02050604050505020204" pitchFamily="18" charset="0"/>
              </a:rPr>
              <a:t>, and </a:t>
            </a:r>
            <a:r>
              <a:rPr lang="en-US" sz="2800" b="1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the Word was God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CC6600"/>
                </a:solidFill>
                <a:latin typeface="Bookman Old Style" panose="02050604050505020204" pitchFamily="18" charset="0"/>
              </a:rPr>
              <a:t>He was in the beginning with God</a:t>
            </a: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All things were made through him</a:t>
            </a:r>
            <a:r>
              <a:rPr lang="en-US" sz="2800" b="1" i="1" dirty="0">
                <a:latin typeface="Bookman Old Style" panose="02050604050505020204" pitchFamily="18" charset="0"/>
              </a:rPr>
              <a:t>, and without him was not any thing made that was made</a:t>
            </a:r>
            <a:r>
              <a:rPr lang="en-US" sz="2800" b="1" dirty="0">
                <a:latin typeface="Bookman Old Style" panose="02050604050505020204" pitchFamily="18" charset="0"/>
              </a:rPr>
              <a:t>.</a:t>
            </a:r>
          </a:p>
          <a:p>
            <a:pPr marL="0" indent="0" algn="ctr">
              <a:buNone/>
            </a:pPr>
            <a:endParaRPr lang="en-US" sz="2800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Today’s passage teaches that Jesus brings us great and eternal blessings, but He can only bring us these blessings if He is who John says He is in verses 1-3 and we truly take John’s message to be true.</a:t>
            </a:r>
            <a:endParaRPr lang="en-US" sz="5400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14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Jesus the true light brings eternal life (</a:t>
            </a:r>
            <a:r>
              <a:rPr lang="en-US" sz="3200" b="1" i="1" dirty="0">
                <a:latin typeface="Bookman Old Style" panose="02050604050505020204" pitchFamily="18" charset="0"/>
              </a:rPr>
              <a:t>verses 4-5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In him was life, and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the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life was the light of men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The light shines in the darkness, and the darkness has not overcome it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Paul shares how Jesus gave him his calling on the road to Damascus, telling Paul He was sending him to the Gentiles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to open their eyes, so that they may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turn from darkness to light and from the power of Satan to God.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Acts 26:18</a:t>
            </a:r>
          </a:p>
          <a:p>
            <a:pPr marL="0" indent="0">
              <a:buNone/>
            </a:pPr>
            <a:endParaRPr lang="en-US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98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Jesus the true light brings eternal life (</a:t>
            </a:r>
            <a:r>
              <a:rPr lang="en-US" sz="3200" b="1" i="1" dirty="0">
                <a:latin typeface="Bookman Old Style" panose="02050604050505020204" pitchFamily="18" charset="0"/>
              </a:rPr>
              <a:t>verses 4-5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In him was life, and </a:t>
            </a:r>
            <a:r>
              <a:rPr lang="en-US" sz="2800" b="1" i="1" u="sng" dirty="0">
                <a:latin typeface="Bookman Old Style" panose="02050604050505020204" pitchFamily="18" charset="0"/>
              </a:rPr>
              <a:t>the</a:t>
            </a:r>
            <a:r>
              <a:rPr lang="en-US" sz="2800" b="1" i="1" dirty="0">
                <a:latin typeface="Bookman Old Style" panose="02050604050505020204" pitchFamily="18" charset="0"/>
              </a:rPr>
              <a:t> life was the light of men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light shines in the darkness, and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the darkness has not overcome it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Paul shares how Jesus gave him his calling on the road to Damascus, telling Paul He was sending him to the Gentiles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to open their eyes, so that they may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turn from darkness to light and from the power of Satan to God.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Acts 26:18</a:t>
            </a:r>
          </a:p>
          <a:p>
            <a:pPr marL="0" indent="0">
              <a:buNone/>
            </a:pPr>
            <a:endParaRPr lang="en-US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482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latin typeface="Bookman Old Style" panose="02050604050505020204" pitchFamily="18" charset="0"/>
              </a:rPr>
              <a:t>The offer of eternal life has been testified to all the world (</a:t>
            </a:r>
            <a:r>
              <a:rPr lang="en-US" sz="3200" b="1" i="1" dirty="0">
                <a:latin typeface="Bookman Old Style" panose="02050604050505020204" pitchFamily="18" charset="0"/>
              </a:rPr>
              <a:t>verses 6-9</a:t>
            </a:r>
            <a:r>
              <a:rPr lang="en-US" sz="3200" b="1" dirty="0">
                <a:latin typeface="Bookman Old Style" panose="02050604050505020204" pitchFamily="18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6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There was a man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sent from God</a:t>
            </a:r>
            <a:r>
              <a:rPr lang="en-US" sz="2800" b="1" i="1" dirty="0">
                <a:latin typeface="Bookman Old Style" panose="02050604050505020204" pitchFamily="18" charset="0"/>
              </a:rPr>
              <a:t>, whose name was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John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7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latin typeface="Bookman Old Style" panose="02050604050505020204" pitchFamily="18" charset="0"/>
              </a:rPr>
              <a:t>He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came as a witness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to bear witness about the light, that all might believe through him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8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He was not the light, but came to bear witness about the light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You will be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my witnesses </a:t>
            </a:r>
            <a:r>
              <a:rPr lang="en-US" sz="2800" b="1" i="1" dirty="0">
                <a:latin typeface="Bookman Old Style" panose="02050604050505020204" pitchFamily="18" charset="0"/>
              </a:rPr>
              <a:t>in Jerusalem and in all Judea and Samaria,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to the end of the earth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Acts 1:8</a:t>
            </a:r>
          </a:p>
          <a:p>
            <a:pPr marL="0" indent="0">
              <a:buNone/>
            </a:pPr>
            <a:endParaRPr lang="en-US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21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837</TotalTime>
  <Words>1084</Words>
  <Application>Microsoft Office PowerPoint</Application>
  <PresentationFormat>Widescreen</PresentationFormat>
  <Paragraphs>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Bookman Old Style</vt:lpstr>
      <vt:lpstr>Calibri</vt:lpstr>
      <vt:lpstr>Calibri Light</vt:lpstr>
      <vt:lpstr>Rockwell</vt:lpstr>
      <vt:lpstr>Rockwell Condensed</vt:lpstr>
      <vt:lpstr>Wingdings</vt:lpstr>
      <vt:lpstr>1_Office Theme</vt:lpstr>
      <vt:lpstr>Wood Type</vt:lpstr>
      <vt:lpstr>PowerPoint Presentation</vt:lpstr>
      <vt:lpstr>PowerPoint Presentation</vt:lpstr>
      <vt:lpstr>PowerPoint Presentation</vt:lpstr>
      <vt:lpstr>I. Jesus is the true light because He is God (verses 1-3)</vt:lpstr>
      <vt:lpstr>I. Jesus is the true light because He is God (verses 1-3)</vt:lpstr>
      <vt:lpstr>I. Jesus is the true light because He is God (verses 1-3)</vt:lpstr>
      <vt:lpstr>II. Jesus the true light brings eternal life (verses 4-5)</vt:lpstr>
      <vt:lpstr>II. Jesus the true light brings eternal life (verses 4-5)</vt:lpstr>
      <vt:lpstr>III. The offer of eternal life has been testified to all the world (verses 6-9)</vt:lpstr>
      <vt:lpstr>III. The offer of eternal life has been testified to all the world (verses 6-9)</vt:lpstr>
      <vt:lpstr>III. The offer of eternal life has been testified to all the world (verses 6-9)</vt:lpstr>
      <vt:lpstr>IV. The promise of eternal life is received only by those who believe in Jesus (verses 10-13)</vt:lpstr>
      <vt:lpstr>IV. The promise of eternal life is received only by those who believe in Jesus (verses 10-13)</vt:lpstr>
      <vt:lpstr>V. Jesus is the true light because He is God with us (verse 14)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DeMeo</cp:lastModifiedBy>
  <cp:revision>64</cp:revision>
  <dcterms:created xsi:type="dcterms:W3CDTF">2020-03-26T18:56:14Z</dcterms:created>
  <dcterms:modified xsi:type="dcterms:W3CDTF">2023-12-03T18:15:12Z</dcterms:modified>
</cp:coreProperties>
</file>