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62" r:id="rId2"/>
  </p:sldMasterIdLst>
  <p:notesMasterIdLst>
    <p:notesMasterId r:id="rId20"/>
  </p:notesMasterIdLst>
  <p:sldIdLst>
    <p:sldId id="545" r:id="rId3"/>
    <p:sldId id="781" r:id="rId4"/>
    <p:sldId id="783" r:id="rId5"/>
    <p:sldId id="763" r:id="rId6"/>
    <p:sldId id="799" r:id="rId7"/>
    <p:sldId id="796" r:id="rId8"/>
    <p:sldId id="789" r:id="rId9"/>
    <p:sldId id="800" r:id="rId10"/>
    <p:sldId id="801" r:id="rId11"/>
    <p:sldId id="797" r:id="rId12"/>
    <p:sldId id="802" r:id="rId13"/>
    <p:sldId id="803" r:id="rId14"/>
    <p:sldId id="805" r:id="rId15"/>
    <p:sldId id="804" r:id="rId16"/>
    <p:sldId id="798" r:id="rId17"/>
    <p:sldId id="785" r:id="rId18"/>
    <p:sldId id="53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5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D0D0D5-DA7F-4B43-B92F-BC63D39E4929}" v="962" dt="2023-12-21T15:57:14.9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572ED-DCF0-4704-A939-7BED94815564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2D89D-B35A-48BA-B643-15CC34A4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0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2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1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66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985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153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04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640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174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96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714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22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41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12/27/2023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4150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186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1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6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4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8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8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0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8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AD5F9-A63A-4A59-A734-6A332050D20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1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58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A8E7D-724C-4ED6-8B95-17903A4D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Scripture Reading</a:t>
            </a:r>
          </a:p>
          <a:p>
            <a:pPr marL="0" indent="0" algn="ctr">
              <a:buNone/>
            </a:pPr>
            <a:r>
              <a:rPr lang="en-US" sz="44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John 9:1-7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FF3300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3300"/>
                </a:solidFill>
              </a:rPr>
              <a:t>Page 1064 in the seat back bibles</a:t>
            </a:r>
          </a:p>
        </p:txBody>
      </p:sp>
    </p:spTree>
    <p:extLst>
      <p:ext uri="{BB962C8B-B14F-4D97-AF65-F5344CB8AC3E}">
        <p14:creationId xmlns:p14="http://schemas.microsoft.com/office/powerpoint/2010/main" val="3375875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IV.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We can see the worlds opposition to Jesus and stand firm with Him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13-34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 brought to the Pharisees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man who had formerly been blind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Now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was a Sabbath day when Jesus 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made the mud and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opened his eyes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5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31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IV.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We can see the worlds opposition to Jesus and stand firm with Him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13-34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Pharisees again asked 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 how he had received his sight. And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said 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them, “He put mud on my eyes, and I washed, and I see.”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 of the Pharisees said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“This man is not from God, for he does not keep the Sabbath.” But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others said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“How can a man who is a sinner do such signs?” And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was a division among them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en-US" sz="24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 said again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the blind man, “What do you say about him, since he has opened your eyes?”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said, “He is a prophet.”  </a:t>
            </a:r>
          </a:p>
          <a:p>
            <a:pPr marL="0" indent="0">
              <a:buNone/>
            </a:pPr>
            <a:endParaRPr lang="en-US" sz="4800" b="1" i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88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IV.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We can see the worlds opposition to Jesus and stand firm with Him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13-34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97" y="2003073"/>
            <a:ext cx="1165638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18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Jews did not believe that he had been blind and had received his sight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, until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they called the parents of the man 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who had received his sight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19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 and asked them, “Is this your son, who you say was born blind? How then does he now see?”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20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His parents answered, “We know that this is our son and that he was born blind.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21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 But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how he now sees we do not know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, nor do we know who opened his eyes.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Ask him; he is of age. He will speak for himself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.”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22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(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His parents said these things because they feared the Jews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, for the Jews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had already agreed that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if anyone should confess Jesus to be Christ, he was to be put out of the synagogue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.)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23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Therefore his parents said, “He is of age; ask him.” </a:t>
            </a:r>
            <a:endParaRPr lang="en-US" sz="5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7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7" y="484632"/>
            <a:ext cx="10265261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IV.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We can see the worlds opposition to Jesus and stand firm with Him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13-34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24</a:t>
            </a:r>
            <a:r>
              <a:rPr lang="en-US" sz="2800" b="1" i="1" dirty="0">
                <a:latin typeface="Bookman Old Style" panose="02050604050505020204" pitchFamily="18" charset="0"/>
              </a:rPr>
              <a:t> So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for the second time they called the man </a:t>
            </a:r>
            <a:r>
              <a:rPr lang="en-US" sz="2800" b="1" i="1" dirty="0">
                <a:latin typeface="Bookman Old Style" panose="02050604050505020204" pitchFamily="18" charset="0"/>
              </a:rPr>
              <a:t>who had been blind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said to him, “Give glory to God</a:t>
            </a:r>
            <a:r>
              <a:rPr lang="en-US" sz="2800" b="1" i="1" dirty="0">
                <a:latin typeface="Bookman Old Style" panose="02050604050505020204" pitchFamily="18" charset="0"/>
              </a:rPr>
              <a:t>. </a:t>
            </a:r>
            <a:r>
              <a:rPr lang="en-US" sz="2800" b="1" i="1" u="sng" dirty="0">
                <a:latin typeface="Bookman Old Style" panose="02050604050505020204" pitchFamily="18" charset="0"/>
              </a:rPr>
              <a:t>We know that this man is a sinner</a:t>
            </a:r>
            <a:r>
              <a:rPr lang="en-US" sz="2800" b="1" i="1" dirty="0">
                <a:latin typeface="Bookman Old Style" panose="02050604050505020204" pitchFamily="18" charset="0"/>
              </a:rPr>
              <a:t>.”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32</a:t>
            </a:r>
            <a:r>
              <a:rPr lang="en-US" sz="2800" b="1" i="1" dirty="0">
                <a:latin typeface="Bookman Old Style" panose="02050604050505020204" pitchFamily="18" charset="0"/>
              </a:rPr>
              <a:t> Never since the world began has it been heard that anyone opened the eyes of a man born blind.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33</a:t>
            </a:r>
            <a:r>
              <a:rPr lang="en-US" sz="2800" b="1" i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If this man were not from God, he could do nothing</a:t>
            </a:r>
            <a:r>
              <a:rPr lang="en-US" sz="2800" b="1" i="1" dirty="0">
                <a:latin typeface="Bookman Old Style" panose="02050604050505020204" pitchFamily="18" charset="0"/>
              </a:rPr>
              <a:t>.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34</a:t>
            </a:r>
            <a:r>
              <a:rPr lang="en-US" sz="2800" b="1" i="1" dirty="0">
                <a:latin typeface="Bookman Old Style" panose="02050604050505020204" pitchFamily="18" charset="0"/>
              </a:rPr>
              <a:t> They answered him, 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You were born in utter sin, and would you teach us?</a:t>
            </a:r>
            <a:r>
              <a:rPr lang="en-US" sz="2800" b="1" i="1" dirty="0">
                <a:latin typeface="Bookman Old Style" panose="02050604050505020204" pitchFamily="18" charset="0"/>
              </a:rPr>
              <a:t>”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they cast him out</a:t>
            </a:r>
            <a:r>
              <a:rPr lang="en-US" sz="2800" b="1" i="1" dirty="0">
                <a:latin typeface="Bookman Old Style" panose="02050604050505020204" pitchFamily="18" charset="0"/>
              </a:rPr>
              <a:t>. </a:t>
            </a:r>
            <a:endParaRPr lang="en-US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52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IV.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We can see the worlds opposition to Jesus and stand firm with Him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13-34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“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It is before his own master that he stands or falls. And he will be upheld, for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Lord is able to make him stand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Romans 14:4</a:t>
            </a:r>
          </a:p>
          <a:p>
            <a:pPr marL="0" indent="0">
              <a:buNone/>
            </a:pPr>
            <a:endParaRPr lang="en-US" sz="2800" b="1" i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800" b="1" i="1" dirty="0">
                <a:latin typeface="Bookman Old Style" panose="02050604050505020204" pitchFamily="18" charset="0"/>
              </a:rPr>
              <a:t>“I can do all things through him who strengthens me.” </a:t>
            </a:r>
            <a:r>
              <a:rPr lang="en-US" sz="2800" b="1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Philippians 4:13</a:t>
            </a:r>
            <a:endParaRPr lang="en-US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5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20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Jesus gives us true sight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35-38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35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Jesus heard that they had cast him out, and having found him he said, “Do you believe in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Son of Man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?”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36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He answered, “And who is he, sir, that I may believe in him?”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37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Jesus said to him, “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</a:t>
            </a:r>
            <a:r>
              <a:rPr lang="en-US" sz="2800" b="1" i="1" u="sng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 seen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him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it is he who is speaking to you.”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38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said, “Lord, I believe,” and he worshiped him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Have you believed because you have seen me?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Blessed are those who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have not seen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and yet have believed</a:t>
            </a:r>
            <a:r>
              <a:rPr lang="en-US" sz="2800" b="1" i="1" dirty="0">
                <a:latin typeface="Bookman Old Style" panose="02050604050505020204" pitchFamily="18" charset="0"/>
              </a:rPr>
              <a:t>.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John 20:29</a:t>
            </a:r>
            <a:endParaRPr lang="en-US" sz="2800" b="1" dirty="0">
              <a:solidFill>
                <a:srgbClr val="C0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6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5AA7E8A-B92E-42B3-7643-FEB0FD4AE8CF}"/>
              </a:ext>
            </a:extLst>
          </p:cNvPr>
          <p:cNvSpPr txBox="1"/>
          <p:nvPr/>
        </p:nvSpPr>
        <p:spPr>
          <a:xfrm>
            <a:off x="4183805" y="4932313"/>
            <a:ext cx="432183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“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Thanks be to God for his inexpressible gift!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”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nd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Corinthians 9:15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03342F5-65F6-8562-356E-C61BF058CAB5}"/>
              </a:ext>
            </a:extLst>
          </p:cNvPr>
          <p:cNvGrpSpPr/>
          <p:nvPr/>
        </p:nvGrpSpPr>
        <p:grpSpPr>
          <a:xfrm>
            <a:off x="952409" y="200178"/>
            <a:ext cx="2558541" cy="3001221"/>
            <a:chOff x="952409" y="200178"/>
            <a:chExt cx="2558541" cy="3001221"/>
          </a:xfrm>
        </p:grpSpPr>
        <p:pic>
          <p:nvPicPr>
            <p:cNvPr id="1026" name="Picture 2" descr="Yellow Christmas Gift Clip Art - Yellow Christmas Gift Image">
              <a:extLst>
                <a:ext uri="{FF2B5EF4-FFF2-40B4-BE49-F238E27FC236}">
                  <a16:creationId xmlns:a16="http://schemas.microsoft.com/office/drawing/2014/main" id="{CAF7B78D-362F-B294-C1C5-55C6A4D17C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2409" y="200178"/>
              <a:ext cx="2558541" cy="3001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4C298F6A-9C27-7E13-F940-1B0E86D7A819}"/>
                </a:ext>
              </a:extLst>
            </p:cNvPr>
            <p:cNvSpPr txBox="1"/>
            <p:nvPr/>
          </p:nvSpPr>
          <p:spPr>
            <a:xfrm>
              <a:off x="1004169" y="2448846"/>
              <a:ext cx="2432650" cy="50783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Eternal Life!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070016A-4165-2AA5-1BBA-A3EFC044748E}"/>
              </a:ext>
            </a:extLst>
          </p:cNvPr>
          <p:cNvGrpSpPr/>
          <p:nvPr/>
        </p:nvGrpSpPr>
        <p:grpSpPr>
          <a:xfrm>
            <a:off x="878278" y="3337317"/>
            <a:ext cx="2558541" cy="3001221"/>
            <a:chOff x="952409" y="200178"/>
            <a:chExt cx="2558541" cy="3001221"/>
          </a:xfrm>
        </p:grpSpPr>
        <p:pic>
          <p:nvPicPr>
            <p:cNvPr id="6" name="Picture 2" descr="Yellow Christmas Gift Clip Art - Yellow Christmas Gift Image">
              <a:extLst>
                <a:ext uri="{FF2B5EF4-FFF2-40B4-BE49-F238E27FC236}">
                  <a16:creationId xmlns:a16="http://schemas.microsoft.com/office/drawing/2014/main" id="{14F3EDFB-1426-C203-7992-F157A50C7A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2409" y="200178"/>
              <a:ext cx="2558541" cy="3001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E3DB7B0-B854-1CAB-C145-9BCF1527ED95}"/>
                </a:ext>
              </a:extLst>
            </p:cNvPr>
            <p:cNvSpPr txBox="1"/>
            <p:nvPr/>
          </p:nvSpPr>
          <p:spPr>
            <a:xfrm>
              <a:off x="1004169" y="2146923"/>
              <a:ext cx="2432650" cy="89255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True Life Now!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9A4E459-E76C-5793-2D1E-B14FAC38BFFE}"/>
              </a:ext>
            </a:extLst>
          </p:cNvPr>
          <p:cNvGrpSpPr/>
          <p:nvPr/>
        </p:nvGrpSpPr>
        <p:grpSpPr>
          <a:xfrm>
            <a:off x="9164025" y="200177"/>
            <a:ext cx="2558541" cy="3001221"/>
            <a:chOff x="952409" y="200178"/>
            <a:chExt cx="2558541" cy="3001221"/>
          </a:xfrm>
        </p:grpSpPr>
        <p:pic>
          <p:nvPicPr>
            <p:cNvPr id="9" name="Picture 2" descr="Yellow Christmas Gift Clip Art - Yellow Christmas Gift Image">
              <a:extLst>
                <a:ext uri="{FF2B5EF4-FFF2-40B4-BE49-F238E27FC236}">
                  <a16:creationId xmlns:a16="http://schemas.microsoft.com/office/drawing/2014/main" id="{427E27F6-3DD2-7D23-5ABA-C19EE2B867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2409" y="200178"/>
              <a:ext cx="2558541" cy="3001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ABE3986-C00C-981E-607B-4593702F4886}"/>
                </a:ext>
              </a:extLst>
            </p:cNvPr>
            <p:cNvSpPr txBox="1"/>
            <p:nvPr/>
          </p:nvSpPr>
          <p:spPr>
            <a:xfrm>
              <a:off x="1004169" y="2146923"/>
              <a:ext cx="2432650" cy="89255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True Direction!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90AFF7D-A51C-9720-FF7B-9F4C3E10447F}"/>
              </a:ext>
            </a:extLst>
          </p:cNvPr>
          <p:cNvGrpSpPr/>
          <p:nvPr/>
        </p:nvGrpSpPr>
        <p:grpSpPr>
          <a:xfrm>
            <a:off x="9089894" y="3337317"/>
            <a:ext cx="2558541" cy="3001221"/>
            <a:chOff x="952409" y="200178"/>
            <a:chExt cx="2558541" cy="3001221"/>
          </a:xfrm>
        </p:grpSpPr>
        <p:pic>
          <p:nvPicPr>
            <p:cNvPr id="12" name="Picture 2" descr="Yellow Christmas Gift Clip Art - Yellow Christmas Gift Image">
              <a:extLst>
                <a:ext uri="{FF2B5EF4-FFF2-40B4-BE49-F238E27FC236}">
                  <a16:creationId xmlns:a16="http://schemas.microsoft.com/office/drawing/2014/main" id="{F1381290-7BD4-C6FC-1725-8BC8DF82F9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2409" y="200178"/>
              <a:ext cx="2558541" cy="3001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C3EE174-406E-9DC3-22D4-AFE81026FBEC}"/>
                </a:ext>
              </a:extLst>
            </p:cNvPr>
            <p:cNvSpPr txBox="1"/>
            <p:nvPr/>
          </p:nvSpPr>
          <p:spPr>
            <a:xfrm>
              <a:off x="1004169" y="2146923"/>
              <a:ext cx="2432650" cy="492443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True Sight!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516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A8E7D-724C-4ED6-8B95-17903A4D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Benediction</a:t>
            </a:r>
          </a:p>
        </p:txBody>
      </p:sp>
    </p:spTree>
    <p:extLst>
      <p:ext uri="{BB962C8B-B14F-4D97-AF65-F5344CB8AC3E}">
        <p14:creationId xmlns:p14="http://schemas.microsoft.com/office/powerpoint/2010/main" val="273860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5AA7E8A-B92E-42B3-7643-FEB0FD4AE8CF}"/>
              </a:ext>
            </a:extLst>
          </p:cNvPr>
          <p:cNvSpPr txBox="1"/>
          <p:nvPr/>
        </p:nvSpPr>
        <p:spPr>
          <a:xfrm>
            <a:off x="626723" y="3945276"/>
            <a:ext cx="2804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The Light of the World</a:t>
            </a:r>
          </a:p>
        </p:txBody>
      </p:sp>
    </p:spTree>
    <p:extLst>
      <p:ext uri="{BB962C8B-B14F-4D97-AF65-F5344CB8AC3E}">
        <p14:creationId xmlns:p14="http://schemas.microsoft.com/office/powerpoint/2010/main" val="89523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0742"/>
                    </a14:imgEffect>
                    <a14:imgEffect>
                      <a14:saturation sat="104000"/>
                    </a14:imgEffect>
                  </a14:imgLayer>
                </a14:imgProps>
              </a:ext>
            </a:extLst>
          </a:blip>
          <a:srcRect/>
          <a:stretch>
            <a:fillRect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699BE-1975-75A9-D4C2-2920F7D1C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0967" y="996594"/>
            <a:ext cx="4531033" cy="160934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</a:rPr>
              <a:t>Jesus gives us true sight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03C65-918B-DBE7-600D-9495BCAE4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64951"/>
            <a:ext cx="3355676" cy="4696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i="1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John 9:1-7 (1-38)</a:t>
            </a:r>
          </a:p>
        </p:txBody>
      </p:sp>
    </p:spTree>
    <p:extLst>
      <p:ext uri="{BB962C8B-B14F-4D97-AF65-F5344CB8AC3E}">
        <p14:creationId xmlns:p14="http://schemas.microsoft.com/office/powerpoint/2010/main" val="255090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We can see life’s trials to the glory of God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1-5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</a:t>
            </a:r>
            <a:r>
              <a:rPr lang="en-US" sz="2800" b="1" i="1" dirty="0">
                <a:latin typeface="Bookman Old Style" panose="02050604050505020204" pitchFamily="18" charset="0"/>
              </a:rPr>
              <a:t> As he passed by, he saw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 man blind from birth</a:t>
            </a:r>
            <a:r>
              <a:rPr lang="en-US" sz="2800" b="1" i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his disciples asked him, “Rabbi,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who sinned, this man or his parents, that he was born blind?</a:t>
            </a:r>
            <a:r>
              <a:rPr lang="en-US" sz="2800" b="1" i="1" dirty="0">
                <a:latin typeface="Bookman Old Style" panose="02050604050505020204" pitchFamily="18" charset="0"/>
              </a:rPr>
              <a:t>”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Jesus answered, “It was not that this man sinned, or his parents, but that the works of God might be displayed in him.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We must work the works of him who sent me while it is day; night is coming, when no one can work.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</a:t>
            </a:r>
            <a:r>
              <a:rPr lang="en-US" sz="2800" b="1" i="1" dirty="0">
                <a:latin typeface="Bookman Old Style" panose="02050604050505020204" pitchFamily="18" charset="0"/>
              </a:rPr>
              <a:t> As long as I am in the world, I am the light of the world.”</a:t>
            </a:r>
            <a:endParaRPr lang="en-US" sz="2800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5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83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We can see life’s trials to the glory of God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1-5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</a:t>
            </a:r>
            <a:r>
              <a:rPr lang="en-US" sz="2800" b="1" i="1" dirty="0">
                <a:latin typeface="Bookman Old Style" panose="02050604050505020204" pitchFamily="18" charset="0"/>
              </a:rPr>
              <a:t> As he passed by, he saw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 man blind from birth</a:t>
            </a:r>
            <a:r>
              <a:rPr lang="en-US" sz="2800" b="1" i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his disciples asked him, “Rabbi, who sinned, this man or his parents, that he was born blind?”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Jesus answered, “It was not that this man sinned, or his parents, but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that the works of God might be displayed in him</a:t>
            </a:r>
            <a:r>
              <a:rPr lang="en-US" sz="2800" b="1" i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We must work the works of him who sent me while it is day; night is coming, when no one can work.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</a:t>
            </a:r>
            <a:r>
              <a:rPr lang="en-US" sz="2800" b="1" i="1" dirty="0">
                <a:latin typeface="Bookman Old Style" panose="02050604050505020204" pitchFamily="18" charset="0"/>
              </a:rPr>
              <a:t> As long as I am in the world, I am the light of the world.”</a:t>
            </a:r>
            <a:endParaRPr lang="en-US" sz="2800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5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886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latin typeface="Bookman Old Style" panose="02050604050505020204" pitchFamily="18" charset="0"/>
              </a:rPr>
              <a:t>We can see Jesus’ direction through the eyes of faith (</a:t>
            </a:r>
            <a:r>
              <a:rPr lang="en-US" sz="3200" b="1" i="1" dirty="0">
                <a:latin typeface="Bookman Old Style" panose="02050604050505020204" pitchFamily="18" charset="0"/>
              </a:rPr>
              <a:t>verses 6-7</a:t>
            </a:r>
            <a:r>
              <a:rPr lang="en-US" sz="3200" b="1" dirty="0">
                <a:latin typeface="Bookman Old Style" panose="020506040505050202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6</a:t>
            </a:r>
            <a:r>
              <a:rPr lang="en-US" sz="2800" b="1" i="1" dirty="0">
                <a:latin typeface="Bookman Old Style" panose="02050604050505020204" pitchFamily="18" charset="0"/>
              </a:rPr>
              <a:t> Having said these things, he spit on the ground and made mud with the saliva. Then he anointed the man’s eyes with the mud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7</a:t>
            </a:r>
            <a:r>
              <a:rPr lang="en-US" sz="2800" b="1" i="1" dirty="0">
                <a:latin typeface="Bookman Old Style" panose="02050604050505020204" pitchFamily="18" charset="0"/>
              </a:rPr>
              <a:t> and said to him, 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Go, wash </a:t>
            </a:r>
            <a:r>
              <a:rPr lang="en-US" sz="2800" b="1" i="1" dirty="0">
                <a:latin typeface="Bookman Old Style" panose="02050604050505020204" pitchFamily="18" charset="0"/>
              </a:rPr>
              <a:t>in the pool of Siloam” (which means Sent).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So he went and washed and came back seeing</a:t>
            </a:r>
            <a:r>
              <a:rPr lang="en-US" sz="2800" b="1" i="1" dirty="0">
                <a:latin typeface="Bookman Old Style" panose="02050604050505020204" pitchFamily="18" charset="0"/>
              </a:rPr>
              <a:t>. </a:t>
            </a:r>
            <a:endParaRPr lang="en-US" sz="36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38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We can see Jesus as the source of our blessings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8-12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“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With respect to this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they are surprised 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when you do not join them in the same flood of debauchery, and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they malign you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.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1</a:t>
            </a:r>
            <a:r>
              <a:rPr lang="en-US" sz="2800" b="1" baseline="30000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st</a:t>
            </a:r>
            <a:r>
              <a:rPr lang="en-US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Peter 4:4 </a:t>
            </a:r>
            <a:endParaRPr lang="en-US" sz="40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21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We can see Jesus as the source of our blessings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8-12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neighbors and those who had seen him before 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a beggar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were saying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“Is this not the man who used to sit and beg?”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 said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“It is he.”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Others said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“No, but he is like him.”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kept saying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“I am the man.”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So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 said 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him, “Then how were your eyes opened?”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answered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“The man called Jesus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made mud and anointed my eyes and said to me, ‘Go to Siloam and wash.’ So I went and washed and received my sight.”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They said to him, “Where is he?” He said, “I do not know.”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86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We can see Jesus as the source of our blessings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8-12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The neighbors and those who had seen him before as a beggar were saying, “Is this not the man who used to sit and beg?”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Some said, “It is he.” Others said, “No, but he is like him.” He kept saying, “I am the man.”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So they said to him, “Then how were your eyes opened?”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He answered, “The man called Jesus made mud and anointed my eyes and said to me, ‘Go to Siloam and wash.’ So I went and washed and received my sight.”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 said to him, “Where is he?” He said, “I do not know.”</a:t>
            </a:r>
            <a:r>
              <a:rPr lang="en-US" sz="2800" b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64915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945</TotalTime>
  <Words>1389</Words>
  <Application>Microsoft Office PowerPoint</Application>
  <PresentationFormat>Widescreen</PresentationFormat>
  <Paragraphs>42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Bookman Old Style</vt:lpstr>
      <vt:lpstr>Calibri</vt:lpstr>
      <vt:lpstr>Calibri Light</vt:lpstr>
      <vt:lpstr>Rockwell</vt:lpstr>
      <vt:lpstr>Rockwell Condensed</vt:lpstr>
      <vt:lpstr>Wingdings</vt:lpstr>
      <vt:lpstr>1_Office Theme</vt:lpstr>
      <vt:lpstr>Wood Type</vt:lpstr>
      <vt:lpstr>PowerPoint Presentation</vt:lpstr>
      <vt:lpstr>PowerPoint Presentation</vt:lpstr>
      <vt:lpstr>Jesus gives us true sight</vt:lpstr>
      <vt:lpstr>I. We can see life’s trials to the glory of God (verses 1-5)</vt:lpstr>
      <vt:lpstr>I. We can see life’s trials to the glory of God (verses 1-5)</vt:lpstr>
      <vt:lpstr>II. We can see Jesus’ direction through the eyes of faith (verses 6-7)</vt:lpstr>
      <vt:lpstr>III. We can see Jesus as the source of our blessings (verses 8-12)</vt:lpstr>
      <vt:lpstr>III. We can see Jesus as the source of our blessings (verses 8-12)</vt:lpstr>
      <vt:lpstr>III. We can see Jesus as the source of our blessings (verses 8-12)</vt:lpstr>
      <vt:lpstr>IV. We can see the worlds opposition to Jesus and stand firm with Him (verses 13-34)</vt:lpstr>
      <vt:lpstr>IV. We can see the worlds opposition to Jesus and stand firm with Him (verses 13-34)</vt:lpstr>
      <vt:lpstr>IV. We can see the worlds opposition to Jesus and stand firm with Him (verses 13-34)</vt:lpstr>
      <vt:lpstr>IV. We can see the worlds opposition to Jesus and stand firm with Him (verses 13-34)</vt:lpstr>
      <vt:lpstr>IV. We can see the worlds opposition to Jesus and stand firm with Him (verses 13-34)</vt:lpstr>
      <vt:lpstr>V. Jesus gives us true sight (verses 35-38)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Michael DeMeo</cp:lastModifiedBy>
  <cp:revision>65</cp:revision>
  <dcterms:created xsi:type="dcterms:W3CDTF">2020-03-26T18:56:14Z</dcterms:created>
  <dcterms:modified xsi:type="dcterms:W3CDTF">2023-12-28T04:53:07Z</dcterms:modified>
</cp:coreProperties>
</file>