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19"/>
  </p:notesMasterIdLst>
  <p:sldIdLst>
    <p:sldId id="545" r:id="rId3"/>
    <p:sldId id="781" r:id="rId4"/>
    <p:sldId id="783" r:id="rId5"/>
    <p:sldId id="763" r:id="rId6"/>
    <p:sldId id="796" r:id="rId7"/>
    <p:sldId id="798" r:id="rId8"/>
    <p:sldId id="797" r:id="rId9"/>
    <p:sldId id="799" r:id="rId10"/>
    <p:sldId id="800" r:id="rId11"/>
    <p:sldId id="785" r:id="rId12"/>
    <p:sldId id="537" r:id="rId13"/>
    <p:sldId id="789" r:id="rId14"/>
    <p:sldId id="801" r:id="rId15"/>
    <p:sldId id="802" r:id="rId16"/>
    <p:sldId id="803" r:id="rId17"/>
    <p:sldId id="80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FC0EC4-3C0E-4CAB-98EB-6738614AA0C4}" v="4" dt="2023-12-14T15:41:18.8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12/17/2023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06201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78147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12/17/2023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884738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01316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14221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72994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15482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12/17/2023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6405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12/17/2023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04698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67442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2178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12/17/2023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12/17/2023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12/17/2023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12/17/2023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12/17/2023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20539785"/>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John 8:12-18</a:t>
            </a:r>
          </a:p>
          <a:p>
            <a:pPr marL="0" indent="0" algn="ctr">
              <a:buNone/>
            </a:pPr>
            <a:endParaRPr lang="en-US" sz="4000" b="1" dirty="0">
              <a:solidFill>
                <a:srgbClr val="FF3300"/>
              </a:solidFill>
            </a:endParaRPr>
          </a:p>
          <a:p>
            <a:pPr marL="0" indent="0" algn="ctr">
              <a:buNone/>
            </a:pPr>
            <a:r>
              <a:rPr lang="en-US" sz="4000" b="1" dirty="0">
                <a:solidFill>
                  <a:srgbClr val="FF3300"/>
                </a:solidFill>
              </a:rPr>
              <a:t>Pages 1062-63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AA7E8A-B92E-42B3-7643-FEB0FD4AE8CF}"/>
              </a:ext>
            </a:extLst>
          </p:cNvPr>
          <p:cNvSpPr txBox="1"/>
          <p:nvPr/>
        </p:nvSpPr>
        <p:spPr>
          <a:xfrm>
            <a:off x="4183805" y="4932313"/>
            <a:ext cx="4321839" cy="18158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a:t>
            </a:r>
            <a:r>
              <a:rPr kumimoji="0" lang="en-US" sz="2800" b="1" i="1" u="none"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Thanks be to God for his inexpressible gift!</a:t>
            </a:r>
            <a:r>
              <a:rPr kumimoji="0" lang="en-US" sz="2800" b="1" i="0" u="none"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 </a:t>
            </a:r>
            <a:r>
              <a:rPr kumimoji="0" lang="en-US" sz="2800" b="1" i="0" u="none" strike="noStrike" kern="1200" cap="none" spc="0" normalizeH="0" baseline="0" noProof="0" dirty="0">
                <a:ln>
                  <a:noFill/>
                </a:ln>
                <a:solidFill>
                  <a:srgbClr val="FFFF00"/>
                </a:solidFill>
                <a:effectLst/>
                <a:uLnTx/>
                <a:uFillTx/>
                <a:latin typeface="Bookman Old Style" panose="02050604050505020204" pitchFamily="18" charset="0"/>
                <a:ea typeface="+mn-ea"/>
                <a:cs typeface="+mn-cs"/>
              </a:rPr>
              <a:t>2</a:t>
            </a:r>
            <a:r>
              <a:rPr kumimoji="0" lang="en-US" sz="2800" b="1" i="0" u="none" strike="noStrike" kern="1200" cap="none" spc="0" normalizeH="0" baseline="30000" noProof="0" dirty="0">
                <a:ln>
                  <a:noFill/>
                </a:ln>
                <a:solidFill>
                  <a:srgbClr val="FFFF00"/>
                </a:solidFill>
                <a:effectLst/>
                <a:uLnTx/>
                <a:uFillTx/>
                <a:latin typeface="Bookman Old Style" panose="02050604050505020204" pitchFamily="18" charset="0"/>
                <a:ea typeface="+mn-ea"/>
                <a:cs typeface="+mn-cs"/>
              </a:rPr>
              <a:t>nd</a:t>
            </a:r>
            <a:r>
              <a:rPr kumimoji="0" lang="en-US" sz="2800" b="1" i="0" u="none" strike="noStrike" kern="1200" cap="none" spc="0" normalizeH="0" baseline="0" noProof="0" dirty="0">
                <a:ln>
                  <a:noFill/>
                </a:ln>
                <a:solidFill>
                  <a:srgbClr val="FFFF00"/>
                </a:solidFill>
                <a:effectLst/>
                <a:uLnTx/>
                <a:uFillTx/>
                <a:latin typeface="Bookman Old Style" panose="02050604050505020204" pitchFamily="18" charset="0"/>
                <a:ea typeface="+mn-ea"/>
                <a:cs typeface="+mn-cs"/>
              </a:rPr>
              <a:t> Corinthians 9:15</a:t>
            </a:r>
          </a:p>
        </p:txBody>
      </p:sp>
      <p:grpSp>
        <p:nvGrpSpPr>
          <p:cNvPr id="3" name="Group 2">
            <a:extLst>
              <a:ext uri="{FF2B5EF4-FFF2-40B4-BE49-F238E27FC236}">
                <a16:creationId xmlns:a16="http://schemas.microsoft.com/office/drawing/2014/main" id="{503342F5-65F6-8562-356E-C61BF058CAB5}"/>
              </a:ext>
            </a:extLst>
          </p:cNvPr>
          <p:cNvGrpSpPr/>
          <p:nvPr/>
        </p:nvGrpSpPr>
        <p:grpSpPr>
          <a:xfrm>
            <a:off x="952409" y="200178"/>
            <a:ext cx="2558541" cy="3001221"/>
            <a:chOff x="952409" y="200178"/>
            <a:chExt cx="2558541" cy="3001221"/>
          </a:xfrm>
        </p:grpSpPr>
        <p:pic>
          <p:nvPicPr>
            <p:cNvPr id="1026" name="Picture 2" descr="Yellow Christmas Gift Clip Art - Yellow Christmas Gift Image">
              <a:extLst>
                <a:ext uri="{FF2B5EF4-FFF2-40B4-BE49-F238E27FC236}">
                  <a16:creationId xmlns:a16="http://schemas.microsoft.com/office/drawing/2014/main" id="{CAF7B78D-362F-B294-C1C5-55C6A4D17C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409" y="200178"/>
              <a:ext cx="2558541" cy="300122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C298F6A-9C27-7E13-F940-1B0E86D7A819}"/>
                </a:ext>
              </a:extLst>
            </p:cNvPr>
            <p:cNvSpPr txBox="1"/>
            <p:nvPr/>
          </p:nvSpPr>
          <p:spPr>
            <a:xfrm>
              <a:off x="1004169" y="2448846"/>
              <a:ext cx="2432650" cy="507831"/>
            </a:xfrm>
            <a:prstGeom prst="rect">
              <a:avLst/>
            </a:prstGeom>
            <a:solidFill>
              <a:srgbClr val="FF0000"/>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Eternal Life!</a:t>
              </a:r>
            </a:p>
          </p:txBody>
        </p:sp>
      </p:grpSp>
      <p:grpSp>
        <p:nvGrpSpPr>
          <p:cNvPr id="5" name="Group 4">
            <a:extLst>
              <a:ext uri="{FF2B5EF4-FFF2-40B4-BE49-F238E27FC236}">
                <a16:creationId xmlns:a16="http://schemas.microsoft.com/office/drawing/2014/main" id="{B070016A-4165-2AA5-1BBA-A3EFC044748E}"/>
              </a:ext>
            </a:extLst>
          </p:cNvPr>
          <p:cNvGrpSpPr/>
          <p:nvPr/>
        </p:nvGrpSpPr>
        <p:grpSpPr>
          <a:xfrm>
            <a:off x="878278" y="3337317"/>
            <a:ext cx="2558541" cy="3001221"/>
            <a:chOff x="952409" y="200178"/>
            <a:chExt cx="2558541" cy="3001221"/>
          </a:xfrm>
        </p:grpSpPr>
        <p:pic>
          <p:nvPicPr>
            <p:cNvPr id="6" name="Picture 2" descr="Yellow Christmas Gift Clip Art - Yellow Christmas Gift Image">
              <a:extLst>
                <a:ext uri="{FF2B5EF4-FFF2-40B4-BE49-F238E27FC236}">
                  <a16:creationId xmlns:a16="http://schemas.microsoft.com/office/drawing/2014/main" id="{14F3EDFB-1426-C203-7992-F157A50C7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409" y="200178"/>
              <a:ext cx="2558541" cy="300122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E3DB7B0-B854-1CAB-C145-9BCF1527ED95}"/>
                </a:ext>
              </a:extLst>
            </p:cNvPr>
            <p:cNvSpPr txBox="1"/>
            <p:nvPr/>
          </p:nvSpPr>
          <p:spPr>
            <a:xfrm>
              <a:off x="1004169" y="2146923"/>
              <a:ext cx="2432650" cy="892552"/>
            </a:xfrm>
            <a:prstGeom prst="rect">
              <a:avLst/>
            </a:prstGeom>
            <a:solidFill>
              <a:srgbClr val="FF0000"/>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True Life Now!</a:t>
              </a:r>
            </a:p>
          </p:txBody>
        </p:sp>
      </p:grpSp>
      <p:grpSp>
        <p:nvGrpSpPr>
          <p:cNvPr id="8" name="Group 7">
            <a:extLst>
              <a:ext uri="{FF2B5EF4-FFF2-40B4-BE49-F238E27FC236}">
                <a16:creationId xmlns:a16="http://schemas.microsoft.com/office/drawing/2014/main" id="{29A4E459-E76C-5793-2D1E-B14FAC38BFFE}"/>
              </a:ext>
            </a:extLst>
          </p:cNvPr>
          <p:cNvGrpSpPr/>
          <p:nvPr/>
        </p:nvGrpSpPr>
        <p:grpSpPr>
          <a:xfrm>
            <a:off x="9164025" y="200177"/>
            <a:ext cx="2558541" cy="3001221"/>
            <a:chOff x="952409" y="200178"/>
            <a:chExt cx="2558541" cy="3001221"/>
          </a:xfrm>
        </p:grpSpPr>
        <p:pic>
          <p:nvPicPr>
            <p:cNvPr id="9" name="Picture 2" descr="Yellow Christmas Gift Clip Art - Yellow Christmas Gift Image">
              <a:extLst>
                <a:ext uri="{FF2B5EF4-FFF2-40B4-BE49-F238E27FC236}">
                  <a16:creationId xmlns:a16="http://schemas.microsoft.com/office/drawing/2014/main" id="{427E27F6-3DD2-7D23-5ABA-C19EE2B867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409" y="200178"/>
              <a:ext cx="2558541" cy="300122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FABE3986-C00C-981E-607B-4593702F4886}"/>
                </a:ext>
              </a:extLst>
            </p:cNvPr>
            <p:cNvSpPr txBox="1"/>
            <p:nvPr/>
          </p:nvSpPr>
          <p:spPr>
            <a:xfrm>
              <a:off x="1004169" y="2146923"/>
              <a:ext cx="2432650" cy="892552"/>
            </a:xfrm>
            <a:prstGeom prst="rect">
              <a:avLst/>
            </a:prstGeom>
            <a:solidFill>
              <a:srgbClr val="FF0000"/>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True Direction!</a:t>
              </a:r>
            </a:p>
          </p:txBody>
        </p:sp>
      </p:grpSp>
    </p:spTree>
    <p:extLst>
      <p:ext uri="{BB962C8B-B14F-4D97-AF65-F5344CB8AC3E}">
        <p14:creationId xmlns:p14="http://schemas.microsoft.com/office/powerpoint/2010/main" val="414516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Know Jesus and know where you’re going!</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Jesus answered them, “I told you, and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you do not believe</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The works that I do in my Father’s name bear witness about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26</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but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you do not believe because you are not among my sheep</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27</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My sheep hear my voice, and I know them, and they follow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28</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I give them eternal life, and they will never perish, and no one will snatch them out of my hand</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29</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My Father, who has given them to me, is greater than all, and no one is able to snatch them out of the Father’s hand</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30</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I and the Father are one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endParaRPr lang="en-US" sz="4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757267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Know Jesus and know where you’re going!</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Jesus answered them, “I told you, and you do not believe. The works that I do in my Father’s name bear witness about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26</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but you do not believe because you are not among my sheep</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27</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My sheep hear my voice, and I know them, and they follow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28</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I give them eternal life, and they will never perish, and no one will snatch them out of my hand</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29</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My Father, who has given them to me, is greater than all, and no one is able to snatch them out of the Father’s hand</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30</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I and the Father are one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endParaRPr lang="en-US" sz="4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08218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Know Jesus and know where you’re going!</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Jesus answered them, “I told you, and you do not believe. The works that I do in my Father’s name bear witness about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26</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but you do not believe because you are not among my sheep</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27</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My sheep hear my voice, and I know them, and they follow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28</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I give them eternal life, and they will never perish</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and no one will snatch them out of my hand</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29</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My Father, who has given them to me, is greater than all, and no one is able to snatch them out of the Father’s hand</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30</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I and the Father are one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endParaRPr lang="en-US" sz="4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45335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Know Jesus and know where you’re going!</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Jesus answered them, “I told you, and you do not believe. The works that I do in my Father’s name bear witness about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26</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but you do not believe because you are not among my sheep</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27</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My sheep hear my voice, and I know them, and they follow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28</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I give them eternal life, and they will never perish, and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no one will snatch them out of my hand</a:t>
            </a:r>
            <a:r>
              <a:rPr lang="en-US" sz="2800" b="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29</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My Father, who has given them to me, is greater than all, and no one is able to snatch them out of the Father’s hand</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30</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I and the Father are one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endParaRPr lang="en-US" sz="4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823468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Know Jesus and know where you’re going!</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Jesus answered them, “I told you, and you do not believe. The works that I do in my Father’s name bear witness about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26</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but you do not believe because you are not among my sheep</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27</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My sheep hear my voice, and I know them, and they follow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28</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I give them eternal life, and they will never perish, and no one will snatch them out of my hand</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29</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My Father, who has given them to me, is greater than all, and no one is able to snatch them out of the Father’s hand</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30</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I and the Father are one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endParaRPr lang="en-US" sz="4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73559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AA7E8A-B92E-42B3-7643-FEB0FD4AE8CF}"/>
              </a:ext>
            </a:extLst>
          </p:cNvPr>
          <p:cNvSpPr txBox="1"/>
          <p:nvPr/>
        </p:nvSpPr>
        <p:spPr>
          <a:xfrm>
            <a:off x="626723" y="3945276"/>
            <a:ext cx="2804845" cy="193899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00"/>
                </a:solidFill>
                <a:effectLst/>
                <a:uLnTx/>
                <a:uFillTx/>
                <a:latin typeface="Bookman Old Style" panose="02050604050505020204" pitchFamily="18" charset="0"/>
                <a:ea typeface="+mn-ea"/>
                <a:cs typeface="+mn-cs"/>
              </a:rPr>
              <a:t>The Light of the World</a:t>
            </a:r>
          </a:p>
        </p:txBody>
      </p:sp>
    </p:spTree>
    <p:extLst>
      <p:ext uri="{BB962C8B-B14F-4D97-AF65-F5344CB8AC3E}">
        <p14:creationId xmlns:p14="http://schemas.microsoft.com/office/powerpoint/2010/main" val="895233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699BE-1975-75A9-D4C2-2920F7D1C875}"/>
              </a:ext>
            </a:extLst>
          </p:cNvPr>
          <p:cNvSpPr>
            <a:spLocks noGrp="1"/>
          </p:cNvSpPr>
          <p:nvPr>
            <p:ph type="title"/>
          </p:nvPr>
        </p:nvSpPr>
        <p:spPr>
          <a:xfrm>
            <a:off x="7556738" y="1381793"/>
            <a:ext cx="4531033" cy="1609344"/>
          </a:xfrm>
        </p:spPr>
        <p:txBody>
          <a:bodyPr>
            <a:normAutofit fontScale="90000"/>
          </a:bodyPr>
          <a:lstStyle/>
          <a:p>
            <a:pPr algn="ctr"/>
            <a:r>
              <a:rPr lang="en-US" sz="4000" b="1" dirty="0">
                <a:solidFill>
                  <a:schemeClr val="bg1"/>
                </a:solidFill>
                <a:latin typeface="Bookman Old Style" panose="02050604050505020204" pitchFamily="18" charset="0"/>
              </a:rPr>
              <a:t>Know Jesus and know where you’re going!</a:t>
            </a:r>
          </a:p>
        </p:txBody>
      </p:sp>
      <p:sp>
        <p:nvSpPr>
          <p:cNvPr id="3" name="Content Placeholder 2">
            <a:extLst>
              <a:ext uri="{FF2B5EF4-FFF2-40B4-BE49-F238E27FC236}">
                <a16:creationId xmlns:a16="http://schemas.microsoft.com/office/drawing/2014/main" id="{53403C65-918B-DBE7-600D-9495BCAE41BF}"/>
              </a:ext>
            </a:extLst>
          </p:cNvPr>
          <p:cNvSpPr>
            <a:spLocks noGrp="1"/>
          </p:cNvSpPr>
          <p:nvPr>
            <p:ph idx="1"/>
          </p:nvPr>
        </p:nvSpPr>
        <p:spPr>
          <a:xfrm>
            <a:off x="0" y="6149944"/>
            <a:ext cx="3243360" cy="708056"/>
          </a:xfrm>
        </p:spPr>
        <p:txBody>
          <a:bodyPr>
            <a:normAutofit/>
          </a:bodyPr>
          <a:lstStyle/>
          <a:p>
            <a:pPr marL="0" indent="0">
              <a:buNone/>
            </a:pPr>
            <a:r>
              <a:rPr lang="en-US" sz="3200" b="1" i="1" dirty="0">
                <a:latin typeface="Bookman Old Style" panose="02050604050505020204" pitchFamily="18" charset="0"/>
              </a:rPr>
              <a:t>John 8:12-18</a:t>
            </a:r>
          </a:p>
        </p:txBody>
      </p:sp>
    </p:spTree>
    <p:extLst>
      <p:ext uri="{BB962C8B-B14F-4D97-AF65-F5344CB8AC3E}">
        <p14:creationId xmlns:p14="http://schemas.microsoft.com/office/powerpoint/2010/main" val="25509072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All who follow Jesus walk in His light (</a:t>
            </a:r>
            <a:r>
              <a:rPr lang="en-US" sz="3200" b="1" i="1" dirty="0">
                <a:effectLst/>
                <a:latin typeface="Bookman Old Style" panose="02050604050505020204" pitchFamily="18" charset="0"/>
                <a:ea typeface="Calibri" panose="020F0502020204030204" pitchFamily="34" charset="0"/>
              </a:rPr>
              <a:t>verse 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Again Jesus spoke to them, saying, “I am the light of the world. Whoever follows me will not walk in darkness, but will have </a:t>
            </a:r>
            <a:r>
              <a:rPr lang="en-US" sz="2800" b="1" i="1" dirty="0">
                <a:solidFill>
                  <a:srgbClr val="0070C0"/>
                </a:solidFill>
                <a:latin typeface="Bookman Old Style" panose="02050604050505020204" pitchFamily="18" charset="0"/>
              </a:rPr>
              <a:t>the </a:t>
            </a:r>
            <a:r>
              <a:rPr lang="en-US" sz="2800" b="1" i="1" u="sng" dirty="0">
                <a:solidFill>
                  <a:srgbClr val="0070C0"/>
                </a:solidFill>
                <a:latin typeface="Bookman Old Style" panose="02050604050505020204" pitchFamily="18" charset="0"/>
              </a:rPr>
              <a:t>light</a:t>
            </a:r>
            <a:r>
              <a:rPr lang="en-US" sz="2800" b="1" i="1" dirty="0">
                <a:solidFill>
                  <a:srgbClr val="0070C0"/>
                </a:solidFill>
                <a:latin typeface="Bookman Old Style" panose="02050604050505020204" pitchFamily="18" charset="0"/>
              </a:rPr>
              <a:t> of life</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 am the </a:t>
            </a:r>
            <a:r>
              <a:rPr lang="en-US" sz="2800" b="1" i="1" dirty="0">
                <a:solidFill>
                  <a:srgbClr val="0070C0"/>
                </a:solidFill>
                <a:latin typeface="Bookman Old Style" panose="02050604050505020204" pitchFamily="18" charset="0"/>
              </a:rPr>
              <a:t>living</a:t>
            </a:r>
            <a:r>
              <a:rPr lang="en-US" sz="2800" b="1" i="1" dirty="0">
                <a:latin typeface="Bookman Old Style" panose="02050604050505020204" pitchFamily="18" charset="0"/>
              </a:rPr>
              <a:t> </a:t>
            </a:r>
            <a:r>
              <a:rPr lang="en-US" sz="2800" b="1" i="1" u="sng" dirty="0">
                <a:solidFill>
                  <a:srgbClr val="0070C0"/>
                </a:solidFill>
                <a:latin typeface="Bookman Old Style" panose="02050604050505020204" pitchFamily="18" charset="0"/>
              </a:rPr>
              <a:t>bread</a:t>
            </a:r>
            <a:r>
              <a:rPr lang="en-US" sz="2800" b="1" i="1" dirty="0">
                <a:latin typeface="Bookman Old Style" panose="02050604050505020204" pitchFamily="18" charset="0"/>
              </a:rPr>
              <a:t> that came down from heaven. If anyone eats of this bread, he will live forever.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6:51</a:t>
            </a:r>
          </a:p>
          <a:p>
            <a:pPr marL="0" indent="0">
              <a:buNone/>
            </a:pPr>
            <a:r>
              <a:rPr lang="en-US" sz="2800" b="1" i="1" dirty="0">
                <a:latin typeface="Bookman Old Style" panose="02050604050505020204" pitchFamily="18" charset="0"/>
              </a:rPr>
              <a:t>On the last day of the feast, the great day, Jesus stood up and cried out, “If anyone thirsts, let him come to me and drink. Whoever believes in me, as the Scripture has said, ‘Out of his heart will flow rivers of </a:t>
            </a:r>
            <a:r>
              <a:rPr lang="en-US" sz="2800" b="1" i="1" dirty="0">
                <a:solidFill>
                  <a:srgbClr val="0070C0"/>
                </a:solidFill>
                <a:latin typeface="Bookman Old Style" panose="02050604050505020204" pitchFamily="18" charset="0"/>
              </a:rPr>
              <a:t>living </a:t>
            </a:r>
            <a:r>
              <a:rPr lang="en-US" sz="2800" b="1" i="1" u="sng" dirty="0">
                <a:solidFill>
                  <a:srgbClr val="0070C0"/>
                </a:solidFill>
                <a:latin typeface="Bookman Old Style" panose="02050604050505020204" pitchFamily="18" charset="0"/>
              </a:rPr>
              <a:t>water</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7:37-38</a:t>
            </a:r>
            <a:endParaRPr lang="en-US" sz="4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18683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All who follow Jesus know His testimony about Himself is true (</a:t>
            </a:r>
            <a:r>
              <a:rPr lang="en-US" sz="3200" b="1" i="1" dirty="0">
                <a:latin typeface="Bookman Old Style" panose="02050604050505020204" pitchFamily="18" charset="0"/>
              </a:rPr>
              <a:t>verses 13-18</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Those who walk in darkness cannot accept Jesus’ testimony (</a:t>
            </a:r>
            <a:r>
              <a:rPr lang="en-US" sz="2800" b="1" i="1" dirty="0">
                <a:latin typeface="Bookman Old Style" panose="02050604050505020204" pitchFamily="18" charset="0"/>
              </a:rPr>
              <a:t>13-14</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So the Pharisees said to him, “You are bearing witness about yourself; your testimony is not true.”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Jesus answered, “Even if I do bear witness about myself, my testimony is true, for I know where I came from and where I am going, but you do not know where I come from or where I am going</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270238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All who follow Jesus know His testimony about Himself is true (</a:t>
            </a:r>
            <a:r>
              <a:rPr lang="en-US" sz="3200" b="1" i="1" dirty="0">
                <a:latin typeface="Bookman Old Style" panose="02050604050505020204" pitchFamily="18" charset="0"/>
              </a:rPr>
              <a:t>verses 13-18</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Those who walk in darkness cannot accept Jesus’ testimony (</a:t>
            </a:r>
            <a:r>
              <a:rPr lang="en-US" sz="2800" b="1" i="1" dirty="0">
                <a:latin typeface="Bookman Old Style" panose="02050604050505020204" pitchFamily="18" charset="0"/>
              </a:rPr>
              <a:t>13-14</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latin typeface="Bookman Old Style" panose="02050604050505020204" pitchFamily="18" charset="0"/>
              </a:rPr>
              <a:t>So the Pharisees said to him, “You are bearing witness about yourself; your testimony is not true.”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Jesus answered, “Even if I do bear witness about myself, my testimony is true, for </a:t>
            </a:r>
            <a:r>
              <a:rPr lang="en-US" sz="2800" b="1" i="1" dirty="0">
                <a:solidFill>
                  <a:srgbClr val="00B050"/>
                </a:solidFill>
                <a:latin typeface="Bookman Old Style" panose="02050604050505020204" pitchFamily="18" charset="0"/>
              </a:rPr>
              <a:t>I know where I came from and where I am going</a:t>
            </a:r>
            <a:r>
              <a:rPr lang="en-US" sz="2800" b="1" i="1" dirty="0">
                <a:solidFill>
                  <a:srgbClr val="0070C0"/>
                </a:solidFill>
                <a:latin typeface="Bookman Old Style" panose="02050604050505020204" pitchFamily="18" charset="0"/>
              </a:rPr>
              <a:t>, but you do not know where I come from or where I am going</a:t>
            </a:r>
            <a:r>
              <a:rPr lang="en-US" sz="2800" b="1" dirty="0">
                <a:solidFill>
                  <a:srgbClr val="0070C0"/>
                </a:solidFill>
                <a:latin typeface="Bookman Old Style" panose="02050604050505020204" pitchFamily="18" charset="0"/>
              </a:rPr>
              <a:t>. </a:t>
            </a:r>
          </a:p>
        </p:txBody>
      </p:sp>
    </p:spTree>
    <p:extLst>
      <p:ext uri="{BB962C8B-B14F-4D97-AF65-F5344CB8AC3E}">
        <p14:creationId xmlns:p14="http://schemas.microsoft.com/office/powerpoint/2010/main" val="2303547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All who follow Jesus know His testimony about Himself is true (</a:t>
            </a:r>
            <a:r>
              <a:rPr lang="en-US" sz="3200" b="1" i="1" dirty="0">
                <a:latin typeface="Bookman Old Style" panose="02050604050505020204" pitchFamily="18" charset="0"/>
              </a:rPr>
              <a:t>verses 13-18</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Calibri" panose="020F0502020204030204" pitchFamily="34" charset="0"/>
              </a:rPr>
              <a:t>All who follow Jesus know Him and the Father who sent Him (</a:t>
            </a:r>
            <a:r>
              <a:rPr lang="en-US" sz="2800" b="1" i="1" dirty="0">
                <a:effectLst/>
                <a:latin typeface="Bookman Old Style" panose="02050604050505020204" pitchFamily="18" charset="0"/>
                <a:ea typeface="Calibri" panose="020F0502020204030204" pitchFamily="34" charset="0"/>
              </a:rPr>
              <a:t>15-18</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rPr>
              <a:t>15</a:t>
            </a:r>
            <a:r>
              <a:rPr lang="en-US" sz="2800" b="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You judge according to the flesh</a:t>
            </a:r>
            <a:r>
              <a:rPr lang="en-US" sz="2800" b="1" i="1" dirty="0">
                <a:effectLst/>
                <a:latin typeface="Bookman Old Style" panose="02050604050505020204" pitchFamily="18" charset="0"/>
                <a:ea typeface="Calibri" panose="020F0502020204030204" pitchFamily="34" charset="0"/>
              </a:rPr>
              <a:t>; I judge no one</a:t>
            </a:r>
            <a:r>
              <a:rPr lang="en-US" sz="2800" b="1" dirty="0">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16</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Yet even if I do judge, </a:t>
            </a:r>
            <a:r>
              <a:rPr lang="en-US" sz="2800" b="1" i="1" dirty="0">
                <a:solidFill>
                  <a:srgbClr val="0070C0"/>
                </a:solidFill>
                <a:effectLst/>
                <a:latin typeface="Bookman Old Style" panose="02050604050505020204" pitchFamily="18" charset="0"/>
                <a:ea typeface="Calibri" panose="020F0502020204030204" pitchFamily="34" charset="0"/>
              </a:rPr>
              <a:t>my judgment is true</a:t>
            </a:r>
            <a:r>
              <a:rPr lang="en-US" sz="2800" b="1" i="1" dirty="0">
                <a:effectLst/>
                <a:latin typeface="Bookman Old Style" panose="02050604050505020204" pitchFamily="18" charset="0"/>
                <a:ea typeface="Calibri" panose="020F0502020204030204" pitchFamily="34" charset="0"/>
              </a:rPr>
              <a:t>, for it is not I alone who judge, but I and the Father who sent me</a:t>
            </a:r>
            <a:r>
              <a:rPr lang="en-US" sz="2800" b="1" dirty="0">
                <a:effectLst/>
                <a:latin typeface="Bookman Old Style" panose="02050604050505020204" pitchFamily="18" charset="0"/>
                <a:ea typeface="Calibri" panose="020F0502020204030204" pitchFamily="34"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It is no longer because of what you said that we believe, for we have heard for ourselves, and </a:t>
            </a:r>
            <a:r>
              <a:rPr lang="en-US" sz="2800" b="1" i="1" dirty="0">
                <a:solidFill>
                  <a:srgbClr val="0070C0"/>
                </a:solidFill>
                <a:latin typeface="Bookman Old Style" panose="02050604050505020204" pitchFamily="18" charset="0"/>
              </a:rPr>
              <a:t>we know</a:t>
            </a:r>
            <a:r>
              <a:rPr lang="en-US" sz="2800" b="1" i="1" dirty="0">
                <a:latin typeface="Bookman Old Style" panose="02050604050505020204" pitchFamily="18" charset="0"/>
              </a:rPr>
              <a:t> that this is </a:t>
            </a:r>
            <a:r>
              <a:rPr lang="en-US" sz="2800" b="1" i="1" dirty="0">
                <a:solidFill>
                  <a:srgbClr val="0070C0"/>
                </a:solidFill>
                <a:latin typeface="Bookman Old Style" panose="02050604050505020204" pitchFamily="18" charset="0"/>
              </a:rPr>
              <a:t>indeed</a:t>
            </a:r>
            <a:r>
              <a:rPr lang="en-US" sz="2800" b="1" i="1" dirty="0">
                <a:latin typeface="Bookman Old Style" panose="02050604050505020204" pitchFamily="18" charset="0"/>
              </a:rPr>
              <a:t> the Savior of the world.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4:42</a:t>
            </a:r>
            <a:endParaRPr lang="en-US" sz="13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89117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All who follow Jesus know His testimony about Himself is true (</a:t>
            </a:r>
            <a:r>
              <a:rPr lang="en-US" sz="3200" b="1" i="1" dirty="0">
                <a:latin typeface="Bookman Old Style" panose="02050604050505020204" pitchFamily="18" charset="0"/>
              </a:rPr>
              <a:t>verses 13-18</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Calibri" panose="020F0502020204030204" pitchFamily="34" charset="0"/>
              </a:rPr>
              <a:t>All who follow Jesus know Him and the Father who sent Him (</a:t>
            </a:r>
            <a:r>
              <a:rPr lang="en-US" sz="2800" b="1" i="1" dirty="0">
                <a:effectLst/>
                <a:latin typeface="Bookman Old Style" panose="02050604050505020204" pitchFamily="18" charset="0"/>
                <a:ea typeface="Calibri" panose="020F0502020204030204" pitchFamily="34" charset="0"/>
              </a:rPr>
              <a:t>15-18</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rPr>
              <a:t>17</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In </a:t>
            </a:r>
            <a:r>
              <a:rPr lang="en-US" sz="2800" b="1" i="1" dirty="0">
                <a:solidFill>
                  <a:srgbClr val="0070C0"/>
                </a:solidFill>
                <a:effectLst/>
                <a:latin typeface="Bookman Old Style" panose="02050604050505020204" pitchFamily="18" charset="0"/>
                <a:ea typeface="Calibri" panose="020F0502020204030204" pitchFamily="34" charset="0"/>
              </a:rPr>
              <a:t>your Law </a:t>
            </a:r>
            <a:r>
              <a:rPr lang="en-US" sz="2800" b="1" i="1" dirty="0">
                <a:effectLst/>
                <a:latin typeface="Bookman Old Style" panose="02050604050505020204" pitchFamily="18" charset="0"/>
                <a:ea typeface="Calibri" panose="020F0502020204030204" pitchFamily="34" charset="0"/>
              </a:rPr>
              <a:t>it is written that the testimony of two people is true</a:t>
            </a:r>
            <a:r>
              <a:rPr lang="en-US" sz="2800" b="1" dirty="0">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18</a:t>
            </a:r>
            <a:r>
              <a:rPr lang="en-US" sz="2800" b="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I</a:t>
            </a:r>
            <a:r>
              <a:rPr lang="en-US" sz="2800" b="1" i="1" dirty="0">
                <a:effectLst/>
                <a:latin typeface="Bookman Old Style" panose="02050604050505020204" pitchFamily="18" charset="0"/>
                <a:ea typeface="Calibri" panose="020F0502020204030204" pitchFamily="34" charset="0"/>
              </a:rPr>
              <a:t> am the one who bears witness about myself, </a:t>
            </a:r>
            <a:r>
              <a:rPr lang="en-US" sz="2800" b="1" i="1" dirty="0">
                <a:solidFill>
                  <a:srgbClr val="0070C0"/>
                </a:solidFill>
                <a:effectLst/>
                <a:latin typeface="Bookman Old Style" panose="02050604050505020204" pitchFamily="18" charset="0"/>
                <a:ea typeface="Calibri" panose="020F0502020204030204" pitchFamily="34" charset="0"/>
              </a:rPr>
              <a:t>and</a:t>
            </a:r>
            <a:r>
              <a:rPr lang="en-US" sz="2800" b="1" i="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the Father who sent me bears witness about me</a:t>
            </a:r>
            <a:r>
              <a:rPr lang="en-US" sz="2800" b="1" i="1" dirty="0">
                <a:effectLst/>
                <a:latin typeface="Bookman Old Style" panose="02050604050505020204" pitchFamily="18" charset="0"/>
                <a:ea typeface="Calibri" panose="020F0502020204030204" pitchFamily="34" charset="0"/>
              </a:rPr>
              <a:t>.”</a:t>
            </a:r>
            <a:endParaRPr lang="en-US" sz="9600" b="1" dirty="0">
              <a:latin typeface="Bookman Old Style" panose="02050604050505020204" pitchFamily="18" charset="0"/>
            </a:endParaRPr>
          </a:p>
        </p:txBody>
      </p:sp>
    </p:spTree>
    <p:extLst>
      <p:ext uri="{BB962C8B-B14F-4D97-AF65-F5344CB8AC3E}">
        <p14:creationId xmlns:p14="http://schemas.microsoft.com/office/powerpoint/2010/main" val="264973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All who follow Jesus know His testimony about Himself is true (</a:t>
            </a:r>
            <a:r>
              <a:rPr lang="en-US" sz="3200" b="1" i="1" dirty="0">
                <a:latin typeface="Bookman Old Style" panose="02050604050505020204" pitchFamily="18" charset="0"/>
              </a:rPr>
              <a:t>verses 13-18</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Calibri" panose="020F0502020204030204" pitchFamily="34" charset="0"/>
              </a:rPr>
              <a:t>All who follow Jesus know Him and the Father who sent Him (</a:t>
            </a:r>
            <a:r>
              <a:rPr lang="en-US" sz="2800" b="1" i="1" dirty="0">
                <a:effectLst/>
                <a:latin typeface="Bookman Old Style" panose="02050604050505020204" pitchFamily="18" charset="0"/>
                <a:ea typeface="Calibri" panose="020F0502020204030204" pitchFamily="34" charset="0"/>
              </a:rPr>
              <a:t>15-18</a:t>
            </a:r>
            <a:r>
              <a:rPr lang="en-US" sz="2800" b="1" dirty="0">
                <a:effectLst/>
                <a:latin typeface="Bookman Old Style" panose="02050604050505020204" pitchFamily="18" charset="0"/>
                <a:ea typeface="Calibri" panose="020F0502020204030204" pitchFamily="34"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Father, the hour has come; glorify your Son that the Son may glorify you, since you have given him authority over all flesh, to give eternal life to all whom you have given him. </a:t>
            </a:r>
            <a:r>
              <a:rPr lang="en-US" sz="2800" b="1" i="1" dirty="0">
                <a:solidFill>
                  <a:srgbClr val="0070C0"/>
                </a:solidFill>
                <a:latin typeface="Bookman Old Style" panose="02050604050505020204" pitchFamily="18" charset="0"/>
              </a:rPr>
              <a:t>And this is eternal life, that they know you, the only true God, and Jesus Christ whom you have sent</a:t>
            </a:r>
            <a:r>
              <a:rPr lang="en-US" sz="2800" b="1" i="1" dirty="0">
                <a:latin typeface="Bookman Old Style" panose="02050604050505020204" pitchFamily="18" charset="0"/>
              </a:rPr>
              <a:t>. I glorified you on earth, having accomplished the work that you gave me to do. And now, </a:t>
            </a:r>
            <a:r>
              <a:rPr lang="en-US" sz="2800" b="1" i="1" dirty="0">
                <a:solidFill>
                  <a:srgbClr val="0070C0"/>
                </a:solidFill>
                <a:latin typeface="Bookman Old Style" panose="02050604050505020204" pitchFamily="18" charset="0"/>
              </a:rPr>
              <a:t>Father, glorify me in your own presence with the glory that I had with you before the world existed</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17:1-5</a:t>
            </a:r>
            <a:endParaRPr lang="en-US" sz="13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36781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836</TotalTime>
  <Words>1366</Words>
  <Application>Microsoft Office PowerPoint</Application>
  <PresentationFormat>Widescreen</PresentationFormat>
  <Paragraphs>42</Paragraphs>
  <Slides>16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Know Jesus and know where you’re going!</vt:lpstr>
      <vt:lpstr>I. All who follow Jesus walk in His light (verse 12)</vt:lpstr>
      <vt:lpstr>II. All who follow Jesus know His testimony about Himself is true (verses 13-18)</vt:lpstr>
      <vt:lpstr>II. All who follow Jesus know His testimony about Himself is true (verses 13-18)</vt:lpstr>
      <vt:lpstr>II. All who follow Jesus know His testimony about Himself is true (verses 13-18)</vt:lpstr>
      <vt:lpstr>II. All who follow Jesus know His testimony about Himself is true (verses 13-18)</vt:lpstr>
      <vt:lpstr>II. All who follow Jesus know His testimony about Himself is true (verses 13-18)</vt:lpstr>
      <vt:lpstr>PowerPoint Presentation</vt:lpstr>
      <vt:lpstr>PowerPoint Presentation</vt:lpstr>
      <vt:lpstr>III. Know Jesus and know where you’re going!</vt:lpstr>
      <vt:lpstr>III. Know Jesus and know where you’re going!</vt:lpstr>
      <vt:lpstr>III. Know Jesus and know where you’re going!</vt:lpstr>
      <vt:lpstr>III. Know Jesus and know where you’re going!</vt:lpstr>
      <vt:lpstr>III. Know Jesus and know where you’re going!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2023-12-17T18:39:09Z</dcterms:modified>
</cp:coreProperties>
</file>