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50" r:id="rId2"/>
  </p:sldMasterIdLst>
  <p:notesMasterIdLst>
    <p:notesMasterId r:id="rId24"/>
  </p:notesMasterIdLst>
  <p:sldIdLst>
    <p:sldId id="545" r:id="rId3"/>
    <p:sldId id="565" r:id="rId4"/>
    <p:sldId id="767" r:id="rId5"/>
    <p:sldId id="763" r:id="rId6"/>
    <p:sldId id="768" r:id="rId7"/>
    <p:sldId id="765" r:id="rId8"/>
    <p:sldId id="770" r:id="rId9"/>
    <p:sldId id="771" r:id="rId10"/>
    <p:sldId id="769" r:id="rId11"/>
    <p:sldId id="772" r:id="rId12"/>
    <p:sldId id="762" r:id="rId13"/>
    <p:sldId id="773" r:id="rId14"/>
    <p:sldId id="774" r:id="rId15"/>
    <p:sldId id="766" r:id="rId16"/>
    <p:sldId id="775" r:id="rId17"/>
    <p:sldId id="776" r:id="rId18"/>
    <p:sldId id="777" r:id="rId19"/>
    <p:sldId id="778" r:id="rId20"/>
    <p:sldId id="779" r:id="rId21"/>
    <p:sldId id="780" r:id="rId22"/>
    <p:sldId id="53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335A70-1DFE-4305-AFAE-CF37B3C5C0D5}" v="4" dt="2023-11-21T20:02:24.3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6" d="100"/>
          <a:sy n="66" d="100"/>
        </p:scale>
        <p:origin x="5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11/28/2023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4118800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0682922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11/28/2023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251350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45373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6881073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7309857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842396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11/28/2023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148568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11/28/2023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7866979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4999131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02804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t>11/28/2023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t>11/28/2023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t>11/28/2023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t>11/28/2023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11/28/2023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11/28/2023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t>11/28/2023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11/28/2023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684241861"/>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Scripture Reading</a:t>
            </a:r>
          </a:p>
          <a:p>
            <a:pPr marL="0" indent="0" algn="ctr">
              <a:buNone/>
            </a:pPr>
            <a:r>
              <a:rPr lang="en-US" sz="4400" b="1" i="1" dirty="0">
                <a:solidFill>
                  <a:schemeClr val="accent4">
                    <a:lumMod val="60000"/>
                    <a:lumOff val="40000"/>
                  </a:schemeClr>
                </a:solidFill>
              </a:rPr>
              <a:t>Isaiah 9:1-7</a:t>
            </a:r>
          </a:p>
          <a:p>
            <a:pPr marL="0" indent="0" algn="ctr">
              <a:buNone/>
            </a:pPr>
            <a:endParaRPr lang="en-US" sz="4000" b="1" dirty="0">
              <a:solidFill>
                <a:srgbClr val="FF3300"/>
              </a:solidFill>
            </a:endParaRPr>
          </a:p>
          <a:p>
            <a:pPr marL="0" indent="0" algn="ctr">
              <a:buNone/>
            </a:pPr>
            <a:r>
              <a:rPr lang="en-US" sz="4000" b="1" dirty="0">
                <a:solidFill>
                  <a:srgbClr val="FF3300"/>
                </a:solidFill>
              </a:rPr>
              <a:t>Page 680-81 in the seat back bibles</a:t>
            </a:r>
          </a:p>
        </p:txBody>
      </p:sp>
    </p:spTree>
    <p:extLst>
      <p:ext uri="{BB962C8B-B14F-4D97-AF65-F5344CB8AC3E}">
        <p14:creationId xmlns:p14="http://schemas.microsoft.com/office/powerpoint/2010/main" val="337587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308009" y="288758"/>
            <a:ext cx="11482938" cy="6450907"/>
          </a:xfrm>
        </p:spPr>
        <p:txBody>
          <a:bodyPr>
            <a:noAutofit/>
          </a:bodyPr>
          <a:lstStyle/>
          <a:p>
            <a:pPr marL="0" indent="0">
              <a:buNone/>
            </a:pPr>
            <a:r>
              <a:rPr lang="en-US" sz="2800" b="1" dirty="0">
                <a:latin typeface="Bookman Old Style" panose="02050604050505020204" pitchFamily="18" charset="0"/>
              </a:rPr>
              <a:t>“</a:t>
            </a:r>
            <a:r>
              <a:rPr lang="en-US" sz="2800" b="1" i="1" dirty="0">
                <a:solidFill>
                  <a:srgbClr val="00B050"/>
                </a:solidFill>
                <a:latin typeface="Bookman Old Style" panose="02050604050505020204" pitchFamily="18" charset="0"/>
              </a:rPr>
              <a:t>On that day </a:t>
            </a:r>
            <a:r>
              <a:rPr lang="en-US" sz="2800" b="1" i="1" dirty="0">
                <a:latin typeface="Bookman Old Style" panose="02050604050505020204" pitchFamily="18" charset="0"/>
              </a:rPr>
              <a:t>I will make </a:t>
            </a:r>
            <a:r>
              <a:rPr lang="en-US" sz="2800" b="1" i="1" dirty="0">
                <a:solidFill>
                  <a:srgbClr val="0070C0"/>
                </a:solidFill>
                <a:latin typeface="Bookman Old Style" panose="02050604050505020204" pitchFamily="18" charset="0"/>
              </a:rPr>
              <a:t>Jerusalem</a:t>
            </a:r>
            <a:r>
              <a:rPr lang="en-US" sz="2800" b="1" i="1" dirty="0">
                <a:latin typeface="Bookman Old Style" panose="02050604050505020204" pitchFamily="18" charset="0"/>
              </a:rPr>
              <a:t> a heavy stone for all the peoples. All who lift it will surely hurt themselves. And </a:t>
            </a:r>
            <a:r>
              <a:rPr lang="en-US" sz="2800" b="1" i="1" dirty="0">
                <a:solidFill>
                  <a:srgbClr val="0070C0"/>
                </a:solidFill>
                <a:latin typeface="Bookman Old Style" panose="02050604050505020204" pitchFamily="18" charset="0"/>
              </a:rPr>
              <a:t>all the nations of the earth will gather against it</a:t>
            </a:r>
            <a:r>
              <a:rPr lang="en-US" sz="2800" b="1" i="1" dirty="0">
                <a:latin typeface="Bookman Old Style" panose="02050604050505020204" pitchFamily="18" charset="0"/>
              </a:rPr>
              <a:t>. </a:t>
            </a:r>
            <a:r>
              <a:rPr lang="en-US" sz="2800" b="1" i="1" dirty="0">
                <a:solidFill>
                  <a:srgbClr val="00B050"/>
                </a:solidFill>
                <a:latin typeface="Bookman Old Style" panose="02050604050505020204" pitchFamily="18" charset="0"/>
              </a:rPr>
              <a:t>On that day</a:t>
            </a:r>
            <a:r>
              <a:rPr lang="en-US" sz="2800" b="1" i="1" dirty="0">
                <a:latin typeface="Bookman Old Style" panose="02050604050505020204" pitchFamily="18" charset="0"/>
              </a:rPr>
              <a:t>, declares the Lord, </a:t>
            </a:r>
            <a:r>
              <a:rPr lang="en-US" sz="2800" b="1" i="1" dirty="0">
                <a:solidFill>
                  <a:srgbClr val="0070C0"/>
                </a:solidFill>
                <a:latin typeface="Bookman Old Style" panose="02050604050505020204" pitchFamily="18" charset="0"/>
              </a:rPr>
              <a:t>I will strike every horse with panic, and its rider with madness</a:t>
            </a:r>
            <a:r>
              <a:rPr lang="en-US" sz="2800" b="1" i="1" dirty="0">
                <a:latin typeface="Bookman Old Style" panose="02050604050505020204" pitchFamily="18" charset="0"/>
              </a:rPr>
              <a:t>. But for the sake of the house of Judah I will keep my eyes open, when I strike every horse of the peoples with blindness. Then the clans of Judah shall say to themselves, ‘The inhabitants of Jerusalem have strength through the Lord of hosts, their God.’ “</a:t>
            </a:r>
            <a:r>
              <a:rPr lang="en-US" sz="2800" b="1" i="1" dirty="0">
                <a:solidFill>
                  <a:srgbClr val="00B050"/>
                </a:solidFill>
                <a:latin typeface="Bookman Old Style" panose="02050604050505020204" pitchFamily="18" charset="0"/>
              </a:rPr>
              <a:t>On that day </a:t>
            </a:r>
            <a:r>
              <a:rPr lang="en-US" sz="2800" b="1" i="1" dirty="0">
                <a:solidFill>
                  <a:srgbClr val="0070C0"/>
                </a:solidFill>
                <a:latin typeface="Bookman Old Style" panose="02050604050505020204" pitchFamily="18" charset="0"/>
              </a:rPr>
              <a:t>I will make the clans of Judah like a blazing pot in the midst of wood</a:t>
            </a:r>
            <a:r>
              <a:rPr lang="en-US" sz="2800" b="1" i="1" dirty="0">
                <a:latin typeface="Bookman Old Style" panose="02050604050505020204" pitchFamily="18" charset="0"/>
              </a:rPr>
              <a:t>, like a flaming torch among sheaves. And </a:t>
            </a:r>
            <a:r>
              <a:rPr lang="en-US" sz="2800" b="1" i="1" dirty="0">
                <a:solidFill>
                  <a:srgbClr val="0070C0"/>
                </a:solidFill>
                <a:latin typeface="Bookman Old Style" panose="02050604050505020204" pitchFamily="18" charset="0"/>
              </a:rPr>
              <a:t>they shall devour to the right and to the left all the surrounding peoples</a:t>
            </a:r>
            <a:r>
              <a:rPr lang="en-US" sz="2800" b="1" i="1" dirty="0">
                <a:latin typeface="Bookman Old Style" panose="02050604050505020204" pitchFamily="18" charset="0"/>
              </a:rPr>
              <a:t>, while Jerusalem shall again be inhabited in its place, in Jerusalem.</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Zechariah 12:3-6</a:t>
            </a:r>
            <a:endParaRPr lang="en-US" sz="80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652538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IV.</a:t>
            </a:r>
            <a:r>
              <a:rPr lang="en-US" sz="3200" b="1" dirty="0">
                <a:effectLst/>
                <a:latin typeface="Bookman Old Style" panose="02050604050505020204" pitchFamily="18" charset="0"/>
                <a:ea typeface="Calibri" panose="020F0502020204030204" pitchFamily="34" charset="0"/>
              </a:rPr>
              <a:t> The peoples’ </a:t>
            </a:r>
            <a:r>
              <a:rPr lang="en-US" sz="3200" b="1">
                <a:effectLst/>
                <a:latin typeface="Bookman Old Style" panose="02050604050505020204" pitchFamily="18" charset="0"/>
                <a:ea typeface="Calibri" panose="020F0502020204030204" pitchFamily="34" charset="0"/>
              </a:rPr>
              <a:t>joy will prosper </a:t>
            </a:r>
            <a:r>
              <a:rPr lang="en-US" sz="3200" b="1" dirty="0">
                <a:effectLst/>
                <a:latin typeface="Bookman Old Style" panose="02050604050505020204" pitchFamily="18" charset="0"/>
                <a:ea typeface="Calibri" panose="020F0502020204030204" pitchFamily="34" charset="0"/>
              </a:rPr>
              <a:t>because the Christ has come! (</a:t>
            </a:r>
            <a:r>
              <a:rPr lang="en-US" sz="3200" b="1" i="1" dirty="0">
                <a:effectLst/>
                <a:latin typeface="Bookman Old Style" panose="02050604050505020204" pitchFamily="18" charset="0"/>
                <a:ea typeface="Calibri" panose="020F0502020204030204" pitchFamily="34" charset="0"/>
              </a:rPr>
              <a:t>verses 6-7</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69980" cy="4736592"/>
          </a:xfrm>
        </p:spPr>
        <p:txBody>
          <a:bodyPr>
            <a:noAutofit/>
          </a:bodyPr>
          <a:lstStyle/>
          <a:p>
            <a:pPr marL="0" indent="0">
              <a:buNone/>
            </a:pPr>
            <a:r>
              <a:rPr lang="en-US" sz="2400" b="1" dirty="0">
                <a:solidFill>
                  <a:srgbClr val="FF0000"/>
                </a:solidFill>
                <a:latin typeface="Bookman Old Style" panose="02050604050505020204" pitchFamily="18" charset="0"/>
              </a:rPr>
              <a:t>6</a:t>
            </a:r>
            <a:r>
              <a:rPr lang="en-US" sz="2800" b="1" dirty="0">
                <a:latin typeface="Bookman Old Style" panose="02050604050505020204" pitchFamily="18" charset="0"/>
              </a:rPr>
              <a:t> </a:t>
            </a:r>
            <a:r>
              <a:rPr lang="en-US" sz="2700" b="1" i="1" dirty="0">
                <a:latin typeface="Bookman Old Style" panose="02050604050505020204" pitchFamily="18" charset="0"/>
              </a:rPr>
              <a:t>For to us </a:t>
            </a:r>
            <a:r>
              <a:rPr lang="en-US" sz="2700" b="1" i="1" dirty="0">
                <a:solidFill>
                  <a:srgbClr val="0070C0"/>
                </a:solidFill>
                <a:latin typeface="Bookman Old Style" panose="02050604050505020204" pitchFamily="18" charset="0"/>
              </a:rPr>
              <a:t>a child is born</a:t>
            </a:r>
            <a:r>
              <a:rPr lang="en-US" sz="2700" b="1" i="1" dirty="0">
                <a:latin typeface="Bookman Old Style" panose="02050604050505020204" pitchFamily="18" charset="0"/>
              </a:rPr>
              <a:t>, to us </a:t>
            </a:r>
            <a:r>
              <a:rPr lang="en-US" sz="2700" b="1" i="1" dirty="0">
                <a:solidFill>
                  <a:srgbClr val="0070C0"/>
                </a:solidFill>
                <a:latin typeface="Bookman Old Style" panose="02050604050505020204" pitchFamily="18" charset="0"/>
              </a:rPr>
              <a:t>a son is given</a:t>
            </a:r>
            <a:r>
              <a:rPr lang="en-US" sz="2700" b="1" i="1" dirty="0">
                <a:latin typeface="Bookman Old Style" panose="02050604050505020204" pitchFamily="18" charset="0"/>
              </a:rPr>
              <a:t>; and the government shall be upon his shoulder, and </a:t>
            </a:r>
            <a:r>
              <a:rPr lang="en-US" sz="2700" b="1" i="1" u="sng" dirty="0">
                <a:solidFill>
                  <a:srgbClr val="0070C0"/>
                </a:solidFill>
                <a:latin typeface="Bookman Old Style" panose="02050604050505020204" pitchFamily="18" charset="0"/>
              </a:rPr>
              <a:t>his name shall be called</a:t>
            </a:r>
            <a:r>
              <a:rPr lang="en-US" sz="2700" b="1" i="1" dirty="0">
                <a:solidFill>
                  <a:srgbClr val="0070C0"/>
                </a:solidFill>
                <a:latin typeface="Bookman Old Style" panose="02050604050505020204" pitchFamily="18" charset="0"/>
              </a:rPr>
              <a:t> Wonderful Counselor, Mighty God, Everlasting Father, Prince of Peace</a:t>
            </a:r>
            <a:r>
              <a:rPr lang="en-US" sz="2700" b="1" dirty="0">
                <a:latin typeface="Bookman Old Style" panose="02050604050505020204" pitchFamily="18" charset="0"/>
              </a:rPr>
              <a:t>. </a:t>
            </a:r>
            <a:r>
              <a:rPr lang="en-US" sz="2400" b="1" dirty="0">
                <a:solidFill>
                  <a:srgbClr val="FF0000"/>
                </a:solidFill>
                <a:latin typeface="Bookman Old Style" panose="02050604050505020204" pitchFamily="18" charset="0"/>
              </a:rPr>
              <a:t>7</a:t>
            </a:r>
            <a:r>
              <a:rPr lang="en-US" sz="2800" b="1" dirty="0">
                <a:latin typeface="Bookman Old Style" panose="02050604050505020204" pitchFamily="18" charset="0"/>
              </a:rPr>
              <a:t> </a:t>
            </a:r>
            <a:r>
              <a:rPr lang="en-US" sz="2700" b="1" i="1" dirty="0">
                <a:latin typeface="Bookman Old Style" panose="02050604050505020204" pitchFamily="18" charset="0"/>
              </a:rPr>
              <a:t>Of the increase of his government and of peace there will be no end, on the throne of David and over his kingdom, to establish it and to uphold it with justice and with righteousness from this time forth and forevermore. The zeal of the Lord of hosts will do this</a:t>
            </a:r>
            <a:r>
              <a:rPr lang="en-US" sz="2700" b="1" dirty="0">
                <a:latin typeface="Bookman Old Style" panose="02050604050505020204" pitchFamily="18" charset="0"/>
              </a:rPr>
              <a:t>.</a:t>
            </a:r>
            <a:r>
              <a:rPr lang="en-US" sz="2800" b="1" dirty="0">
                <a:latin typeface="Bookman Old Style" panose="02050604050505020204" pitchFamily="18" charset="0"/>
              </a:rPr>
              <a:t> </a:t>
            </a:r>
          </a:p>
          <a:p>
            <a:pPr marL="0" indent="0">
              <a:buNone/>
            </a:pPr>
            <a:r>
              <a:rPr lang="en-US" sz="2700" b="1" dirty="0">
                <a:latin typeface="Bookman Old Style" panose="02050604050505020204" pitchFamily="18" charset="0"/>
              </a:rPr>
              <a:t>“</a:t>
            </a:r>
            <a:r>
              <a:rPr lang="en-US" sz="2700" b="1" i="1" dirty="0">
                <a:latin typeface="Bookman Old Style" panose="02050604050505020204" pitchFamily="18" charset="0"/>
              </a:rPr>
              <a:t>Therefore the Lord himself will give you a sign. Behold, </a:t>
            </a:r>
            <a:r>
              <a:rPr lang="en-US" sz="2700" b="1" i="1" dirty="0">
                <a:solidFill>
                  <a:srgbClr val="0070C0"/>
                </a:solidFill>
                <a:latin typeface="Bookman Old Style" panose="02050604050505020204" pitchFamily="18" charset="0"/>
              </a:rPr>
              <a:t>the virgin shall conceive and bear a son</a:t>
            </a:r>
            <a:r>
              <a:rPr lang="en-US" sz="2700" b="1" i="1" dirty="0">
                <a:latin typeface="Bookman Old Style" panose="02050604050505020204" pitchFamily="18" charset="0"/>
              </a:rPr>
              <a:t>, </a:t>
            </a:r>
            <a:r>
              <a:rPr lang="en-US" sz="2700" b="1" i="1" dirty="0">
                <a:solidFill>
                  <a:srgbClr val="0070C0"/>
                </a:solidFill>
                <a:latin typeface="Bookman Old Style" panose="02050604050505020204" pitchFamily="18" charset="0"/>
              </a:rPr>
              <a:t>and </a:t>
            </a:r>
            <a:r>
              <a:rPr lang="en-US" sz="2700" b="1" i="1" u="sng" dirty="0">
                <a:solidFill>
                  <a:srgbClr val="0070C0"/>
                </a:solidFill>
                <a:latin typeface="Bookman Old Style" panose="02050604050505020204" pitchFamily="18" charset="0"/>
              </a:rPr>
              <a:t>shall call his name Immanuel</a:t>
            </a:r>
            <a:r>
              <a:rPr lang="en-US" sz="2700" b="1" dirty="0">
                <a:latin typeface="Bookman Old Style" panose="02050604050505020204" pitchFamily="18" charset="0"/>
              </a:rPr>
              <a:t>.” </a:t>
            </a:r>
            <a:r>
              <a:rPr lang="en-US" sz="2700" b="1" dirty="0">
                <a:solidFill>
                  <a:srgbClr val="C00000"/>
                </a:solidFill>
                <a:latin typeface="Bookman Old Style" panose="02050604050505020204" pitchFamily="18" charset="0"/>
              </a:rPr>
              <a:t>Isaiah 7:14</a:t>
            </a:r>
          </a:p>
          <a:p>
            <a:pPr marL="0" indent="0">
              <a:buNone/>
            </a:pPr>
            <a:endParaRPr lang="en-US" sz="2800" b="1" dirty="0">
              <a:latin typeface="Bookman Old Style" panose="02050604050505020204" pitchFamily="18" charset="0"/>
            </a:endParaRPr>
          </a:p>
        </p:txBody>
      </p:sp>
    </p:spTree>
    <p:extLst>
      <p:ext uri="{BB962C8B-B14F-4D97-AF65-F5344CB8AC3E}">
        <p14:creationId xmlns:p14="http://schemas.microsoft.com/office/powerpoint/2010/main" val="3021193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IV.</a:t>
            </a:r>
            <a:r>
              <a:rPr lang="en-US" sz="3200" b="1" dirty="0">
                <a:effectLst/>
                <a:latin typeface="Bookman Old Style" panose="02050604050505020204" pitchFamily="18" charset="0"/>
                <a:ea typeface="Calibri" panose="020F0502020204030204" pitchFamily="34" charset="0"/>
              </a:rPr>
              <a:t> The peoples’ </a:t>
            </a:r>
            <a:r>
              <a:rPr lang="en-US" sz="3200" b="1">
                <a:effectLst/>
                <a:latin typeface="Bookman Old Style" panose="02050604050505020204" pitchFamily="18" charset="0"/>
                <a:ea typeface="Calibri" panose="020F0502020204030204" pitchFamily="34" charset="0"/>
              </a:rPr>
              <a:t>joy will prosper </a:t>
            </a:r>
            <a:r>
              <a:rPr lang="en-US" sz="3200" b="1" dirty="0">
                <a:effectLst/>
                <a:latin typeface="Bookman Old Style" panose="02050604050505020204" pitchFamily="18" charset="0"/>
                <a:ea typeface="Calibri" panose="020F0502020204030204" pitchFamily="34" charset="0"/>
              </a:rPr>
              <a:t>because the Christ has come! (</a:t>
            </a:r>
            <a:r>
              <a:rPr lang="en-US" sz="3200" b="1" i="1" dirty="0">
                <a:effectLst/>
                <a:latin typeface="Bookman Old Style" panose="02050604050505020204" pitchFamily="18" charset="0"/>
                <a:ea typeface="Calibri" panose="020F0502020204030204" pitchFamily="34" charset="0"/>
              </a:rPr>
              <a:t>verses 6-7</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69980" cy="4736592"/>
          </a:xfrm>
        </p:spPr>
        <p:txBody>
          <a:bodyPr>
            <a:noAutofit/>
          </a:bodyPr>
          <a:lstStyle/>
          <a:p>
            <a:pPr marL="0" indent="0">
              <a:buNone/>
            </a:pPr>
            <a:r>
              <a:rPr lang="en-US" sz="2400" b="1" dirty="0">
                <a:solidFill>
                  <a:srgbClr val="FF0000"/>
                </a:solidFill>
                <a:latin typeface="Bookman Old Style" panose="02050604050505020204" pitchFamily="18" charset="0"/>
              </a:rPr>
              <a:t>6</a:t>
            </a:r>
            <a:r>
              <a:rPr lang="en-US" sz="2800" b="1" dirty="0">
                <a:latin typeface="Bookman Old Style" panose="02050604050505020204" pitchFamily="18" charset="0"/>
              </a:rPr>
              <a:t> </a:t>
            </a:r>
            <a:r>
              <a:rPr lang="en-US" sz="2700" b="1" i="1" dirty="0">
                <a:latin typeface="Bookman Old Style" panose="02050604050505020204" pitchFamily="18" charset="0"/>
              </a:rPr>
              <a:t>For to us a child is born, to us a son is given; and the government shall be upon his shoulder, and his name shall be called Wonderful Counselor, Mighty God, Everlasting Father, Prince of Peace</a:t>
            </a:r>
            <a:r>
              <a:rPr lang="en-US" sz="2700" b="1" dirty="0">
                <a:latin typeface="Bookman Old Style" panose="02050604050505020204" pitchFamily="18" charset="0"/>
              </a:rPr>
              <a:t>. </a:t>
            </a:r>
            <a:r>
              <a:rPr lang="en-US" sz="2400" b="1" dirty="0">
                <a:solidFill>
                  <a:srgbClr val="FF0000"/>
                </a:solidFill>
                <a:latin typeface="Bookman Old Style" panose="02050604050505020204" pitchFamily="18" charset="0"/>
              </a:rPr>
              <a:t>7</a:t>
            </a:r>
            <a:r>
              <a:rPr lang="en-US" sz="2800" b="1" dirty="0">
                <a:latin typeface="Bookman Old Style" panose="02050604050505020204" pitchFamily="18" charset="0"/>
              </a:rPr>
              <a:t> </a:t>
            </a:r>
            <a:r>
              <a:rPr lang="en-US" sz="2700" b="1" i="1" dirty="0">
                <a:latin typeface="Bookman Old Style" panose="02050604050505020204" pitchFamily="18" charset="0"/>
              </a:rPr>
              <a:t>Of the increase of his government and of peace there will be no end, </a:t>
            </a:r>
            <a:r>
              <a:rPr lang="en-US" sz="2700" b="1" i="1" dirty="0">
                <a:solidFill>
                  <a:srgbClr val="0070C0"/>
                </a:solidFill>
                <a:latin typeface="Bookman Old Style" panose="02050604050505020204" pitchFamily="18" charset="0"/>
              </a:rPr>
              <a:t>on the throne of David and over his kingdom, to establish it and to uphold it with justice and with righteousness from this time forth and forevermore</a:t>
            </a:r>
            <a:r>
              <a:rPr lang="en-US" sz="2700" b="1" i="1" dirty="0">
                <a:latin typeface="Bookman Old Style" panose="02050604050505020204" pitchFamily="18" charset="0"/>
              </a:rPr>
              <a:t>. The zeal of the Lord of hosts will do this</a:t>
            </a:r>
            <a:r>
              <a:rPr lang="en-US" sz="2700" b="1" dirty="0">
                <a:latin typeface="Bookman Old Style" panose="02050604050505020204" pitchFamily="18" charset="0"/>
              </a:rPr>
              <a:t>.</a:t>
            </a:r>
            <a:r>
              <a:rPr lang="en-US" sz="2800" b="1" dirty="0">
                <a:latin typeface="Bookman Old Style" panose="02050604050505020204" pitchFamily="18" charset="0"/>
              </a:rPr>
              <a:t> </a:t>
            </a:r>
          </a:p>
          <a:p>
            <a:pPr marL="0" indent="0">
              <a:buNone/>
            </a:pPr>
            <a:r>
              <a:rPr lang="en-US" sz="2700" b="1" dirty="0">
                <a:latin typeface="Bookman Old Style" panose="02050604050505020204" pitchFamily="18" charset="0"/>
              </a:rPr>
              <a:t>As the Lord promised David in </a:t>
            </a:r>
            <a:r>
              <a:rPr lang="en-US" sz="2700" b="1" dirty="0">
                <a:solidFill>
                  <a:srgbClr val="C00000"/>
                </a:solidFill>
                <a:latin typeface="Bookman Old Style" panose="02050604050505020204" pitchFamily="18" charset="0"/>
              </a:rPr>
              <a:t>2</a:t>
            </a:r>
            <a:r>
              <a:rPr lang="en-US" sz="2700" b="1" baseline="30000" dirty="0">
                <a:solidFill>
                  <a:srgbClr val="C00000"/>
                </a:solidFill>
                <a:latin typeface="Bookman Old Style" panose="02050604050505020204" pitchFamily="18" charset="0"/>
              </a:rPr>
              <a:t>nd</a:t>
            </a:r>
            <a:r>
              <a:rPr lang="en-US" sz="2700" b="1" dirty="0">
                <a:solidFill>
                  <a:srgbClr val="C00000"/>
                </a:solidFill>
                <a:latin typeface="Bookman Old Style" panose="02050604050505020204" pitchFamily="18" charset="0"/>
              </a:rPr>
              <a:t> Samuel 7:16</a:t>
            </a:r>
            <a:r>
              <a:rPr lang="en-US" sz="2700" b="1" dirty="0">
                <a:latin typeface="Bookman Old Style" panose="02050604050505020204" pitchFamily="18" charset="0"/>
              </a:rPr>
              <a:t>, “</a:t>
            </a:r>
            <a:r>
              <a:rPr lang="en-US" sz="2700" b="1" i="1" dirty="0">
                <a:solidFill>
                  <a:srgbClr val="0070C0"/>
                </a:solidFill>
                <a:latin typeface="Bookman Old Style" panose="02050604050505020204" pitchFamily="18" charset="0"/>
              </a:rPr>
              <a:t>your house</a:t>
            </a:r>
            <a:r>
              <a:rPr lang="en-US" sz="2700" b="1" i="1" dirty="0">
                <a:latin typeface="Bookman Old Style" panose="02050604050505020204" pitchFamily="18" charset="0"/>
              </a:rPr>
              <a:t> and your </a:t>
            </a:r>
            <a:r>
              <a:rPr lang="en-US" sz="2700" b="1" i="1" dirty="0">
                <a:solidFill>
                  <a:srgbClr val="0070C0"/>
                </a:solidFill>
                <a:latin typeface="Bookman Old Style" panose="02050604050505020204" pitchFamily="18" charset="0"/>
              </a:rPr>
              <a:t>kingdom</a:t>
            </a:r>
            <a:r>
              <a:rPr lang="en-US" sz="2700" b="1" i="1" dirty="0">
                <a:latin typeface="Bookman Old Style" panose="02050604050505020204" pitchFamily="18" charset="0"/>
              </a:rPr>
              <a:t> shall be made sure forever before me. Your </a:t>
            </a:r>
            <a:r>
              <a:rPr lang="en-US" sz="2700" b="1" i="1" dirty="0">
                <a:solidFill>
                  <a:srgbClr val="0070C0"/>
                </a:solidFill>
                <a:latin typeface="Bookman Old Style" panose="02050604050505020204" pitchFamily="18" charset="0"/>
              </a:rPr>
              <a:t>throne shall be established forever</a:t>
            </a:r>
            <a:r>
              <a:rPr lang="en-US" sz="2700" b="1" dirty="0">
                <a:latin typeface="Bookman Old Style" panose="02050604050505020204" pitchFamily="18" charset="0"/>
              </a:rPr>
              <a:t>.”</a:t>
            </a:r>
          </a:p>
        </p:txBody>
      </p:sp>
    </p:spTree>
    <p:extLst>
      <p:ext uri="{BB962C8B-B14F-4D97-AF65-F5344CB8AC3E}">
        <p14:creationId xmlns:p14="http://schemas.microsoft.com/office/powerpoint/2010/main" val="374285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IV.</a:t>
            </a:r>
            <a:r>
              <a:rPr lang="en-US" sz="3200" b="1" dirty="0">
                <a:effectLst/>
                <a:latin typeface="Bookman Old Style" panose="02050604050505020204" pitchFamily="18" charset="0"/>
                <a:ea typeface="Calibri" panose="020F0502020204030204" pitchFamily="34" charset="0"/>
              </a:rPr>
              <a:t> The peoples’ </a:t>
            </a:r>
            <a:r>
              <a:rPr lang="en-US" sz="3200" b="1">
                <a:effectLst/>
                <a:latin typeface="Bookman Old Style" panose="02050604050505020204" pitchFamily="18" charset="0"/>
                <a:ea typeface="Calibri" panose="020F0502020204030204" pitchFamily="34" charset="0"/>
              </a:rPr>
              <a:t>joy will prosper </a:t>
            </a:r>
            <a:r>
              <a:rPr lang="en-US" sz="3200" b="1" dirty="0">
                <a:effectLst/>
                <a:latin typeface="Bookman Old Style" panose="02050604050505020204" pitchFamily="18" charset="0"/>
                <a:ea typeface="Calibri" panose="020F0502020204030204" pitchFamily="34" charset="0"/>
              </a:rPr>
              <a:t>because the Christ has come! (</a:t>
            </a:r>
            <a:r>
              <a:rPr lang="en-US" sz="3200" b="1" i="1" dirty="0">
                <a:effectLst/>
                <a:latin typeface="Bookman Old Style" panose="02050604050505020204" pitchFamily="18" charset="0"/>
                <a:ea typeface="Calibri" panose="020F0502020204030204" pitchFamily="34" charset="0"/>
              </a:rPr>
              <a:t>verses 6-7</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69980" cy="4736592"/>
          </a:xfrm>
        </p:spPr>
        <p:txBody>
          <a:bodyPr>
            <a:noAutofit/>
          </a:bodyPr>
          <a:lstStyle/>
          <a:p>
            <a:pPr marL="0" indent="0">
              <a:buNone/>
            </a:pPr>
            <a:r>
              <a:rPr lang="en-US" sz="2400" b="1" dirty="0">
                <a:solidFill>
                  <a:srgbClr val="FF0000"/>
                </a:solidFill>
                <a:latin typeface="Bookman Old Style" panose="02050604050505020204" pitchFamily="18" charset="0"/>
              </a:rPr>
              <a:t>6</a:t>
            </a:r>
            <a:r>
              <a:rPr lang="en-US" sz="2800" b="1" dirty="0">
                <a:latin typeface="Bookman Old Style" panose="02050604050505020204" pitchFamily="18" charset="0"/>
              </a:rPr>
              <a:t> </a:t>
            </a:r>
            <a:r>
              <a:rPr lang="en-US" sz="2700" b="1" i="1" dirty="0">
                <a:latin typeface="Bookman Old Style" panose="02050604050505020204" pitchFamily="18" charset="0"/>
              </a:rPr>
              <a:t>For to us a child is born, to us a son is given; and the government shall be upon his shoulder, and his name shall be called Wonderful Counselor, Mighty God, Everlasting Father, Prince of Peace</a:t>
            </a:r>
            <a:r>
              <a:rPr lang="en-US" sz="2700" b="1" dirty="0">
                <a:latin typeface="Bookman Old Style" panose="02050604050505020204" pitchFamily="18" charset="0"/>
              </a:rPr>
              <a:t>. </a:t>
            </a:r>
            <a:r>
              <a:rPr lang="en-US" sz="2400" b="1" dirty="0">
                <a:solidFill>
                  <a:srgbClr val="FF0000"/>
                </a:solidFill>
                <a:latin typeface="Bookman Old Style" panose="02050604050505020204" pitchFamily="18" charset="0"/>
              </a:rPr>
              <a:t>7</a:t>
            </a:r>
            <a:r>
              <a:rPr lang="en-US" sz="2800" b="1" dirty="0">
                <a:latin typeface="Bookman Old Style" panose="02050604050505020204" pitchFamily="18" charset="0"/>
              </a:rPr>
              <a:t> </a:t>
            </a:r>
            <a:r>
              <a:rPr lang="en-US" sz="2700" b="1" i="1" dirty="0">
                <a:latin typeface="Bookman Old Style" panose="02050604050505020204" pitchFamily="18" charset="0"/>
              </a:rPr>
              <a:t>Of the increase of his government and of peace there will be no end, on the throne of David and over his kingdom, to establish it and to uphold it with justice and with righteousness from this time forth and forevermore. </a:t>
            </a:r>
            <a:r>
              <a:rPr lang="en-US" sz="2700" b="1" i="1" dirty="0">
                <a:solidFill>
                  <a:srgbClr val="0070C0"/>
                </a:solidFill>
                <a:latin typeface="Bookman Old Style" panose="02050604050505020204" pitchFamily="18" charset="0"/>
              </a:rPr>
              <a:t>The zeal of the Lord of hosts will do this</a:t>
            </a:r>
            <a:r>
              <a:rPr lang="en-US" sz="2700" b="1" dirty="0">
                <a:latin typeface="Bookman Old Style" panose="02050604050505020204" pitchFamily="18" charset="0"/>
              </a:rPr>
              <a:t>.</a:t>
            </a:r>
            <a:endParaRPr lang="en-US" sz="2800" b="1" dirty="0">
              <a:latin typeface="Bookman Old Style" panose="02050604050505020204" pitchFamily="18" charset="0"/>
            </a:endParaRPr>
          </a:p>
        </p:txBody>
      </p:sp>
    </p:spTree>
    <p:extLst>
      <p:ext uri="{BB962C8B-B14F-4D97-AF65-F5344CB8AC3E}">
        <p14:creationId xmlns:p14="http://schemas.microsoft.com/office/powerpoint/2010/main" val="101808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36000" b="-36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820674" y="0"/>
            <a:ext cx="10550652" cy="1609344"/>
          </a:xfrm>
        </p:spPr>
        <p:txBody>
          <a:bodyPr>
            <a:normAutofit/>
          </a:bodyPr>
          <a:lstStyle/>
          <a:p>
            <a:pPr algn="ctr"/>
            <a:r>
              <a:rPr lang="en-US" sz="3200" b="1" dirty="0">
                <a:solidFill>
                  <a:schemeClr val="tx1"/>
                </a:solidFill>
                <a:effectLst>
                  <a:outerShdw blurRad="38100" dist="38100" dir="2700000" algn="tl">
                    <a:srgbClr val="000000">
                      <a:alpha val="43137"/>
                    </a:srgbClr>
                  </a:outerShdw>
                </a:effectLst>
                <a:latin typeface="Bookman Old Style" panose="02050604050505020204" pitchFamily="18" charset="0"/>
              </a:rPr>
              <a:t>The Christ is our great light!</a:t>
            </a:r>
            <a:r>
              <a:rPr lang="en-US" sz="3200" dirty="0">
                <a:solidFill>
                  <a:schemeClr val="tx1"/>
                </a:solidFill>
                <a:effectLst>
                  <a:outerShdw blurRad="38100" dist="38100" dir="2700000" algn="tl">
                    <a:srgbClr val="000000">
                      <a:alpha val="43137"/>
                    </a:srgbClr>
                  </a:outerShdw>
                </a:effectLst>
                <a:latin typeface="Bookman Old Style" panose="02050604050505020204" pitchFamily="18" charset="0"/>
              </a:rPr>
              <a:t> </a:t>
            </a:r>
            <a:endParaRPr lang="en-US" sz="3200" b="1" dirty="0">
              <a:solidFill>
                <a:schemeClr val="tx1"/>
              </a:solidFill>
              <a:effectLst>
                <a:outerShdw blurRad="38100" dist="38100" dir="2700000" algn="tl">
                  <a:srgbClr val="000000">
                    <a:alpha val="43137"/>
                  </a:srgbClr>
                </a:outerShdw>
              </a:effectLst>
              <a:latin typeface="Bookman Old Style" panose="02050604050505020204" pitchFamily="18" charset="0"/>
            </a:endParaRPr>
          </a:p>
        </p:txBody>
      </p:sp>
    </p:spTree>
    <p:extLst>
      <p:ext uri="{BB962C8B-B14F-4D97-AF65-F5344CB8AC3E}">
        <p14:creationId xmlns:p14="http://schemas.microsoft.com/office/powerpoint/2010/main" val="4078942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grpId="0" nodeType="afterEffect">
                                  <p:stCondLst>
                                    <p:cond delay="0"/>
                                  </p:stCondLst>
                                  <p:iterate type="lt">
                                    <p:tmPct val="25000"/>
                                  </p:iterate>
                                  <p:childTnLst>
                                    <p:set>
                                      <p:cBhvr override="childStyle">
                                        <p:cTn id="6" dur="500" fill="hold"/>
                                        <p:tgtEl>
                                          <p:spTgt spid="4"/>
                                        </p:tgtEl>
                                        <p:attrNameLst>
                                          <p:attrName>style.color</p:attrName>
                                        </p:attrNameLst>
                                      </p:cBhvr>
                                      <p:to>
                                        <p:clrVal>
                                          <a:srgbClr val="FFFF00"/>
                                        </p:clrVal>
                                      </p:to>
                                    </p:set>
                                    <p:set>
                                      <p:cBhvr>
                                        <p:cTn id="7" dur="500" fill="hold"/>
                                        <p:tgtEl>
                                          <p:spTgt spid="4"/>
                                        </p:tgtEl>
                                        <p:attrNameLst>
                                          <p:attrName>fillcolor</p:attrName>
                                        </p:attrNameLst>
                                      </p:cBhvr>
                                      <p:to>
                                        <p:clrVal>
                                          <a:srgbClr val="FFFF00"/>
                                        </p:clrVal>
                                      </p:to>
                                    </p:set>
                                    <p:set>
                                      <p:cBhvr>
                                        <p:cTn id="8"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36000" b="-36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820674" y="0"/>
            <a:ext cx="10550652" cy="1609344"/>
          </a:xfrm>
        </p:spPr>
        <p:txBody>
          <a:bodyPr>
            <a:normAutofit/>
          </a:bodyPr>
          <a:lstStyle/>
          <a:p>
            <a:pPr algn="ctr"/>
            <a:r>
              <a:rPr lang="en-US" sz="3200" b="1" dirty="0">
                <a:solidFill>
                  <a:srgbClr val="FFFF00"/>
                </a:solidFill>
                <a:effectLst>
                  <a:outerShdw blurRad="38100" dist="38100" dir="2700000" algn="tl">
                    <a:srgbClr val="000000">
                      <a:alpha val="43137"/>
                    </a:srgbClr>
                  </a:outerShdw>
                </a:effectLst>
                <a:latin typeface="Bookman Old Style" panose="02050604050505020204" pitchFamily="18" charset="0"/>
              </a:rPr>
              <a:t>The Christ is our great light!</a:t>
            </a:r>
            <a:r>
              <a:rPr lang="en-US" sz="3200" dirty="0">
                <a:solidFill>
                  <a:srgbClr val="FFFF00"/>
                </a:solidFill>
                <a:effectLst>
                  <a:outerShdw blurRad="38100" dist="38100" dir="2700000" algn="tl">
                    <a:srgbClr val="000000">
                      <a:alpha val="43137"/>
                    </a:srgbClr>
                  </a:outerShdw>
                </a:effectLst>
                <a:latin typeface="Bookman Old Style" panose="02050604050505020204" pitchFamily="18" charset="0"/>
              </a:rPr>
              <a:t> </a:t>
            </a:r>
            <a:endParaRPr lang="en-US" sz="3200" b="1" dirty="0">
              <a:solidFill>
                <a:srgbClr val="FFFF00"/>
              </a:solidFill>
              <a:effectLst>
                <a:outerShdw blurRad="38100" dist="38100" dir="2700000" algn="tl">
                  <a:srgbClr val="000000">
                    <a:alpha val="43137"/>
                  </a:srgbClr>
                </a:outerShdw>
              </a:effectLst>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1010" y="4693334"/>
            <a:ext cx="10069980" cy="2164666"/>
          </a:xfrm>
          <a:solidFill>
            <a:schemeClr val="bg1"/>
          </a:solidFill>
          <a:ln>
            <a:solidFill>
              <a:schemeClr val="tx1"/>
            </a:solidFill>
          </a:ln>
        </p:spPr>
        <p:txBody>
          <a:bodyPr>
            <a:noAutofit/>
          </a:bodyPr>
          <a:lstStyle/>
          <a:p>
            <a:pPr marL="0" indent="0">
              <a:buNone/>
            </a:pPr>
            <a:r>
              <a:rPr lang="en-US" sz="2800" b="1" dirty="0">
                <a:effectLst/>
                <a:latin typeface="Bookman Old Style" panose="02050604050505020204" pitchFamily="18" charset="0"/>
                <a:ea typeface="Calibri" panose="020F0502020204030204" pitchFamily="34" charset="0"/>
              </a:rPr>
              <a:t>In </a:t>
            </a:r>
            <a:r>
              <a:rPr lang="en-US" sz="2800" b="1" dirty="0">
                <a:solidFill>
                  <a:srgbClr val="C00000"/>
                </a:solidFill>
                <a:effectLst/>
                <a:latin typeface="Bookman Old Style" panose="02050604050505020204" pitchFamily="18" charset="0"/>
                <a:ea typeface="Calibri" panose="020F0502020204030204" pitchFamily="34" charset="0"/>
              </a:rPr>
              <a:t>Malachi 3:16-17</a:t>
            </a:r>
            <a:r>
              <a:rPr lang="en-US" sz="2800" b="1" dirty="0">
                <a:effectLst/>
                <a:latin typeface="Bookman Old Style" panose="02050604050505020204" pitchFamily="18" charset="0"/>
                <a:ea typeface="Calibri" panose="020F0502020204030204" pitchFamily="34" charset="0"/>
              </a:rPr>
              <a:t>, Malachi speaks of “</a:t>
            </a:r>
            <a:r>
              <a:rPr lang="en-US" sz="2800" b="1" i="1" dirty="0">
                <a:solidFill>
                  <a:srgbClr val="0070C0"/>
                </a:solidFill>
                <a:effectLst/>
                <a:latin typeface="Bookman Old Style" panose="02050604050505020204" pitchFamily="18" charset="0"/>
                <a:ea typeface="Calibri" panose="020F0502020204030204" pitchFamily="34" charset="0"/>
              </a:rPr>
              <a:t>those who feared the Lord and esteemed his name</a:t>
            </a:r>
            <a:r>
              <a:rPr lang="en-US" sz="2800" b="1" i="1" dirty="0">
                <a:effectLst/>
                <a:latin typeface="Bookman Old Style" panose="02050604050505020204" pitchFamily="18" charset="0"/>
                <a:ea typeface="Calibri" panose="020F0502020204030204" pitchFamily="34" charset="0"/>
              </a:rPr>
              <a:t>. ‘</a:t>
            </a:r>
            <a:r>
              <a:rPr lang="en-US" sz="2800" b="1" i="1" dirty="0">
                <a:solidFill>
                  <a:srgbClr val="0070C0"/>
                </a:solidFill>
                <a:effectLst/>
                <a:latin typeface="Bookman Old Style" panose="02050604050505020204" pitchFamily="18" charset="0"/>
                <a:ea typeface="Calibri" panose="020F0502020204030204" pitchFamily="34" charset="0"/>
              </a:rPr>
              <a:t>They shall be mine</a:t>
            </a:r>
            <a:r>
              <a:rPr lang="en-US" sz="2800" b="1" i="1" dirty="0">
                <a:effectLst/>
                <a:latin typeface="Bookman Old Style" panose="02050604050505020204" pitchFamily="18" charset="0"/>
                <a:ea typeface="Calibri" panose="020F0502020204030204" pitchFamily="34" charset="0"/>
              </a:rPr>
              <a:t>, says the Lord of hosts, in the day when I make up </a:t>
            </a:r>
            <a:r>
              <a:rPr lang="en-US" sz="2800" b="1" i="1" dirty="0">
                <a:solidFill>
                  <a:srgbClr val="0070C0"/>
                </a:solidFill>
                <a:effectLst/>
                <a:latin typeface="Bookman Old Style" panose="02050604050505020204" pitchFamily="18" charset="0"/>
                <a:ea typeface="Calibri" panose="020F0502020204030204" pitchFamily="34" charset="0"/>
              </a:rPr>
              <a:t>my treasured possession</a:t>
            </a:r>
            <a:r>
              <a:rPr lang="en-US" sz="2800" b="1" i="1" dirty="0">
                <a:effectLst/>
                <a:latin typeface="Bookman Old Style" panose="02050604050505020204" pitchFamily="18" charset="0"/>
                <a:ea typeface="Calibri" panose="020F0502020204030204" pitchFamily="34" charset="0"/>
              </a:rPr>
              <a:t>, and I will spare them as a man spares his son who serves him</a:t>
            </a:r>
            <a:r>
              <a:rPr lang="en-US" sz="2800" b="1" dirty="0">
                <a:effectLst/>
                <a:latin typeface="Bookman Old Style" panose="02050604050505020204" pitchFamily="18" charset="0"/>
                <a:ea typeface="Calibri" panose="020F0502020204030204" pitchFamily="34" charset="0"/>
              </a:rPr>
              <a:t>.’”</a:t>
            </a:r>
            <a:endParaRPr lang="en-US" sz="44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672657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circle(in)">
                                      <p:cBhvr>
                                        <p:cTn id="7" dur="2000"/>
                                        <p:tgtEl>
                                          <p:spTgt spid="5">
                                            <p:bg/>
                                          </p:spTgt>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circle(in)">
                                      <p:cBhvr>
                                        <p:cTn id="11"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36000" b="-36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820674" y="0"/>
            <a:ext cx="10550652" cy="1609344"/>
          </a:xfrm>
        </p:spPr>
        <p:txBody>
          <a:bodyPr>
            <a:normAutofit/>
          </a:bodyPr>
          <a:lstStyle/>
          <a:p>
            <a:pPr algn="ctr"/>
            <a:r>
              <a:rPr lang="en-US" sz="3200" b="1" dirty="0">
                <a:solidFill>
                  <a:srgbClr val="FFFF00"/>
                </a:solidFill>
                <a:effectLst>
                  <a:outerShdw blurRad="38100" dist="38100" dir="2700000" algn="tl">
                    <a:srgbClr val="000000">
                      <a:alpha val="43137"/>
                    </a:srgbClr>
                  </a:outerShdw>
                </a:effectLst>
                <a:latin typeface="Bookman Old Style" panose="02050604050505020204" pitchFamily="18" charset="0"/>
              </a:rPr>
              <a:t>The Christ is our great light!</a:t>
            </a:r>
            <a:r>
              <a:rPr lang="en-US" sz="3200" dirty="0">
                <a:solidFill>
                  <a:srgbClr val="FFFF00"/>
                </a:solidFill>
                <a:effectLst>
                  <a:outerShdw blurRad="38100" dist="38100" dir="2700000" algn="tl">
                    <a:srgbClr val="000000">
                      <a:alpha val="43137"/>
                    </a:srgbClr>
                  </a:outerShdw>
                </a:effectLst>
                <a:latin typeface="Bookman Old Style" panose="02050604050505020204" pitchFamily="18" charset="0"/>
              </a:rPr>
              <a:t> </a:t>
            </a:r>
            <a:endParaRPr lang="en-US" sz="3200" b="1" dirty="0">
              <a:solidFill>
                <a:srgbClr val="FFFF00"/>
              </a:solidFill>
              <a:effectLst>
                <a:outerShdw blurRad="38100" dist="38100" dir="2700000" algn="tl">
                  <a:srgbClr val="000000">
                    <a:alpha val="43137"/>
                  </a:srgbClr>
                </a:outerShdw>
              </a:effectLst>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1010" y="5428648"/>
            <a:ext cx="10069980" cy="1429352"/>
          </a:xfrm>
          <a:solidFill>
            <a:schemeClr val="bg1"/>
          </a:solidFill>
          <a:ln>
            <a:solidFill>
              <a:schemeClr val="tx1"/>
            </a:solidFill>
          </a:ln>
        </p:spPr>
        <p:txBody>
          <a:bodyPr>
            <a:noAutofit/>
          </a:bodyPr>
          <a:lstStyle/>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I am </a:t>
            </a:r>
            <a:r>
              <a:rPr lang="en-US" sz="2800" b="1" i="1" dirty="0">
                <a:solidFill>
                  <a:srgbClr val="0070C0"/>
                </a:solidFill>
                <a:latin typeface="Bookman Old Style" panose="02050604050505020204" pitchFamily="18" charset="0"/>
              </a:rPr>
              <a:t>the light of the world</a:t>
            </a:r>
            <a:r>
              <a:rPr lang="en-US" sz="2800" b="1" i="1" dirty="0">
                <a:latin typeface="Bookman Old Style" panose="02050604050505020204" pitchFamily="18" charset="0"/>
              </a:rPr>
              <a:t>. Whoever follows me will not walk in darkness, but will have </a:t>
            </a:r>
            <a:r>
              <a:rPr lang="en-US" sz="2800" b="1" i="1" dirty="0">
                <a:solidFill>
                  <a:srgbClr val="0070C0"/>
                </a:solidFill>
                <a:latin typeface="Bookman Old Style" panose="02050604050505020204" pitchFamily="18" charset="0"/>
              </a:rPr>
              <a:t>the light of life</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John 8:12</a:t>
            </a:r>
            <a:endParaRPr lang="en-US" sz="54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644182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36000" b="-36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820674" y="0"/>
            <a:ext cx="10550652" cy="1609344"/>
          </a:xfrm>
        </p:spPr>
        <p:txBody>
          <a:bodyPr>
            <a:normAutofit/>
          </a:bodyPr>
          <a:lstStyle/>
          <a:p>
            <a:pPr algn="ctr"/>
            <a:r>
              <a:rPr lang="en-US" sz="3200" b="1" dirty="0">
                <a:solidFill>
                  <a:srgbClr val="FFFF00"/>
                </a:solidFill>
                <a:effectLst>
                  <a:outerShdw blurRad="38100" dist="38100" dir="2700000" algn="tl">
                    <a:srgbClr val="000000">
                      <a:alpha val="43137"/>
                    </a:srgbClr>
                  </a:outerShdw>
                </a:effectLst>
                <a:latin typeface="Bookman Old Style" panose="02050604050505020204" pitchFamily="18" charset="0"/>
              </a:rPr>
              <a:t>The Christ is our great light!</a:t>
            </a:r>
            <a:r>
              <a:rPr lang="en-US" sz="3200" dirty="0">
                <a:solidFill>
                  <a:srgbClr val="FFFF00"/>
                </a:solidFill>
                <a:effectLst>
                  <a:outerShdw blurRad="38100" dist="38100" dir="2700000" algn="tl">
                    <a:srgbClr val="000000">
                      <a:alpha val="43137"/>
                    </a:srgbClr>
                  </a:outerShdw>
                </a:effectLst>
                <a:latin typeface="Bookman Old Style" panose="02050604050505020204" pitchFamily="18" charset="0"/>
              </a:rPr>
              <a:t> </a:t>
            </a:r>
            <a:endParaRPr lang="en-US" sz="3200" b="1" dirty="0">
              <a:solidFill>
                <a:srgbClr val="FFFF00"/>
              </a:solidFill>
              <a:effectLst>
                <a:outerShdw blurRad="38100" dist="38100" dir="2700000" algn="tl">
                  <a:srgbClr val="000000">
                    <a:alpha val="43137"/>
                  </a:srgbClr>
                </a:outerShdw>
              </a:effectLst>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1010" y="3878980"/>
            <a:ext cx="10069980" cy="2979019"/>
          </a:xfrm>
          <a:solidFill>
            <a:schemeClr val="bg1"/>
          </a:solidFill>
          <a:ln>
            <a:solidFill>
              <a:schemeClr val="tx1"/>
            </a:solidFill>
          </a:ln>
        </p:spPr>
        <p:txBody>
          <a:bodyPr>
            <a:noAutofit/>
          </a:bodyPr>
          <a:lstStyle/>
          <a:p>
            <a:pPr marL="0" indent="0">
              <a:buNone/>
            </a:pPr>
            <a:r>
              <a:rPr lang="en-US" sz="2800" b="1" dirty="0">
                <a:latin typeface="Bookman Old Style" panose="02050604050505020204" pitchFamily="18" charset="0"/>
              </a:rPr>
              <a:t>This is the very heart of faith in the Lord: the belief that </a:t>
            </a:r>
            <a:r>
              <a:rPr lang="en-US" sz="2800" b="1" dirty="0">
                <a:solidFill>
                  <a:srgbClr val="0070C0"/>
                </a:solidFill>
                <a:latin typeface="Bookman Old Style" panose="02050604050505020204" pitchFamily="18" charset="0"/>
              </a:rPr>
              <a:t>time and the hardship of life have no power to dim our hope in His promises</a:t>
            </a:r>
            <a:r>
              <a:rPr lang="en-US" sz="2800" b="1" dirty="0">
                <a:latin typeface="Bookman Old Style" panose="02050604050505020204" pitchFamily="18" charset="0"/>
              </a:rPr>
              <a:t>. As </a:t>
            </a:r>
            <a:r>
              <a:rPr lang="en-US" sz="2800" b="1" dirty="0">
                <a:solidFill>
                  <a:srgbClr val="C00000"/>
                </a:solidFill>
                <a:latin typeface="Bookman Old Style" panose="02050604050505020204" pitchFamily="18" charset="0"/>
              </a:rPr>
              <a:t>Hebrews 11:35 </a:t>
            </a:r>
            <a:r>
              <a:rPr lang="en-US" sz="2800" b="1" dirty="0">
                <a:latin typeface="Bookman Old Style" panose="02050604050505020204" pitchFamily="18" charset="0"/>
              </a:rPr>
              <a:t>teaches us about the great saints of old, “</a:t>
            </a:r>
            <a:r>
              <a:rPr lang="en-US" sz="2800" b="1" i="1" dirty="0">
                <a:latin typeface="Bookman Old Style" panose="02050604050505020204" pitchFamily="18" charset="0"/>
              </a:rPr>
              <a:t>Women received back their dead by resurrection. Some were tortured, refusing to accept release, so that they might </a:t>
            </a:r>
            <a:r>
              <a:rPr lang="en-US" sz="2800" b="1" i="1" dirty="0">
                <a:solidFill>
                  <a:srgbClr val="0070C0"/>
                </a:solidFill>
                <a:latin typeface="Bookman Old Style" panose="02050604050505020204" pitchFamily="18" charset="0"/>
              </a:rPr>
              <a:t>rise again to a better life</a:t>
            </a:r>
            <a:r>
              <a:rPr lang="en-US" sz="2800" b="1" dirty="0">
                <a:latin typeface="Bookman Old Style" panose="02050604050505020204" pitchFamily="18" charset="0"/>
              </a:rPr>
              <a:t>.” </a:t>
            </a:r>
            <a:endParaRPr lang="en-US" sz="6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27133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36000" b="-36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820674" y="0"/>
            <a:ext cx="10550652" cy="1609344"/>
          </a:xfrm>
        </p:spPr>
        <p:txBody>
          <a:bodyPr>
            <a:normAutofit/>
          </a:bodyPr>
          <a:lstStyle/>
          <a:p>
            <a:pPr algn="ctr"/>
            <a:r>
              <a:rPr lang="en-US" sz="3200" b="1" dirty="0">
                <a:solidFill>
                  <a:srgbClr val="FFFF00"/>
                </a:solidFill>
                <a:effectLst>
                  <a:outerShdw blurRad="38100" dist="38100" dir="2700000" algn="tl">
                    <a:srgbClr val="000000">
                      <a:alpha val="43137"/>
                    </a:srgbClr>
                  </a:outerShdw>
                </a:effectLst>
                <a:latin typeface="Bookman Old Style" panose="02050604050505020204" pitchFamily="18" charset="0"/>
              </a:rPr>
              <a:t>The Christ is our great light!</a:t>
            </a:r>
            <a:r>
              <a:rPr lang="en-US" sz="3200" dirty="0">
                <a:solidFill>
                  <a:srgbClr val="FFFF00"/>
                </a:solidFill>
                <a:effectLst>
                  <a:outerShdw blurRad="38100" dist="38100" dir="2700000" algn="tl">
                    <a:srgbClr val="000000">
                      <a:alpha val="43137"/>
                    </a:srgbClr>
                  </a:outerShdw>
                </a:effectLst>
                <a:latin typeface="Bookman Old Style" panose="02050604050505020204" pitchFamily="18" charset="0"/>
              </a:rPr>
              <a:t> </a:t>
            </a:r>
            <a:endParaRPr lang="en-US" sz="3200" b="1" dirty="0">
              <a:solidFill>
                <a:srgbClr val="FFFF00"/>
              </a:solidFill>
              <a:effectLst>
                <a:outerShdw blurRad="38100" dist="38100" dir="2700000" algn="tl">
                  <a:srgbClr val="000000">
                    <a:alpha val="43137"/>
                  </a:srgbClr>
                </a:outerShdw>
              </a:effectLst>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1010" y="3429000"/>
            <a:ext cx="10069980" cy="3428999"/>
          </a:xfrm>
          <a:solidFill>
            <a:schemeClr val="bg1"/>
          </a:solidFill>
          <a:ln>
            <a:solidFill>
              <a:schemeClr val="tx1"/>
            </a:solidFill>
          </a:ln>
        </p:spPr>
        <p:txBody>
          <a:bodyPr>
            <a:noAutofit/>
          </a:bodyPr>
          <a:lstStyle/>
          <a:p>
            <a:pPr marL="0" indent="0">
              <a:buNone/>
            </a:pPr>
            <a:r>
              <a:rPr lang="en-US" sz="2800" b="1" dirty="0">
                <a:latin typeface="Bookman Old Style" panose="02050604050505020204" pitchFamily="18" charset="0"/>
              </a:rPr>
              <a:t>Jesus Christ is our great light, not because He’s still in a manger, but because He “</a:t>
            </a:r>
            <a:r>
              <a:rPr lang="en-US" sz="2800" b="1" i="1" dirty="0">
                <a:latin typeface="Bookman Old Style" panose="02050604050505020204" pitchFamily="18" charset="0"/>
              </a:rPr>
              <a:t>grew and became strong, filled with wisdom. And the favor of God was upon him.</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Luke 2:40</a:t>
            </a:r>
          </a:p>
          <a:p>
            <a:pPr marL="0" indent="0">
              <a:buNone/>
            </a:pPr>
            <a:r>
              <a:rPr lang="en-US" sz="2800" b="1" dirty="0">
                <a:latin typeface="Bookman Old Style" panose="02050604050505020204" pitchFamily="18" charset="0"/>
              </a:rPr>
              <a:t>And He lived His life, not as One “</a:t>
            </a:r>
            <a:r>
              <a:rPr lang="en-US" sz="2800" b="1" i="1" dirty="0">
                <a:latin typeface="Bookman Old Style" panose="02050604050505020204" pitchFamily="18" charset="0"/>
              </a:rPr>
              <a:t>who is unable to sympathize with our weaknesses, but one who in every respect </a:t>
            </a:r>
            <a:r>
              <a:rPr lang="en-US" sz="2800" b="1" i="1" dirty="0">
                <a:solidFill>
                  <a:srgbClr val="0070C0"/>
                </a:solidFill>
                <a:latin typeface="Bookman Old Style" panose="02050604050505020204" pitchFamily="18" charset="0"/>
              </a:rPr>
              <a:t>has been tempted as we are, yet without sin.</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Hebrews 4:15</a:t>
            </a:r>
          </a:p>
          <a:p>
            <a:pPr marL="0" indent="0">
              <a:buNone/>
            </a:pPr>
            <a:endParaRPr lang="en-US" sz="80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490100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36000" b="-36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820674" y="0"/>
            <a:ext cx="10550652" cy="1609344"/>
          </a:xfrm>
        </p:spPr>
        <p:txBody>
          <a:bodyPr>
            <a:normAutofit/>
          </a:bodyPr>
          <a:lstStyle/>
          <a:p>
            <a:pPr algn="ctr"/>
            <a:r>
              <a:rPr lang="en-US" sz="3200" b="1" dirty="0">
                <a:solidFill>
                  <a:srgbClr val="FFFF00"/>
                </a:solidFill>
                <a:effectLst>
                  <a:outerShdw blurRad="38100" dist="38100" dir="2700000" algn="tl">
                    <a:srgbClr val="000000">
                      <a:alpha val="43137"/>
                    </a:srgbClr>
                  </a:outerShdw>
                </a:effectLst>
                <a:latin typeface="Bookman Old Style" panose="02050604050505020204" pitchFamily="18" charset="0"/>
              </a:rPr>
              <a:t>The Christ is our great light!</a:t>
            </a:r>
            <a:r>
              <a:rPr lang="en-US" sz="3200" dirty="0">
                <a:solidFill>
                  <a:srgbClr val="FFFF00"/>
                </a:solidFill>
                <a:effectLst>
                  <a:outerShdw blurRad="38100" dist="38100" dir="2700000" algn="tl">
                    <a:srgbClr val="000000">
                      <a:alpha val="43137"/>
                    </a:srgbClr>
                  </a:outerShdw>
                </a:effectLst>
                <a:latin typeface="Bookman Old Style" panose="02050604050505020204" pitchFamily="18" charset="0"/>
              </a:rPr>
              <a:t> </a:t>
            </a:r>
            <a:endParaRPr lang="en-US" sz="3200" b="1" dirty="0">
              <a:solidFill>
                <a:srgbClr val="FFFF00"/>
              </a:solidFill>
              <a:effectLst>
                <a:outerShdw blurRad="38100" dist="38100" dir="2700000" algn="tl">
                  <a:srgbClr val="000000">
                    <a:alpha val="43137"/>
                  </a:srgbClr>
                </a:outerShdw>
              </a:effectLst>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1010" y="4649002"/>
            <a:ext cx="10069980" cy="2208997"/>
          </a:xfrm>
          <a:solidFill>
            <a:schemeClr val="bg1"/>
          </a:solidFill>
          <a:ln>
            <a:solidFill>
              <a:schemeClr val="tx1"/>
            </a:solidFill>
          </a:ln>
        </p:spPr>
        <p:txBody>
          <a:bodyPr>
            <a:noAutofit/>
          </a:bodyPr>
          <a:lstStyle/>
          <a:p>
            <a:pPr marL="0" indent="0">
              <a:buNone/>
            </a:pPr>
            <a:r>
              <a:rPr lang="en-US" sz="2800" b="1" dirty="0">
                <a:latin typeface="Bookman Old Style" panose="02050604050505020204" pitchFamily="18" charset="0"/>
              </a:rPr>
              <a:t>And “</a:t>
            </a:r>
            <a:r>
              <a:rPr lang="en-US" sz="2800" b="1" i="1" dirty="0">
                <a:latin typeface="Bookman Old Style" panose="02050604050505020204" pitchFamily="18" charset="0"/>
              </a:rPr>
              <a:t>For our sake </a:t>
            </a:r>
            <a:r>
              <a:rPr lang="en-US" sz="2800" b="1" i="1" dirty="0">
                <a:solidFill>
                  <a:srgbClr val="0070C0"/>
                </a:solidFill>
                <a:latin typeface="Bookman Old Style" panose="02050604050505020204" pitchFamily="18" charset="0"/>
              </a:rPr>
              <a:t>he made him to be sin who knew no sin</a:t>
            </a:r>
            <a:r>
              <a:rPr lang="en-US" sz="2800" b="1" i="1" dirty="0">
                <a:latin typeface="Bookman Old Style" panose="02050604050505020204" pitchFamily="18" charset="0"/>
              </a:rPr>
              <a:t>, so that in him we might become the righteousness of God</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2</a:t>
            </a:r>
            <a:r>
              <a:rPr lang="en-US" sz="2800" b="1" baseline="30000" dirty="0">
                <a:solidFill>
                  <a:srgbClr val="C00000"/>
                </a:solidFill>
                <a:latin typeface="Bookman Old Style" panose="02050604050505020204" pitchFamily="18" charset="0"/>
              </a:rPr>
              <a:t>nd</a:t>
            </a:r>
            <a:r>
              <a:rPr lang="en-US" sz="2800" b="1" dirty="0">
                <a:solidFill>
                  <a:srgbClr val="C00000"/>
                </a:solidFill>
                <a:latin typeface="Bookman Old Style" panose="02050604050505020204" pitchFamily="18" charset="0"/>
              </a:rPr>
              <a:t> Corinthians 5:21</a:t>
            </a:r>
            <a:r>
              <a:rPr lang="en-US" sz="2800" b="1" dirty="0">
                <a:latin typeface="Bookman Old Style" panose="02050604050505020204" pitchFamily="18" charset="0"/>
              </a:rPr>
              <a:t>), for He “</a:t>
            </a:r>
            <a:r>
              <a:rPr lang="en-US" sz="2800" b="1" i="1" dirty="0">
                <a:latin typeface="Bookman Old Style" panose="02050604050505020204" pitchFamily="18" charset="0"/>
              </a:rPr>
              <a:t>was </a:t>
            </a:r>
            <a:r>
              <a:rPr lang="en-US" sz="2800" b="1" i="1" dirty="0">
                <a:solidFill>
                  <a:srgbClr val="0070C0"/>
                </a:solidFill>
                <a:latin typeface="Bookman Old Style" panose="02050604050505020204" pitchFamily="18" charset="0"/>
              </a:rPr>
              <a:t>delivered up</a:t>
            </a:r>
            <a:r>
              <a:rPr lang="en-US" sz="2800" b="1" i="1" dirty="0">
                <a:latin typeface="Bookman Old Style" panose="02050604050505020204" pitchFamily="18" charset="0"/>
              </a:rPr>
              <a:t> for our trespasses </a:t>
            </a:r>
            <a:r>
              <a:rPr lang="en-US" sz="2800" b="1" i="1" dirty="0">
                <a:solidFill>
                  <a:srgbClr val="0070C0"/>
                </a:solidFill>
                <a:latin typeface="Bookman Old Style" panose="02050604050505020204" pitchFamily="18" charset="0"/>
              </a:rPr>
              <a:t>and raised </a:t>
            </a:r>
            <a:r>
              <a:rPr lang="en-US" sz="2800" b="1" i="1" dirty="0">
                <a:latin typeface="Bookman Old Style" panose="02050604050505020204" pitchFamily="18" charset="0"/>
              </a:rPr>
              <a:t>for our justification</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Romans 4:25</a:t>
            </a:r>
            <a:r>
              <a:rPr lang="en-US" sz="2800" b="1" dirty="0">
                <a:latin typeface="Bookman Old Style" panose="02050604050505020204" pitchFamily="18" charset="0"/>
              </a:rPr>
              <a:t>). </a:t>
            </a:r>
            <a:endParaRPr lang="en-US" sz="9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348146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extLst>
              <a:ext uri="{BEBA8EAE-BF5A-486C-A8C5-ECC9F3942E4B}">
                <a14:imgProps xmlns:a14="http://schemas.microsoft.com/office/drawing/2010/main">
                  <a14:imgLayer r:embed="rId3">
                    <a14:imgEffect>
                      <a14:brightnessContrast bright="-19000"/>
                    </a14:imgEffect>
                  </a14:imgLayer>
                </a14:imgProps>
              </a:ext>
            </a:extLst>
          </a:blip>
          <a:srcRect/>
          <a:stretch>
            <a:fillRect t="-9000" b="-9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6800" y="5248656"/>
            <a:ext cx="10058400" cy="1609344"/>
          </a:xfrm>
        </p:spPr>
        <p:txBody>
          <a:bodyPr>
            <a:normAutofit/>
          </a:bodyPr>
          <a:lstStyle/>
          <a:p>
            <a:pPr algn="ctr"/>
            <a:r>
              <a:rPr lang="en-US" sz="3200" b="1" dirty="0">
                <a:solidFill>
                  <a:schemeClr val="accent1">
                    <a:lumMod val="75000"/>
                  </a:schemeClr>
                </a:solidFill>
                <a:effectLst/>
                <a:latin typeface="Bookman Old Style" panose="02050604050505020204" pitchFamily="18" charset="0"/>
                <a:ea typeface="Calibri" panose="020F0502020204030204" pitchFamily="34" charset="0"/>
              </a:rPr>
              <a:t>I.</a:t>
            </a:r>
            <a:r>
              <a:rPr lang="en-US" sz="3200" b="1" dirty="0">
                <a:solidFill>
                  <a:schemeClr val="bg1"/>
                </a:solidFill>
                <a:latin typeface="Bookman Old Style" panose="02050604050505020204" pitchFamily="18" charset="0"/>
                <a:ea typeface="Calibri" panose="020F0502020204030204" pitchFamily="34" charset="0"/>
              </a:rPr>
              <a:t> </a:t>
            </a:r>
            <a:r>
              <a:rPr lang="en-US" sz="3200" b="1" dirty="0">
                <a:solidFill>
                  <a:schemeClr val="bg1"/>
                </a:solidFill>
                <a:effectLst/>
                <a:latin typeface="Bookman Old Style" panose="02050604050505020204" pitchFamily="18" charset="0"/>
                <a:ea typeface="Calibri" panose="020F0502020204030204" pitchFamily="34" charset="0"/>
              </a:rPr>
              <a:t>Distress, darkness, and the gloom of anguish</a:t>
            </a:r>
            <a:r>
              <a:rPr lang="en-US" sz="3200" dirty="0">
                <a:solidFill>
                  <a:schemeClr val="bg1"/>
                </a:solidFill>
                <a:effectLst/>
                <a:latin typeface="Bookman Old Style" panose="02050604050505020204" pitchFamily="18" charset="0"/>
                <a:ea typeface="Calibri" panose="020F0502020204030204" pitchFamily="34" charset="0"/>
              </a:rPr>
              <a:t>. </a:t>
            </a:r>
            <a:endParaRPr lang="en-US" sz="3200" b="1" dirty="0">
              <a:solidFill>
                <a:schemeClr val="bg1"/>
              </a:solidFill>
              <a:latin typeface="Bookman Old Style" panose="02050604050505020204" pitchFamily="18" charset="0"/>
            </a:endParaRPr>
          </a:p>
        </p:txBody>
      </p:sp>
      <p:sp>
        <p:nvSpPr>
          <p:cNvPr id="2" name="TextBox 1">
            <a:extLst>
              <a:ext uri="{FF2B5EF4-FFF2-40B4-BE49-F238E27FC236}">
                <a16:creationId xmlns:a16="http://schemas.microsoft.com/office/drawing/2014/main" id="{30DF6F99-F469-CA96-ADA3-026A1EC5628E}"/>
              </a:ext>
            </a:extLst>
          </p:cNvPr>
          <p:cNvSpPr txBox="1"/>
          <p:nvPr/>
        </p:nvSpPr>
        <p:spPr>
          <a:xfrm>
            <a:off x="1785668" y="822745"/>
            <a:ext cx="8620664" cy="2246769"/>
          </a:xfrm>
          <a:prstGeom prst="rect">
            <a:avLst/>
          </a:prstGeom>
          <a:noFill/>
        </p:spPr>
        <p:txBody>
          <a:bodyPr wrap="square" rtlCol="0">
            <a:spAutoFit/>
          </a:bodyPr>
          <a:lstStyle/>
          <a:p>
            <a:pPr marL="0" marR="0" lvl="0" indent="45720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a:t>
            </a:r>
            <a:r>
              <a:rPr kumimoji="0" lang="en-US" sz="2800" b="1" i="1" u="none"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The </a:t>
            </a:r>
            <a:r>
              <a:rPr kumimoji="0" lang="en-US" sz="2800" b="1" i="1" u="none" strike="noStrike" kern="1200" cap="small" spc="0" normalizeH="0" baseline="0" noProof="0" dirty="0">
                <a:ln>
                  <a:noFill/>
                </a:ln>
                <a:solidFill>
                  <a:prstClr val="white"/>
                </a:solidFill>
                <a:effectLst/>
                <a:uLnTx/>
                <a:uFillTx/>
                <a:latin typeface="Bookman Old Style" panose="02050604050505020204" pitchFamily="18" charset="0"/>
                <a:ea typeface="+mn-ea"/>
                <a:cs typeface="+mn-cs"/>
              </a:rPr>
              <a:t>Lord</a:t>
            </a:r>
            <a:r>
              <a:rPr kumimoji="0" lang="en-US" sz="2800" b="1" i="1" u="none"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 will bring you and your king whom you set over you to a nation that neither you nor your fathers have known. And there you shall serve other gods of wood and stone</a:t>
            </a:r>
            <a:r>
              <a:rPr kumimoji="0" lang="en-US" sz="2800" b="1" i="0" u="none"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 </a:t>
            </a:r>
            <a:r>
              <a:rPr kumimoji="0" lang="en-US" sz="2800" b="1" i="0" u="none" strike="noStrike" kern="1200" cap="none" spc="0" normalizeH="0" baseline="0" noProof="0" dirty="0">
                <a:ln>
                  <a:noFill/>
                </a:ln>
                <a:solidFill>
                  <a:srgbClr val="9B2D1F">
                    <a:lumMod val="20000"/>
                    <a:lumOff val="80000"/>
                  </a:srgbClr>
                </a:solidFill>
                <a:effectLst/>
                <a:uLnTx/>
                <a:uFillTx/>
                <a:latin typeface="Bookman Old Style" panose="02050604050505020204" pitchFamily="18" charset="0"/>
                <a:ea typeface="Calibri" panose="020F0502020204030204" pitchFamily="34" charset="0"/>
                <a:cs typeface="Times New Roman" panose="02020603050405020304" pitchFamily="18" charset="0"/>
              </a:rPr>
              <a:t>Deuteronomy 28:36</a:t>
            </a:r>
          </a:p>
        </p:txBody>
      </p:sp>
    </p:spTree>
    <p:extLst>
      <p:ext uri="{BB962C8B-B14F-4D97-AF65-F5344CB8AC3E}">
        <p14:creationId xmlns:p14="http://schemas.microsoft.com/office/powerpoint/2010/main" val="360492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36000" b="-36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820674" y="0"/>
            <a:ext cx="10550652" cy="1609344"/>
          </a:xfrm>
        </p:spPr>
        <p:txBody>
          <a:bodyPr>
            <a:normAutofit/>
          </a:bodyPr>
          <a:lstStyle/>
          <a:p>
            <a:pPr algn="ctr"/>
            <a:r>
              <a:rPr lang="en-US" sz="3200" b="1" dirty="0">
                <a:solidFill>
                  <a:srgbClr val="FFFF00"/>
                </a:solidFill>
                <a:effectLst>
                  <a:outerShdw blurRad="38100" dist="38100" dir="2700000" algn="tl">
                    <a:srgbClr val="000000">
                      <a:alpha val="43137"/>
                    </a:srgbClr>
                  </a:outerShdw>
                </a:effectLst>
                <a:latin typeface="Bookman Old Style" panose="02050604050505020204" pitchFamily="18" charset="0"/>
              </a:rPr>
              <a:t>The Christ is our great light!</a:t>
            </a:r>
            <a:r>
              <a:rPr lang="en-US" sz="3200" dirty="0">
                <a:solidFill>
                  <a:srgbClr val="FFFF00"/>
                </a:solidFill>
                <a:effectLst>
                  <a:outerShdw blurRad="38100" dist="38100" dir="2700000" algn="tl">
                    <a:srgbClr val="000000">
                      <a:alpha val="43137"/>
                    </a:srgbClr>
                  </a:outerShdw>
                </a:effectLst>
                <a:latin typeface="Bookman Old Style" panose="02050604050505020204" pitchFamily="18" charset="0"/>
              </a:rPr>
              <a:t> </a:t>
            </a:r>
            <a:endParaRPr lang="en-US" sz="3200" b="1" dirty="0">
              <a:solidFill>
                <a:srgbClr val="FFFF00"/>
              </a:solidFill>
              <a:effectLst>
                <a:outerShdw blurRad="38100" dist="38100" dir="2700000" algn="tl">
                  <a:srgbClr val="000000">
                    <a:alpha val="43137"/>
                  </a:srgbClr>
                </a:outerShdw>
              </a:effectLst>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1010" y="4437246"/>
            <a:ext cx="10069980" cy="2420753"/>
          </a:xfrm>
          <a:solidFill>
            <a:schemeClr val="bg1"/>
          </a:solidFill>
          <a:ln>
            <a:solidFill>
              <a:schemeClr val="tx1"/>
            </a:solidFill>
          </a:ln>
        </p:spPr>
        <p:txBody>
          <a:bodyPr>
            <a:noAutofit/>
          </a:bodyPr>
          <a:lstStyle/>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And if I go and prepare a place for you, </a:t>
            </a:r>
            <a:r>
              <a:rPr lang="en-US" sz="2800" b="1" i="1" dirty="0">
                <a:solidFill>
                  <a:srgbClr val="0070C0"/>
                </a:solidFill>
                <a:latin typeface="Bookman Old Style" panose="02050604050505020204" pitchFamily="18" charset="0"/>
              </a:rPr>
              <a:t>I will come again and will take you to myself</a:t>
            </a:r>
            <a:r>
              <a:rPr lang="en-US" sz="2800" b="1" i="1" dirty="0">
                <a:latin typeface="Bookman Old Style" panose="02050604050505020204" pitchFamily="18" charset="0"/>
              </a:rPr>
              <a:t>, that where I am you may be also.</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John 14:3</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Surely </a:t>
            </a:r>
            <a:r>
              <a:rPr lang="en-US" sz="2800" b="1" i="1" dirty="0">
                <a:solidFill>
                  <a:srgbClr val="0070C0"/>
                </a:solidFill>
                <a:latin typeface="Bookman Old Style" panose="02050604050505020204" pitchFamily="18" charset="0"/>
              </a:rPr>
              <a:t>I am coming soon</a:t>
            </a:r>
            <a:r>
              <a:rPr lang="en-US" sz="2800" b="1" i="1" dirty="0">
                <a:latin typeface="Bookman Old Style" panose="02050604050505020204" pitchFamily="18" charset="0"/>
              </a:rPr>
              <a:t>.’ Amen. Come, Lord Jesus!</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Revelation 22:20 </a:t>
            </a:r>
          </a:p>
        </p:txBody>
      </p:sp>
    </p:spTree>
    <p:extLst>
      <p:ext uri="{BB962C8B-B14F-4D97-AF65-F5344CB8AC3E}">
        <p14:creationId xmlns:p14="http://schemas.microsoft.com/office/powerpoint/2010/main" val="848546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Benediction</a:t>
            </a:r>
          </a:p>
        </p:txBody>
      </p:sp>
    </p:spTree>
    <p:extLst>
      <p:ext uri="{BB962C8B-B14F-4D97-AF65-F5344CB8AC3E}">
        <p14:creationId xmlns:p14="http://schemas.microsoft.com/office/powerpoint/2010/main" val="2738601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extLst>
              <a:ext uri="{BEBA8EAE-BF5A-486C-A8C5-ECC9F3942E4B}">
                <a14:imgProps xmlns:a14="http://schemas.microsoft.com/office/drawing/2010/main">
                  <a14:imgLayer r:embed="rId3">
                    <a14:imgEffect>
                      <a14:brightnessContrast bright="-19000"/>
                    </a14:imgEffect>
                  </a14:imgLayer>
                </a14:imgProps>
              </a:ext>
            </a:extLst>
          </a:blip>
          <a:srcRect/>
          <a:stretch>
            <a:fillRect t="-9000" b="-9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6800" y="5248656"/>
            <a:ext cx="10058400" cy="1609344"/>
          </a:xfrm>
        </p:spPr>
        <p:txBody>
          <a:bodyPr>
            <a:normAutofit/>
          </a:bodyPr>
          <a:lstStyle/>
          <a:p>
            <a:pPr algn="ctr"/>
            <a:r>
              <a:rPr lang="en-US" sz="3200" b="1" dirty="0">
                <a:solidFill>
                  <a:schemeClr val="accent1">
                    <a:lumMod val="75000"/>
                  </a:schemeClr>
                </a:solidFill>
                <a:effectLst/>
                <a:latin typeface="Bookman Old Style" panose="02050604050505020204" pitchFamily="18" charset="0"/>
                <a:ea typeface="Calibri" panose="020F0502020204030204" pitchFamily="34" charset="0"/>
              </a:rPr>
              <a:t>I.</a:t>
            </a:r>
            <a:r>
              <a:rPr lang="en-US" sz="3200" b="1" dirty="0">
                <a:solidFill>
                  <a:schemeClr val="bg1"/>
                </a:solidFill>
                <a:latin typeface="Bookman Old Style" panose="02050604050505020204" pitchFamily="18" charset="0"/>
                <a:ea typeface="Calibri" panose="020F0502020204030204" pitchFamily="34" charset="0"/>
              </a:rPr>
              <a:t> </a:t>
            </a:r>
            <a:r>
              <a:rPr lang="en-US" sz="3200" b="1" dirty="0">
                <a:solidFill>
                  <a:schemeClr val="bg1"/>
                </a:solidFill>
                <a:effectLst/>
                <a:latin typeface="Bookman Old Style" panose="02050604050505020204" pitchFamily="18" charset="0"/>
                <a:ea typeface="Calibri" panose="020F0502020204030204" pitchFamily="34" charset="0"/>
              </a:rPr>
              <a:t>Distress, darkness, and the gloom of anguish</a:t>
            </a:r>
            <a:r>
              <a:rPr lang="en-US" sz="3200" dirty="0">
                <a:solidFill>
                  <a:schemeClr val="bg1"/>
                </a:solidFill>
                <a:effectLst/>
                <a:latin typeface="Bookman Old Style" panose="02050604050505020204" pitchFamily="18" charset="0"/>
                <a:ea typeface="Calibri" panose="020F0502020204030204" pitchFamily="34" charset="0"/>
              </a:rPr>
              <a:t>. </a:t>
            </a:r>
            <a:endParaRPr lang="en-US" sz="3200" b="1" dirty="0">
              <a:solidFill>
                <a:schemeClr val="bg1"/>
              </a:solidFill>
              <a:latin typeface="Bookman Old Style" panose="02050604050505020204" pitchFamily="18" charset="0"/>
            </a:endParaRPr>
          </a:p>
        </p:txBody>
      </p:sp>
      <p:sp>
        <p:nvSpPr>
          <p:cNvPr id="2" name="TextBox 1">
            <a:extLst>
              <a:ext uri="{FF2B5EF4-FFF2-40B4-BE49-F238E27FC236}">
                <a16:creationId xmlns:a16="http://schemas.microsoft.com/office/drawing/2014/main" id="{30DF6F99-F469-CA96-ADA3-026A1EC5628E}"/>
              </a:ext>
            </a:extLst>
          </p:cNvPr>
          <p:cNvSpPr txBox="1"/>
          <p:nvPr/>
        </p:nvSpPr>
        <p:spPr>
          <a:xfrm>
            <a:off x="1785668" y="822745"/>
            <a:ext cx="8620664" cy="3970318"/>
          </a:xfrm>
          <a:prstGeom prst="rect">
            <a:avLst/>
          </a:prstGeom>
          <a:noFill/>
        </p:spPr>
        <p:txBody>
          <a:bodyPr wrap="square" rtlCol="0">
            <a:spAutoFit/>
          </a:bodyPr>
          <a:lstStyle/>
          <a:p>
            <a:pPr marL="0" marR="0" lvl="0" indent="45720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Bookman Old Style" panose="02050604050505020204" pitchFamily="18" charset="0"/>
                <a:ea typeface="Calibri" panose="020F0502020204030204" pitchFamily="34" charset="0"/>
                <a:cs typeface="Times New Roman" panose="02020603050405020304" pitchFamily="18" charset="0"/>
              </a:rPr>
              <a:t>“</a:t>
            </a:r>
            <a:r>
              <a:rPr kumimoji="0" lang="en-US" sz="2800" b="1" i="1" u="none" strike="noStrike" kern="1200" cap="none" spc="0" normalizeH="0" baseline="0" noProof="0" dirty="0">
                <a:ln>
                  <a:noFill/>
                </a:ln>
                <a:solidFill>
                  <a:prstClr val="white"/>
                </a:solidFill>
                <a:effectLst/>
                <a:uLnTx/>
                <a:uFillTx/>
                <a:latin typeface="Bookman Old Style" panose="02050604050505020204" pitchFamily="18" charset="0"/>
                <a:ea typeface="Calibri" panose="020F0502020204030204" pitchFamily="34" charset="0"/>
                <a:cs typeface="Times New Roman" panose="02020603050405020304" pitchFamily="18" charset="0"/>
              </a:rPr>
              <a:t>They will pass through the land, greatly distressed and hungry. And when they are hungry, they will be enraged and will speak contemptuously against their king and their God and turn their faces upward. And they will look to the earth, but behold, distress and darkness, the gloom of anguish. And they will be thrust into thick darkness.</a:t>
            </a:r>
            <a:r>
              <a:rPr kumimoji="0" lang="en-US" sz="2800" b="1" i="0" u="none" strike="noStrike" kern="1200" cap="none" spc="0" normalizeH="0" baseline="0" noProof="0" dirty="0">
                <a:ln>
                  <a:noFill/>
                </a:ln>
                <a:solidFill>
                  <a:prstClr val="white"/>
                </a:solidFill>
                <a:effectLst/>
                <a:uLnTx/>
                <a:uFillTx/>
                <a:latin typeface="Bookman Old Style" panose="02050604050505020204" pitchFamily="18" charset="0"/>
                <a:ea typeface="Calibri" panose="020F0502020204030204" pitchFamily="34" charset="0"/>
                <a:cs typeface="Times New Roman" panose="02020603050405020304" pitchFamily="18" charset="0"/>
              </a:rPr>
              <a:t>” </a:t>
            </a:r>
            <a:r>
              <a:rPr kumimoji="0" lang="en-US" sz="2800" b="1" i="0" u="none" strike="noStrike" kern="1200" cap="none" spc="0" normalizeH="0" baseline="0" noProof="0" dirty="0">
                <a:ln>
                  <a:noFill/>
                </a:ln>
                <a:solidFill>
                  <a:srgbClr val="9B2D1F">
                    <a:lumMod val="60000"/>
                    <a:lumOff val="40000"/>
                  </a:srgbClr>
                </a:solidFill>
                <a:effectLst/>
                <a:uLnTx/>
                <a:uFillTx/>
                <a:latin typeface="Bookman Old Style" panose="02050604050505020204" pitchFamily="18" charset="0"/>
                <a:ea typeface="Calibri" panose="020F0502020204030204" pitchFamily="34" charset="0"/>
                <a:cs typeface="Times New Roman" panose="02020603050405020304" pitchFamily="18" charset="0"/>
              </a:rPr>
              <a:t>Isaiah 8:21-22</a:t>
            </a:r>
          </a:p>
        </p:txBody>
      </p:sp>
    </p:spTree>
    <p:extLst>
      <p:ext uri="{BB962C8B-B14F-4D97-AF65-F5344CB8AC3E}">
        <p14:creationId xmlns:p14="http://schemas.microsoft.com/office/powerpoint/2010/main" val="1156169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people who walked in darkness have seen a great light! (</a:t>
            </a:r>
            <a:r>
              <a:rPr lang="en-US" sz="3200" b="1" i="1" dirty="0">
                <a:effectLst/>
                <a:latin typeface="Bookman Old Style" panose="02050604050505020204" pitchFamily="18" charset="0"/>
                <a:ea typeface="Calibri" panose="020F0502020204030204" pitchFamily="34" charset="0"/>
              </a:rPr>
              <a:t>verses 1-2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1</a:t>
            </a:r>
            <a:r>
              <a:rPr lang="en-US" sz="2800" b="1" dirty="0">
                <a:latin typeface="Bookman Old Style" panose="02050604050505020204" pitchFamily="18" charset="0"/>
              </a:rPr>
              <a:t> </a:t>
            </a:r>
            <a:r>
              <a:rPr lang="en-US" sz="2800" b="1" i="1" dirty="0">
                <a:latin typeface="Bookman Old Style" panose="02050604050505020204" pitchFamily="18" charset="0"/>
              </a:rPr>
              <a:t>But there will be no gloom for her who was in anguish. In the former time </a:t>
            </a:r>
            <a:r>
              <a:rPr lang="en-US" sz="2800" b="1" i="1" dirty="0">
                <a:solidFill>
                  <a:srgbClr val="0070C0"/>
                </a:solidFill>
                <a:latin typeface="Bookman Old Style" panose="02050604050505020204" pitchFamily="18" charset="0"/>
              </a:rPr>
              <a:t>he brought into contempt the land of Zebulun and the land of Naphtali</a:t>
            </a:r>
            <a:r>
              <a:rPr lang="en-US" sz="2800" b="1" i="1" dirty="0">
                <a:latin typeface="Bookman Old Style" panose="02050604050505020204" pitchFamily="18" charset="0"/>
              </a:rPr>
              <a:t>, but in the latter time he has made glorious the way of the sea, the land beyond the Jordan, Galilee </a:t>
            </a:r>
            <a:r>
              <a:rPr lang="en-US" sz="2800" b="1" i="1" dirty="0">
                <a:solidFill>
                  <a:srgbClr val="0070C0"/>
                </a:solidFill>
                <a:latin typeface="Bookman Old Style" panose="02050604050505020204" pitchFamily="18" charset="0"/>
              </a:rPr>
              <a:t>of the nations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a:t>
            </a:r>
            <a:r>
              <a:rPr lang="en-US" sz="2800" b="1" dirty="0">
                <a:latin typeface="Bookman Old Style" panose="02050604050505020204" pitchFamily="18" charset="0"/>
              </a:rPr>
              <a:t> </a:t>
            </a:r>
            <a:r>
              <a:rPr lang="en-US" sz="2800" b="1" i="1" dirty="0">
                <a:latin typeface="Bookman Old Style" panose="02050604050505020204" pitchFamily="18" charset="0"/>
              </a:rPr>
              <a:t>The </a:t>
            </a:r>
            <a:r>
              <a:rPr lang="en-US" sz="2800" b="1" i="1" dirty="0">
                <a:solidFill>
                  <a:srgbClr val="0070C0"/>
                </a:solidFill>
                <a:latin typeface="Bookman Old Style" panose="02050604050505020204" pitchFamily="18" charset="0"/>
              </a:rPr>
              <a:t>people who walked in darkness</a:t>
            </a:r>
            <a:r>
              <a:rPr lang="en-US" sz="2800" b="1" i="1" dirty="0">
                <a:latin typeface="Bookman Old Style" panose="02050604050505020204" pitchFamily="18" charset="0"/>
              </a:rPr>
              <a:t> have seen a great light; those who </a:t>
            </a:r>
            <a:r>
              <a:rPr lang="en-US" sz="2800" b="1" i="1" dirty="0">
                <a:solidFill>
                  <a:srgbClr val="0070C0"/>
                </a:solidFill>
                <a:latin typeface="Bookman Old Style" panose="02050604050505020204" pitchFamily="18" charset="0"/>
              </a:rPr>
              <a:t>dwelt in a land of deep darkness</a:t>
            </a:r>
            <a:r>
              <a:rPr lang="en-US" sz="2800" b="1" i="1" dirty="0">
                <a:latin typeface="Bookman Old Style" panose="02050604050505020204" pitchFamily="18" charset="0"/>
              </a:rPr>
              <a:t>, on them has light shone</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The word of the </a:t>
            </a:r>
            <a:r>
              <a:rPr lang="en-US" sz="2800" b="1" i="1" cap="small" dirty="0">
                <a:latin typeface="Bookman Old Style" panose="02050604050505020204" pitchFamily="18" charset="0"/>
              </a:rPr>
              <a:t>Lord</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proves true</a:t>
            </a:r>
            <a:r>
              <a:rPr lang="en-US" sz="2800" b="1" i="1" dirty="0">
                <a:latin typeface="Bookman Old Style" panose="02050604050505020204" pitchFamily="18" charset="0"/>
              </a:rPr>
              <a:t>; he is a shield for all those who take refuge in him</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Psalm 18:30</a:t>
            </a:r>
          </a:p>
          <a:p>
            <a:pPr marL="0" indent="0">
              <a:buNone/>
            </a:pPr>
            <a:endParaRPr lang="en-US" sz="2800" b="1" dirty="0">
              <a:latin typeface="Bookman Old Style" panose="02050604050505020204" pitchFamily="18" charset="0"/>
            </a:endParaRPr>
          </a:p>
        </p:txBody>
      </p:sp>
    </p:spTree>
    <p:extLst>
      <p:ext uri="{BB962C8B-B14F-4D97-AF65-F5344CB8AC3E}">
        <p14:creationId xmlns:p14="http://schemas.microsoft.com/office/powerpoint/2010/main" val="118683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people who walked in darkness have seen a great light! (</a:t>
            </a:r>
            <a:r>
              <a:rPr lang="en-US" sz="3200" b="1" i="1" dirty="0">
                <a:effectLst/>
                <a:latin typeface="Bookman Old Style" panose="02050604050505020204" pitchFamily="18" charset="0"/>
                <a:ea typeface="Calibri" panose="020F0502020204030204" pitchFamily="34" charset="0"/>
              </a:rPr>
              <a:t>verses 1-2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1</a:t>
            </a:r>
            <a:r>
              <a:rPr lang="en-US" sz="2800" b="1" dirty="0">
                <a:latin typeface="Bookman Old Style" panose="02050604050505020204" pitchFamily="18" charset="0"/>
              </a:rPr>
              <a:t> </a:t>
            </a:r>
            <a:r>
              <a:rPr lang="en-US" sz="2800" b="1" i="1" dirty="0">
                <a:latin typeface="Bookman Old Style" panose="02050604050505020204" pitchFamily="18" charset="0"/>
              </a:rPr>
              <a:t>But there will be no gloom for her who was in anguish. In the former time he brought into contempt the land of Zebulun and the land of Naphtali, but in the latter time </a:t>
            </a:r>
            <a:r>
              <a:rPr lang="en-US" sz="2800" b="1" i="1" dirty="0">
                <a:solidFill>
                  <a:srgbClr val="0070C0"/>
                </a:solidFill>
                <a:latin typeface="Bookman Old Style" panose="02050604050505020204" pitchFamily="18" charset="0"/>
              </a:rPr>
              <a:t>he has made glorious </a:t>
            </a:r>
            <a:r>
              <a:rPr lang="en-US" sz="2800" b="1" i="1" dirty="0">
                <a:latin typeface="Bookman Old Style" panose="02050604050505020204" pitchFamily="18" charset="0"/>
              </a:rPr>
              <a:t>the way of the sea, the land beyond the Jordan, </a:t>
            </a:r>
            <a:r>
              <a:rPr lang="en-US" sz="2800" b="1" i="1" dirty="0">
                <a:solidFill>
                  <a:srgbClr val="0070C0"/>
                </a:solidFill>
                <a:latin typeface="Bookman Old Style" panose="02050604050505020204" pitchFamily="18" charset="0"/>
              </a:rPr>
              <a:t>Galilee of the nations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a:t>
            </a:r>
            <a:r>
              <a:rPr lang="en-US" sz="2800" b="1" dirty="0">
                <a:latin typeface="Bookman Old Style" panose="02050604050505020204" pitchFamily="18" charset="0"/>
              </a:rPr>
              <a:t> </a:t>
            </a:r>
            <a:r>
              <a:rPr lang="en-US" sz="2800" b="1" i="1" dirty="0">
                <a:latin typeface="Bookman Old Style" panose="02050604050505020204" pitchFamily="18" charset="0"/>
              </a:rPr>
              <a:t>The </a:t>
            </a:r>
            <a:r>
              <a:rPr lang="en-US" sz="2800" b="1" i="1" dirty="0">
                <a:solidFill>
                  <a:srgbClr val="0070C0"/>
                </a:solidFill>
                <a:latin typeface="Bookman Old Style" panose="02050604050505020204" pitchFamily="18" charset="0"/>
              </a:rPr>
              <a:t>people who walked in darkness</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have seen a great light</a:t>
            </a:r>
            <a:r>
              <a:rPr lang="en-US" sz="2800" b="1" i="1" dirty="0">
                <a:latin typeface="Bookman Old Style" panose="02050604050505020204" pitchFamily="18" charset="0"/>
              </a:rPr>
              <a:t>; those who dwelt in a land of deep darkness, </a:t>
            </a:r>
            <a:r>
              <a:rPr lang="en-US" sz="2800" b="1" i="1" dirty="0">
                <a:solidFill>
                  <a:srgbClr val="0070C0"/>
                </a:solidFill>
                <a:latin typeface="Bookman Old Style" panose="02050604050505020204" pitchFamily="18" charset="0"/>
              </a:rPr>
              <a:t>on them has light shone</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Can anything good come out of Nazareth?</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John 1:46</a:t>
            </a: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944666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The peoples’ joy will prosper (</a:t>
            </a:r>
            <a:r>
              <a:rPr lang="en-US" sz="3200" b="1" i="1" dirty="0">
                <a:effectLst/>
                <a:latin typeface="Bookman Old Style" panose="02050604050505020204" pitchFamily="18" charset="0"/>
                <a:ea typeface="Calibri" panose="020F0502020204030204" pitchFamily="34" charset="0"/>
              </a:rPr>
              <a:t>verses 3-5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dirty="0">
                <a:latin typeface="Bookman Old Style" panose="02050604050505020204" pitchFamily="18" charset="0"/>
                <a:ea typeface="Calibri" panose="020F0502020204030204" pitchFamily="34" charset="0"/>
              </a:rPr>
              <a:t>T</a:t>
            </a:r>
            <a:r>
              <a:rPr lang="en-US" sz="2800" b="1" dirty="0">
                <a:effectLst/>
                <a:latin typeface="Bookman Old Style" panose="02050604050505020204" pitchFamily="18" charset="0"/>
                <a:ea typeface="Calibri" panose="020F0502020204030204" pitchFamily="34" charset="0"/>
              </a:rPr>
              <a:t>he promise of verses 1-2 came to pass, “</a:t>
            </a:r>
            <a:r>
              <a:rPr lang="en-US" sz="2800" b="1" i="1" dirty="0">
                <a:effectLst/>
                <a:latin typeface="Bookman Old Style" panose="02050604050505020204" pitchFamily="18" charset="0"/>
                <a:ea typeface="Calibri" panose="020F0502020204030204" pitchFamily="34" charset="0"/>
              </a:rPr>
              <a:t>because of the tender mercy of our God, whereby the sunrise shall visit us from on high </a:t>
            </a:r>
            <a:r>
              <a:rPr lang="en-US" sz="2800" b="1" i="1" dirty="0">
                <a:solidFill>
                  <a:srgbClr val="0070C0"/>
                </a:solidFill>
                <a:effectLst/>
                <a:latin typeface="Bookman Old Style" panose="02050604050505020204" pitchFamily="18" charset="0"/>
                <a:ea typeface="Calibri" panose="020F0502020204030204" pitchFamily="34" charset="0"/>
              </a:rPr>
              <a:t>to give light to those who sit in darkness </a:t>
            </a:r>
            <a:r>
              <a:rPr lang="en-US" sz="2800" b="1" i="1" dirty="0">
                <a:effectLst/>
                <a:latin typeface="Bookman Old Style" panose="02050604050505020204" pitchFamily="18" charset="0"/>
                <a:ea typeface="Calibri" panose="020F0502020204030204" pitchFamily="34" charset="0"/>
              </a:rPr>
              <a:t>and in the shadow of death</a:t>
            </a:r>
            <a:r>
              <a:rPr lang="en-US" sz="2800" b="1" dirty="0">
                <a:effectLst/>
                <a:latin typeface="Bookman Old Style" panose="02050604050505020204" pitchFamily="18" charset="0"/>
                <a:ea typeface="Calibri" panose="020F0502020204030204" pitchFamily="34" charset="0"/>
              </a:rPr>
              <a:t>…” </a:t>
            </a:r>
            <a:r>
              <a:rPr lang="en-US" sz="2800" b="1" dirty="0">
                <a:solidFill>
                  <a:srgbClr val="C00000"/>
                </a:solidFill>
                <a:effectLst/>
                <a:latin typeface="Bookman Old Style" panose="02050604050505020204" pitchFamily="18" charset="0"/>
                <a:ea typeface="Calibri" panose="020F0502020204030204" pitchFamily="34" charset="0"/>
              </a:rPr>
              <a:t>Luke 1:78-79</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The word of the </a:t>
            </a:r>
            <a:r>
              <a:rPr lang="en-US" sz="2800" b="1" i="1" cap="small" dirty="0">
                <a:latin typeface="Bookman Old Style" panose="02050604050505020204" pitchFamily="18" charset="0"/>
              </a:rPr>
              <a:t>Lord</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proves true</a:t>
            </a:r>
            <a:r>
              <a:rPr lang="en-US" sz="2800" b="1" i="1" dirty="0">
                <a:latin typeface="Bookman Old Style" panose="02050604050505020204" pitchFamily="18" charset="0"/>
              </a:rPr>
              <a:t>; he is a shield for all those who take refuge in him</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Psalm 18:30</a:t>
            </a:r>
          </a:p>
        </p:txBody>
      </p:sp>
    </p:spTree>
    <p:extLst>
      <p:ext uri="{BB962C8B-B14F-4D97-AF65-F5344CB8AC3E}">
        <p14:creationId xmlns:p14="http://schemas.microsoft.com/office/powerpoint/2010/main" val="2163811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The peoples’ joy will prosper (</a:t>
            </a:r>
            <a:r>
              <a:rPr lang="en-US" sz="3200" b="1" i="1" dirty="0">
                <a:effectLst/>
                <a:latin typeface="Bookman Old Style" panose="02050604050505020204" pitchFamily="18" charset="0"/>
                <a:ea typeface="Calibri" panose="020F0502020204030204" pitchFamily="34" charset="0"/>
              </a:rPr>
              <a:t>verses 3-5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191681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3</a:t>
            </a:r>
            <a:r>
              <a:rPr lang="en-US" sz="2800" b="1" dirty="0">
                <a:latin typeface="Bookman Old Style" panose="02050604050505020204" pitchFamily="18" charset="0"/>
              </a:rPr>
              <a:t> </a:t>
            </a:r>
            <a:r>
              <a:rPr lang="en-US" sz="2800" b="1" i="1" dirty="0">
                <a:latin typeface="Bookman Old Style" panose="02050604050505020204" pitchFamily="18" charset="0"/>
              </a:rPr>
              <a:t>You have </a:t>
            </a:r>
            <a:r>
              <a:rPr lang="en-US" sz="2800" b="1" i="1" dirty="0">
                <a:solidFill>
                  <a:srgbClr val="0070C0"/>
                </a:solidFill>
                <a:latin typeface="Bookman Old Style" panose="02050604050505020204" pitchFamily="18" charset="0"/>
              </a:rPr>
              <a:t>multiplied the nation</a:t>
            </a:r>
            <a:r>
              <a:rPr lang="en-US" sz="2800" b="1" i="1" dirty="0">
                <a:latin typeface="Bookman Old Style" panose="02050604050505020204" pitchFamily="18" charset="0"/>
              </a:rPr>
              <a:t>; you have </a:t>
            </a:r>
            <a:r>
              <a:rPr lang="en-US" sz="2800" b="1" i="1" dirty="0">
                <a:solidFill>
                  <a:srgbClr val="0070C0"/>
                </a:solidFill>
                <a:latin typeface="Bookman Old Style" panose="02050604050505020204" pitchFamily="18" charset="0"/>
              </a:rPr>
              <a:t>increased its joy</a:t>
            </a:r>
            <a:r>
              <a:rPr lang="en-US" sz="2800" b="1" i="1" dirty="0">
                <a:latin typeface="Bookman Old Style" panose="02050604050505020204" pitchFamily="18" charset="0"/>
              </a:rPr>
              <a:t>; they rejoice before you as </a:t>
            </a:r>
            <a:r>
              <a:rPr lang="en-US" sz="2800" b="1" i="1" dirty="0">
                <a:solidFill>
                  <a:srgbClr val="0070C0"/>
                </a:solidFill>
                <a:latin typeface="Bookman Old Style" panose="02050604050505020204" pitchFamily="18" charset="0"/>
              </a:rPr>
              <a:t>with joy at the harvest</a:t>
            </a:r>
            <a:r>
              <a:rPr lang="en-US" sz="2800" b="1" i="1" dirty="0">
                <a:latin typeface="Bookman Old Style" panose="02050604050505020204" pitchFamily="18" charset="0"/>
              </a:rPr>
              <a:t>, as they are glad </a:t>
            </a:r>
            <a:r>
              <a:rPr lang="en-US" sz="2800" b="1" i="1" dirty="0">
                <a:solidFill>
                  <a:srgbClr val="0070C0"/>
                </a:solidFill>
                <a:latin typeface="Bookman Old Style" panose="02050604050505020204" pitchFamily="18" charset="0"/>
              </a:rPr>
              <a:t>when they divide the spoil</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solidFill>
                  <a:srgbClr val="0070C0"/>
                </a:solidFill>
                <a:latin typeface="Bookman Old Style" panose="02050604050505020204" pitchFamily="18" charset="0"/>
              </a:rPr>
              <a:t>All these blessings </a:t>
            </a:r>
            <a:r>
              <a:rPr lang="en-US" sz="2800" b="1" i="1" dirty="0">
                <a:latin typeface="Bookman Old Style" panose="02050604050505020204" pitchFamily="18" charset="0"/>
              </a:rPr>
              <a:t>shall come upon you and overtake you, </a:t>
            </a:r>
            <a:r>
              <a:rPr lang="en-US" sz="2800" b="1" i="1" dirty="0">
                <a:solidFill>
                  <a:srgbClr val="0070C0"/>
                </a:solidFill>
                <a:latin typeface="Bookman Old Style" panose="02050604050505020204" pitchFamily="18" charset="0"/>
              </a:rPr>
              <a:t>if you obey the voice of the Lord your God</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Deuteronomy 28:2</a:t>
            </a:r>
          </a:p>
          <a:p>
            <a:pPr marL="0" indent="0">
              <a:buNone/>
            </a:pPr>
            <a:r>
              <a:rPr lang="en-US" sz="2800" b="1" dirty="0">
                <a:latin typeface="Bookman Old Style" panose="02050604050505020204" pitchFamily="18" charset="0"/>
              </a:rPr>
              <a:t>“</a:t>
            </a:r>
            <a:r>
              <a:rPr lang="en-US" sz="2800" b="1" i="1" dirty="0">
                <a:solidFill>
                  <a:srgbClr val="0070C0"/>
                </a:solidFill>
                <a:latin typeface="Bookman Old Style" panose="02050604050505020204" pitchFamily="18" charset="0"/>
              </a:rPr>
              <a:t>Blessed shall be the</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fruit of your womb </a:t>
            </a:r>
            <a:r>
              <a:rPr lang="en-US" sz="2800" b="1" i="1" dirty="0">
                <a:latin typeface="Bookman Old Style" panose="02050604050505020204" pitchFamily="18" charset="0"/>
              </a:rPr>
              <a:t>and the fruit of </a:t>
            </a:r>
            <a:r>
              <a:rPr lang="en-US" sz="2800" b="1" i="1" dirty="0">
                <a:solidFill>
                  <a:srgbClr val="0070C0"/>
                </a:solidFill>
                <a:latin typeface="Bookman Old Style" panose="02050604050505020204" pitchFamily="18" charset="0"/>
              </a:rPr>
              <a:t>your ground </a:t>
            </a:r>
            <a:r>
              <a:rPr lang="en-US" sz="2800" b="1" i="1" dirty="0">
                <a:latin typeface="Bookman Old Style" panose="02050604050505020204" pitchFamily="18" charset="0"/>
              </a:rPr>
              <a:t>and the fruit of </a:t>
            </a:r>
            <a:r>
              <a:rPr lang="en-US" sz="2800" b="1" i="1" dirty="0">
                <a:solidFill>
                  <a:srgbClr val="0070C0"/>
                </a:solidFill>
                <a:latin typeface="Bookman Old Style" panose="02050604050505020204" pitchFamily="18" charset="0"/>
              </a:rPr>
              <a:t>your cattle</a:t>
            </a:r>
            <a:r>
              <a:rPr lang="en-US" sz="2800" b="1" i="1" dirty="0">
                <a:latin typeface="Bookman Old Style" panose="02050604050505020204" pitchFamily="18" charset="0"/>
              </a:rPr>
              <a:t>, the increase of </a:t>
            </a:r>
            <a:r>
              <a:rPr lang="en-US" sz="2800" b="1" i="1" dirty="0">
                <a:solidFill>
                  <a:srgbClr val="0070C0"/>
                </a:solidFill>
                <a:latin typeface="Bookman Old Style" panose="02050604050505020204" pitchFamily="18" charset="0"/>
              </a:rPr>
              <a:t>your herds </a:t>
            </a:r>
            <a:r>
              <a:rPr lang="en-US" sz="2800" b="1" i="1" dirty="0">
                <a:latin typeface="Bookman Old Style" panose="02050604050505020204" pitchFamily="18" charset="0"/>
              </a:rPr>
              <a:t>and the young of </a:t>
            </a:r>
            <a:r>
              <a:rPr lang="en-US" sz="2800" b="1" i="1" dirty="0">
                <a:solidFill>
                  <a:srgbClr val="0070C0"/>
                </a:solidFill>
                <a:latin typeface="Bookman Old Style" panose="02050604050505020204" pitchFamily="18" charset="0"/>
              </a:rPr>
              <a:t>your flock</a:t>
            </a:r>
            <a:r>
              <a:rPr lang="en-US" sz="2800" b="1" i="1" dirty="0">
                <a:latin typeface="Bookman Old Style" panose="02050604050505020204" pitchFamily="18" charset="0"/>
              </a:rPr>
              <a:t>. Blessed shall be </a:t>
            </a:r>
            <a:r>
              <a:rPr lang="en-US" sz="2800" b="1" i="1" dirty="0">
                <a:solidFill>
                  <a:srgbClr val="0070C0"/>
                </a:solidFill>
                <a:latin typeface="Bookman Old Style" panose="02050604050505020204" pitchFamily="18" charset="0"/>
              </a:rPr>
              <a:t>your basket </a:t>
            </a:r>
            <a:r>
              <a:rPr lang="en-US" sz="2800" b="1" i="1" dirty="0">
                <a:latin typeface="Bookman Old Style" panose="02050604050505020204" pitchFamily="18" charset="0"/>
              </a:rPr>
              <a:t>and </a:t>
            </a:r>
            <a:r>
              <a:rPr lang="en-US" sz="2800" b="1" i="1" dirty="0">
                <a:solidFill>
                  <a:srgbClr val="0070C0"/>
                </a:solidFill>
                <a:latin typeface="Bookman Old Style" panose="02050604050505020204" pitchFamily="18" charset="0"/>
              </a:rPr>
              <a:t>your kneading bowl</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Deuteronomy 28:4–5</a:t>
            </a: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504400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The peoples’ joy will prosper (</a:t>
            </a:r>
            <a:r>
              <a:rPr lang="en-US" sz="3200" b="1" i="1" dirty="0">
                <a:effectLst/>
                <a:latin typeface="Bookman Old Style" panose="02050604050505020204" pitchFamily="18" charset="0"/>
                <a:ea typeface="Calibri" panose="020F0502020204030204" pitchFamily="34" charset="0"/>
              </a:rPr>
              <a:t>verses 3-5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191681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3</a:t>
            </a:r>
            <a:r>
              <a:rPr lang="en-US" sz="2800" b="1" dirty="0">
                <a:latin typeface="Bookman Old Style" panose="02050604050505020204" pitchFamily="18" charset="0"/>
              </a:rPr>
              <a:t> </a:t>
            </a:r>
            <a:r>
              <a:rPr lang="en-US" sz="2800" b="1" i="1" dirty="0">
                <a:latin typeface="Bookman Old Style" panose="02050604050505020204" pitchFamily="18" charset="0"/>
              </a:rPr>
              <a:t>You have </a:t>
            </a:r>
            <a:r>
              <a:rPr lang="en-US" sz="2800" b="1" i="1" dirty="0">
                <a:solidFill>
                  <a:srgbClr val="0070C0"/>
                </a:solidFill>
                <a:latin typeface="Bookman Old Style" panose="02050604050505020204" pitchFamily="18" charset="0"/>
              </a:rPr>
              <a:t>multiplied the nation</a:t>
            </a:r>
            <a:r>
              <a:rPr lang="en-US" sz="2800" b="1" i="1" dirty="0">
                <a:latin typeface="Bookman Old Style" panose="02050604050505020204" pitchFamily="18" charset="0"/>
              </a:rPr>
              <a:t>; you have </a:t>
            </a:r>
            <a:r>
              <a:rPr lang="en-US" sz="2800" b="1" i="1" dirty="0">
                <a:solidFill>
                  <a:srgbClr val="0070C0"/>
                </a:solidFill>
                <a:latin typeface="Bookman Old Style" panose="02050604050505020204" pitchFamily="18" charset="0"/>
              </a:rPr>
              <a:t>increased its joy</a:t>
            </a:r>
            <a:r>
              <a:rPr lang="en-US" sz="2800" b="1" i="1" dirty="0">
                <a:latin typeface="Bookman Old Style" panose="02050604050505020204" pitchFamily="18" charset="0"/>
              </a:rPr>
              <a:t>; they rejoice before you as </a:t>
            </a:r>
            <a:r>
              <a:rPr lang="en-US" sz="2800" b="1" i="1" dirty="0">
                <a:solidFill>
                  <a:srgbClr val="0070C0"/>
                </a:solidFill>
                <a:latin typeface="Bookman Old Style" panose="02050604050505020204" pitchFamily="18" charset="0"/>
              </a:rPr>
              <a:t>with joy at the harvest</a:t>
            </a:r>
            <a:r>
              <a:rPr lang="en-US" sz="2800" b="1" i="1" dirty="0">
                <a:latin typeface="Bookman Old Style" panose="02050604050505020204" pitchFamily="18" charset="0"/>
              </a:rPr>
              <a:t>, as they are glad </a:t>
            </a:r>
            <a:r>
              <a:rPr lang="en-US" sz="2800" b="1" i="1" dirty="0">
                <a:solidFill>
                  <a:srgbClr val="0070C0"/>
                </a:solidFill>
                <a:latin typeface="Bookman Old Style" panose="02050604050505020204" pitchFamily="18" charset="0"/>
              </a:rPr>
              <a:t>when they divide the spoil</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solidFill>
                  <a:srgbClr val="0070C0"/>
                </a:solidFill>
                <a:latin typeface="Bookman Old Style" panose="02050604050505020204" pitchFamily="18" charset="0"/>
              </a:rPr>
              <a:t>All these blessings </a:t>
            </a:r>
            <a:r>
              <a:rPr lang="en-US" sz="2800" b="1" i="1" dirty="0">
                <a:latin typeface="Bookman Old Style" panose="02050604050505020204" pitchFamily="18" charset="0"/>
              </a:rPr>
              <a:t>shall come upon you and overtake you, </a:t>
            </a:r>
            <a:r>
              <a:rPr lang="en-US" sz="2800" b="1" i="1" dirty="0">
                <a:solidFill>
                  <a:srgbClr val="0070C0"/>
                </a:solidFill>
                <a:latin typeface="Bookman Old Style" panose="02050604050505020204" pitchFamily="18" charset="0"/>
              </a:rPr>
              <a:t>if you obey the voice of the Lord your God</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Deuteronomy 28:2</a:t>
            </a:r>
          </a:p>
          <a:p>
            <a:pPr marL="0" indent="0">
              <a:buNone/>
            </a:pPr>
            <a:r>
              <a:rPr lang="en-US" sz="2800" b="1" dirty="0">
                <a:latin typeface="Bookman Old Style" panose="02050604050505020204" pitchFamily="18" charset="0"/>
              </a:rPr>
              <a:t>“</a:t>
            </a:r>
            <a:r>
              <a:rPr lang="en-US" sz="2800" b="1" i="1" dirty="0">
                <a:solidFill>
                  <a:srgbClr val="0070C0"/>
                </a:solidFill>
                <a:latin typeface="Bookman Old Style" panose="02050604050505020204" pitchFamily="18" charset="0"/>
              </a:rPr>
              <a:t>The Lord will cause your enemies who rise against you to be defeated before you</a:t>
            </a:r>
            <a:r>
              <a:rPr lang="en-US" sz="2800" b="1" i="1" dirty="0">
                <a:latin typeface="Bookman Old Style" panose="02050604050505020204" pitchFamily="18" charset="0"/>
              </a:rPr>
              <a:t>. They shall come out against you one way and flee before you seven ways.</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Deuteronomy 28:7</a:t>
            </a:r>
          </a:p>
        </p:txBody>
      </p:sp>
    </p:spTree>
    <p:extLst>
      <p:ext uri="{BB962C8B-B14F-4D97-AF65-F5344CB8AC3E}">
        <p14:creationId xmlns:p14="http://schemas.microsoft.com/office/powerpoint/2010/main" val="2154369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The peoples’ joy will prosper (</a:t>
            </a:r>
            <a:r>
              <a:rPr lang="en-US" sz="3200" b="1" i="1" dirty="0">
                <a:effectLst/>
                <a:latin typeface="Bookman Old Style" panose="02050604050505020204" pitchFamily="18" charset="0"/>
                <a:ea typeface="Calibri" panose="020F0502020204030204" pitchFamily="34" charset="0"/>
              </a:rPr>
              <a:t>verses 3-5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4</a:t>
            </a:r>
            <a:r>
              <a:rPr lang="en-US" sz="2800" b="1" dirty="0">
                <a:latin typeface="Bookman Old Style" panose="02050604050505020204" pitchFamily="18" charset="0"/>
              </a:rPr>
              <a:t> </a:t>
            </a:r>
            <a:r>
              <a:rPr lang="en-US" sz="2800" b="1" i="1" dirty="0">
                <a:latin typeface="Bookman Old Style" panose="02050604050505020204" pitchFamily="18" charset="0"/>
              </a:rPr>
              <a:t>For </a:t>
            </a:r>
            <a:r>
              <a:rPr lang="en-US" sz="2800" b="1" i="1" dirty="0">
                <a:solidFill>
                  <a:srgbClr val="0070C0"/>
                </a:solidFill>
                <a:latin typeface="Bookman Old Style" panose="02050604050505020204" pitchFamily="18" charset="0"/>
              </a:rPr>
              <a:t>the yoke </a:t>
            </a:r>
            <a:r>
              <a:rPr lang="en-US" sz="2800" b="1" i="1" dirty="0">
                <a:latin typeface="Bookman Old Style" panose="02050604050505020204" pitchFamily="18" charset="0"/>
              </a:rPr>
              <a:t>of his burden, and </a:t>
            </a:r>
            <a:r>
              <a:rPr lang="en-US" sz="2800" b="1" i="1" dirty="0">
                <a:solidFill>
                  <a:srgbClr val="0070C0"/>
                </a:solidFill>
                <a:latin typeface="Bookman Old Style" panose="02050604050505020204" pitchFamily="18" charset="0"/>
              </a:rPr>
              <a:t>the staff </a:t>
            </a:r>
            <a:r>
              <a:rPr lang="en-US" sz="2800" b="1" i="1" dirty="0">
                <a:latin typeface="Bookman Old Style" panose="02050604050505020204" pitchFamily="18" charset="0"/>
              </a:rPr>
              <a:t>for his shoulder, </a:t>
            </a:r>
            <a:r>
              <a:rPr lang="en-US" sz="2800" b="1" i="1" dirty="0">
                <a:solidFill>
                  <a:srgbClr val="0070C0"/>
                </a:solidFill>
                <a:latin typeface="Bookman Old Style" panose="02050604050505020204" pitchFamily="18" charset="0"/>
              </a:rPr>
              <a:t>the rod </a:t>
            </a:r>
            <a:r>
              <a:rPr lang="en-US" sz="2800" b="1" i="1" dirty="0">
                <a:latin typeface="Bookman Old Style" panose="02050604050505020204" pitchFamily="18" charset="0"/>
              </a:rPr>
              <a:t>of his oppressor, </a:t>
            </a:r>
            <a:r>
              <a:rPr lang="en-US" sz="2800" b="1" i="1" dirty="0">
                <a:solidFill>
                  <a:srgbClr val="0070C0"/>
                </a:solidFill>
                <a:latin typeface="Bookman Old Style" panose="02050604050505020204" pitchFamily="18" charset="0"/>
              </a:rPr>
              <a:t>you have broken </a:t>
            </a:r>
            <a:r>
              <a:rPr lang="en-US" sz="2800" b="1" i="1" dirty="0">
                <a:latin typeface="Bookman Old Style" panose="02050604050505020204" pitchFamily="18" charset="0"/>
              </a:rPr>
              <a:t>as on the day of </a:t>
            </a:r>
            <a:r>
              <a:rPr lang="en-US" sz="2800" b="1" i="1" dirty="0">
                <a:solidFill>
                  <a:srgbClr val="0070C0"/>
                </a:solidFill>
                <a:latin typeface="Bookman Old Style" panose="02050604050505020204" pitchFamily="18" charset="0"/>
              </a:rPr>
              <a:t>Midian</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5</a:t>
            </a:r>
            <a:r>
              <a:rPr lang="en-US" sz="2800" b="1" dirty="0">
                <a:latin typeface="Bookman Old Style" panose="02050604050505020204" pitchFamily="18" charset="0"/>
              </a:rPr>
              <a:t> </a:t>
            </a:r>
            <a:r>
              <a:rPr lang="en-US" sz="2800" b="1" i="1" dirty="0">
                <a:latin typeface="Bookman Old Style" panose="02050604050505020204" pitchFamily="18" charset="0"/>
              </a:rPr>
              <a:t>For every boot of the tramping warrior in battle tumult and every garment rolled in blood will be burned as fuel for the fire</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The Midianites and the Amalekites and all the people of the East lay along the valley </a:t>
            </a:r>
            <a:r>
              <a:rPr lang="en-US" sz="2800" b="1" i="1" dirty="0">
                <a:solidFill>
                  <a:srgbClr val="0070C0"/>
                </a:solidFill>
                <a:latin typeface="Bookman Old Style" panose="02050604050505020204" pitchFamily="18" charset="0"/>
              </a:rPr>
              <a:t>like locusts in abundance</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Judges 7:12</a:t>
            </a:r>
            <a:endParaRPr lang="en-US" sz="6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73830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831</TotalTime>
  <Words>1759</Words>
  <Application>Microsoft Office PowerPoint</Application>
  <PresentationFormat>Widescreen</PresentationFormat>
  <Paragraphs>53</Paragraphs>
  <Slides>21</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21</vt:i4>
      </vt:variant>
    </vt:vector>
  </HeadingPairs>
  <TitlesOfParts>
    <vt:vector size="30" baseType="lpstr">
      <vt:lpstr>Arial</vt:lpstr>
      <vt:lpstr>Bookman Old Style</vt:lpstr>
      <vt:lpstr>Calibri</vt:lpstr>
      <vt:lpstr>Calibri Light</vt:lpstr>
      <vt:lpstr>Rockwell</vt:lpstr>
      <vt:lpstr>Rockwell Condensed</vt:lpstr>
      <vt:lpstr>Wingdings</vt:lpstr>
      <vt:lpstr>1_Office Theme</vt:lpstr>
      <vt:lpstr>Wood Type</vt:lpstr>
      <vt:lpstr>PowerPoint Presentation</vt:lpstr>
      <vt:lpstr>I. Distress, darkness, and the gloom of anguish. </vt:lpstr>
      <vt:lpstr>I. Distress, darkness, and the gloom of anguish. </vt:lpstr>
      <vt:lpstr>II. The people who walked in darkness have seen a great light! (verses 1-2)</vt:lpstr>
      <vt:lpstr>II. The people who walked in darkness have seen a great light! (verses 1-2)</vt:lpstr>
      <vt:lpstr>III. The peoples’ joy will prosper (verses 3-5)</vt:lpstr>
      <vt:lpstr>III. The peoples’ joy will prosper (verses 3-5)</vt:lpstr>
      <vt:lpstr>III. The peoples’ joy will prosper (verses 3-5)</vt:lpstr>
      <vt:lpstr>III. The peoples’ joy will prosper (verses 3-5)</vt:lpstr>
      <vt:lpstr>PowerPoint Presentation</vt:lpstr>
      <vt:lpstr>IV. The peoples’ joy will prosper because the Christ has come! (verses 6-7)</vt:lpstr>
      <vt:lpstr>IV. The peoples’ joy will prosper because the Christ has come! (verses 6-7)</vt:lpstr>
      <vt:lpstr>IV. The peoples’ joy will prosper because the Christ has come! (verses 6-7)</vt:lpstr>
      <vt:lpstr>The Christ is our great light! </vt:lpstr>
      <vt:lpstr>The Christ is our great light! </vt:lpstr>
      <vt:lpstr>The Christ is our great light! </vt:lpstr>
      <vt:lpstr>The Christ is our great light! </vt:lpstr>
      <vt:lpstr>The Christ is our great light! </vt:lpstr>
      <vt:lpstr>The Christ is our great light! </vt:lpstr>
      <vt:lpstr>The Christ is our great light!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65</cp:revision>
  <dcterms:created xsi:type="dcterms:W3CDTF">2020-03-26T18:56:14Z</dcterms:created>
  <dcterms:modified xsi:type="dcterms:W3CDTF">2023-11-28T18:38:49Z</dcterms:modified>
</cp:coreProperties>
</file>