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 id="2147483762" r:id="rId3"/>
  </p:sldMasterIdLst>
  <p:notesMasterIdLst>
    <p:notesMasterId r:id="rId15"/>
  </p:notesMasterIdLst>
  <p:sldIdLst>
    <p:sldId id="545" r:id="rId4"/>
    <p:sldId id="727" r:id="rId5"/>
    <p:sldId id="565" r:id="rId6"/>
    <p:sldId id="764" r:id="rId7"/>
    <p:sldId id="763" r:id="rId8"/>
    <p:sldId id="765" r:id="rId9"/>
    <p:sldId id="762" r:id="rId10"/>
    <p:sldId id="766" r:id="rId11"/>
    <p:sldId id="268" r:id="rId12"/>
    <p:sldId id="269" r:id="rId13"/>
    <p:sldId id="53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4DF11A-E51D-400E-9A6B-C0D397E85D90}" v="4" dt="2023-11-15T19:39:41.7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42034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6549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11/19/2023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1236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59348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24424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237914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69392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11/19/2023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72155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11/19/2023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347276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88117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94649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2DB4-6B9E-00F0-7E45-D447FF56A9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AC3A99-B29C-1DBA-4297-2FF5478698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C80E12-90F6-AF93-BC70-C8C575108335}"/>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5" name="Footer Placeholder 4">
            <a:extLst>
              <a:ext uri="{FF2B5EF4-FFF2-40B4-BE49-F238E27FC236}">
                <a16:creationId xmlns:a16="http://schemas.microsoft.com/office/drawing/2014/main" id="{F4187A86-093C-68D0-EBBB-5A97C292D9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5D1E44-5C4D-05FA-EF8A-1AB0307243E8}"/>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27616114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1B18B-C0C5-C08B-2CFB-134023F4D0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789E92-96A6-EDD4-C6DE-01250B1519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CAF9BD-2C5C-073C-2F7A-A4486DBEDE5E}"/>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5" name="Footer Placeholder 4">
            <a:extLst>
              <a:ext uri="{FF2B5EF4-FFF2-40B4-BE49-F238E27FC236}">
                <a16:creationId xmlns:a16="http://schemas.microsoft.com/office/drawing/2014/main" id="{C9F04E5F-36DC-814F-13DB-E2FFB2C26A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276734-E0B3-C8DF-7E64-A81982C8B2E2}"/>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9710867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E3C4D-DC6D-7432-603F-D12AEDFF18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CDDCBD-4A7A-24C0-4F53-32CAB655E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18EEC0-C40B-C7F9-B497-4227B3B2D0E5}"/>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5" name="Footer Placeholder 4">
            <a:extLst>
              <a:ext uri="{FF2B5EF4-FFF2-40B4-BE49-F238E27FC236}">
                <a16:creationId xmlns:a16="http://schemas.microsoft.com/office/drawing/2014/main" id="{9085FF6C-B397-C4A8-6069-42B716F26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58F97C-E0F4-7171-4A36-80102FCA9F2F}"/>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26506018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6458-5452-99A2-E4C2-7980CB4BAD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134489-00BF-E157-7674-607BE5A2F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082172-3444-6AF5-35A6-47C92F8195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5E73B6-8906-9F49-BBED-24885696B12D}"/>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6" name="Footer Placeholder 5">
            <a:extLst>
              <a:ext uri="{FF2B5EF4-FFF2-40B4-BE49-F238E27FC236}">
                <a16:creationId xmlns:a16="http://schemas.microsoft.com/office/drawing/2014/main" id="{8855D498-6A87-AA88-60B3-96FB7D89F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C082C1-6CC5-4CC3-3BAE-977E87B27699}"/>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41708799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1B0F8-DE87-C2CE-17C4-2780B7A5F2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682A2C-4FDB-ACAB-55A7-5C22D48D5D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D4D509-5ED3-D2B4-0496-FFD7DE9DD6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9461FF-36D6-8BA3-7450-C9E546FE84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888FA7-801F-D17F-FEBF-45F2783B98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05079B-91E6-3BB8-F7AC-A7A7AB584F29}"/>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8" name="Footer Placeholder 7">
            <a:extLst>
              <a:ext uri="{FF2B5EF4-FFF2-40B4-BE49-F238E27FC236}">
                <a16:creationId xmlns:a16="http://schemas.microsoft.com/office/drawing/2014/main" id="{6E2EA006-B0E4-11AD-DF4D-8F1BBFC919C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455FF6-D55C-4E1B-14EE-5E3B2C60A8DC}"/>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30558901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5BAA0-F1E1-DF27-85CD-85B54CDC76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C428AC-2894-DB0C-16BC-25EC87E6D061}"/>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4" name="Footer Placeholder 3">
            <a:extLst>
              <a:ext uri="{FF2B5EF4-FFF2-40B4-BE49-F238E27FC236}">
                <a16:creationId xmlns:a16="http://schemas.microsoft.com/office/drawing/2014/main" id="{3292F21F-E06B-46B8-CCEA-215989C49A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631892-BA4C-F805-3C8A-AD101434FBC4}"/>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3753460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7F0BE8-295F-516D-79D2-8EE835C87991}"/>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3" name="Footer Placeholder 2">
            <a:extLst>
              <a:ext uri="{FF2B5EF4-FFF2-40B4-BE49-F238E27FC236}">
                <a16:creationId xmlns:a16="http://schemas.microsoft.com/office/drawing/2014/main" id="{4C04323F-89E1-E517-8E99-D2099BDEF4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E03BBF-D7BD-1AFB-8C1A-E4CD13A1E003}"/>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58994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02E1E-52B5-031B-05FB-B5FCCCC7D6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360F37-3822-BF6A-31A5-06C70B6FAA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FE64ED-7C15-2894-8B26-FCEA3D9A69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F8908-521A-6869-0EDC-A9D13329C942}"/>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6" name="Footer Placeholder 5">
            <a:extLst>
              <a:ext uri="{FF2B5EF4-FFF2-40B4-BE49-F238E27FC236}">
                <a16:creationId xmlns:a16="http://schemas.microsoft.com/office/drawing/2014/main" id="{83163282-0E46-958F-19E4-E1BA719729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F90A51-6D54-7F5A-1565-F1F89E330CBA}"/>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1114583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B6854-82AE-A271-E5BF-50A8575EBE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26AFCC-3B38-716C-9C00-3438E3A6E6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1DAE2C-6E59-BA55-3F94-E9799F8D2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408B56-D8D2-F7B5-5D95-CEBCE796453B}"/>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6" name="Footer Placeholder 5">
            <a:extLst>
              <a:ext uri="{FF2B5EF4-FFF2-40B4-BE49-F238E27FC236}">
                <a16:creationId xmlns:a16="http://schemas.microsoft.com/office/drawing/2014/main" id="{1E90C32F-2A6D-5BD7-4026-2D8F1E89B2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4E1B80-F894-6382-D899-81208D507D3B}"/>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14158516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ECC06-925B-8AFF-3BA7-3CE6A09A43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221C4D-C6FD-849B-B6C0-2BF9C4D3D4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9E5B5B-86AC-6D26-3193-B6F2F1F3EEDE}"/>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5" name="Footer Placeholder 4">
            <a:extLst>
              <a:ext uri="{FF2B5EF4-FFF2-40B4-BE49-F238E27FC236}">
                <a16:creationId xmlns:a16="http://schemas.microsoft.com/office/drawing/2014/main" id="{47DE4BDD-6221-788C-DF29-47E34916B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EF7CDF-05BA-5372-008E-D24E7FC09162}"/>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2955332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1E327-494D-F7CD-D175-192FD8CB65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FC130B-8539-5707-555E-9580FD11E3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C29976-2BEA-CE0C-8ADA-B94C2E491697}"/>
              </a:ext>
            </a:extLst>
          </p:cNvPr>
          <p:cNvSpPr>
            <a:spLocks noGrp="1"/>
          </p:cNvSpPr>
          <p:nvPr>
            <p:ph type="dt" sz="half" idx="10"/>
          </p:nvPr>
        </p:nvSpPr>
        <p:spPr/>
        <p:txBody>
          <a:bodyPr/>
          <a:lstStyle/>
          <a:p>
            <a:fld id="{C3EC61D1-EBA0-4724-AA7F-15F6AAB2749E}" type="datetimeFigureOut">
              <a:rPr lang="en-US" smtClean="0"/>
              <a:t>11/19/2023</a:t>
            </a:fld>
            <a:endParaRPr lang="en-US"/>
          </a:p>
        </p:txBody>
      </p:sp>
      <p:sp>
        <p:nvSpPr>
          <p:cNvPr id="5" name="Footer Placeholder 4">
            <a:extLst>
              <a:ext uri="{FF2B5EF4-FFF2-40B4-BE49-F238E27FC236}">
                <a16:creationId xmlns:a16="http://schemas.microsoft.com/office/drawing/2014/main" id="{FA404910-1EE2-032F-6DBA-2A91A33E9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D4B28-99FE-C6CC-BC23-91FDC309B398}"/>
              </a:ext>
            </a:extLst>
          </p:cNvPr>
          <p:cNvSpPr>
            <a:spLocks noGrp="1"/>
          </p:cNvSpPr>
          <p:nvPr>
            <p:ph type="sldNum" sz="quarter" idx="12"/>
          </p:nvPr>
        </p:nvSpPr>
        <p:spPr/>
        <p:txBody>
          <a:bodyPr/>
          <a:lstStyle/>
          <a:p>
            <a:fld id="{0A6A82F2-E779-4692-832C-0D7EEC18D755}" type="slidenum">
              <a:rPr lang="en-US" smtClean="0"/>
              <a:t>‹#›</a:t>
            </a:fld>
            <a:endParaRPr lang="en-US"/>
          </a:p>
        </p:txBody>
      </p:sp>
    </p:spTree>
    <p:extLst>
      <p:ext uri="{BB962C8B-B14F-4D97-AF65-F5344CB8AC3E}">
        <p14:creationId xmlns:p14="http://schemas.microsoft.com/office/powerpoint/2010/main" val="3891246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11/19/2023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04463612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AA7E72-E925-0D00-B22A-46742DBABB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87CEC0-4B07-FBE5-142C-55D675D0A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57680-1081-3D81-BD19-60C672141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C61D1-EBA0-4724-AA7F-15F6AAB2749E}" type="datetimeFigureOut">
              <a:rPr lang="en-US" smtClean="0"/>
              <a:t>11/19/2023</a:t>
            </a:fld>
            <a:endParaRPr lang="en-US"/>
          </a:p>
        </p:txBody>
      </p:sp>
      <p:sp>
        <p:nvSpPr>
          <p:cNvPr id="5" name="Footer Placeholder 4">
            <a:extLst>
              <a:ext uri="{FF2B5EF4-FFF2-40B4-BE49-F238E27FC236}">
                <a16:creationId xmlns:a16="http://schemas.microsoft.com/office/drawing/2014/main" id="{342106F2-249C-8E71-4E4A-D64A34088D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675B07-8190-CE04-CAAA-B986A65724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A82F2-E779-4692-832C-0D7EEC18D755}" type="slidenum">
              <a:rPr lang="en-US" smtClean="0"/>
              <a:t>‹#›</a:t>
            </a:fld>
            <a:endParaRPr lang="en-US"/>
          </a:p>
        </p:txBody>
      </p:sp>
    </p:spTree>
    <p:extLst>
      <p:ext uri="{BB962C8B-B14F-4D97-AF65-F5344CB8AC3E}">
        <p14:creationId xmlns:p14="http://schemas.microsoft.com/office/powerpoint/2010/main" val="358733516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1</a:t>
            </a:r>
            <a:r>
              <a:rPr lang="en-US" sz="4400" b="1" i="1" baseline="30000" dirty="0">
                <a:solidFill>
                  <a:schemeClr val="accent4">
                    <a:lumMod val="60000"/>
                    <a:lumOff val="40000"/>
                  </a:schemeClr>
                </a:solidFill>
              </a:rPr>
              <a:t>st</a:t>
            </a:r>
            <a:r>
              <a:rPr lang="en-US" sz="4400" b="1" i="1" dirty="0">
                <a:solidFill>
                  <a:schemeClr val="accent4">
                    <a:lumMod val="60000"/>
                    <a:lumOff val="40000"/>
                  </a:schemeClr>
                </a:solidFill>
              </a:rPr>
              <a:t> Chronicles 16:1-13</a:t>
            </a:r>
          </a:p>
          <a:p>
            <a:pPr marL="0" indent="0" algn="ctr">
              <a:buNone/>
            </a:pPr>
            <a:endParaRPr lang="en-US" sz="4000" b="1" dirty="0">
              <a:solidFill>
                <a:srgbClr val="FF3300"/>
              </a:solidFill>
            </a:endParaRPr>
          </a:p>
          <a:p>
            <a:pPr marL="0" indent="0" algn="ctr">
              <a:buNone/>
            </a:pPr>
            <a:r>
              <a:rPr lang="en-US" sz="4000" b="1" dirty="0">
                <a:solidFill>
                  <a:srgbClr val="FF3300"/>
                </a:solidFill>
              </a:rPr>
              <a:t>Page 408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E10FC-23C3-AA54-EC56-05C255642FD3}"/>
              </a:ext>
            </a:extLst>
          </p:cNvPr>
          <p:cNvSpPr>
            <a:spLocks noGrp="1"/>
          </p:cNvSpPr>
          <p:nvPr>
            <p:ph type="title"/>
          </p:nvPr>
        </p:nvSpPr>
        <p:spPr>
          <a:xfrm>
            <a:off x="838200" y="365125"/>
            <a:ext cx="10515600" cy="6492875"/>
          </a:xfrm>
        </p:spPr>
        <p:txBody>
          <a:bodyPr/>
          <a:lstStyle/>
          <a:p>
            <a:pPr algn="ctr"/>
            <a:r>
              <a:rPr lang="en-US" b="1" i="0" dirty="0">
                <a:solidFill>
                  <a:srgbClr val="2E3538"/>
                </a:solidFill>
                <a:effectLst/>
                <a:latin typeface="Source Sans Pro" panose="020B0503030403020204" pitchFamily="34" charset="0"/>
              </a:rPr>
              <a:t>We bring the sacrifice of praise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Into the house of the Lord</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We bring the sacrifice of praise</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Into the house of the Lord</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And we offer up to You</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The sacrifices of thanksgiving</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And we offer up to You</a:t>
            </a:r>
            <a:br>
              <a:rPr lang="en-US" b="1" i="0" dirty="0">
                <a:solidFill>
                  <a:srgbClr val="2E3538"/>
                </a:solidFill>
                <a:effectLst/>
                <a:latin typeface="Source Sans Pro" panose="020B0503030403020204" pitchFamily="34" charset="0"/>
              </a:rPr>
            </a:br>
            <a:r>
              <a:rPr lang="en-US" b="1" i="0" dirty="0">
                <a:solidFill>
                  <a:srgbClr val="2E3538"/>
                </a:solidFill>
                <a:effectLst/>
                <a:latin typeface="Source Sans Pro" panose="020B0503030403020204" pitchFamily="34" charset="0"/>
              </a:rPr>
              <a:t>The sacrifices of joy</a:t>
            </a:r>
            <a:br>
              <a:rPr lang="en-US" b="1" i="0" dirty="0">
                <a:solidFill>
                  <a:srgbClr val="2E3538"/>
                </a:solidFill>
                <a:effectLst/>
                <a:latin typeface="Source Sans Pro" panose="020B0503030403020204" pitchFamily="34" charset="0"/>
              </a:rPr>
            </a:br>
            <a:br>
              <a:rPr lang="en-US" b="1" i="0" dirty="0">
                <a:solidFill>
                  <a:srgbClr val="2E3538"/>
                </a:solidFill>
                <a:effectLst/>
                <a:latin typeface="Source Sans Pro" panose="020B0503030403020204" pitchFamily="34" charset="0"/>
              </a:rPr>
            </a:br>
            <a:r>
              <a:rPr lang="en-US" sz="1000" b="0" i="0" dirty="0">
                <a:solidFill>
                  <a:srgbClr val="2E3538"/>
                </a:solidFill>
                <a:effectLst/>
                <a:latin typeface="Source Sans Pro" panose="020B0503030403020204" pitchFamily="34" charset="0"/>
              </a:rPr>
              <a:t>© 1984 New Spring</a:t>
            </a:r>
            <a:endParaRPr lang="en-US" sz="1000" b="1" dirty="0"/>
          </a:p>
        </p:txBody>
      </p:sp>
    </p:spTree>
    <p:extLst>
      <p:ext uri="{BB962C8B-B14F-4D97-AF65-F5344CB8AC3E}">
        <p14:creationId xmlns:p14="http://schemas.microsoft.com/office/powerpoint/2010/main" val="66010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7437120" y="5811311"/>
            <a:ext cx="4754880" cy="1046689"/>
          </a:xfrm>
          <a:solidFill>
            <a:schemeClr val="tx1"/>
          </a:solidFill>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a:normAutofit lnSpcReduction="10000"/>
          </a:bodyPr>
          <a:lstStyle/>
          <a:p>
            <a:pPr marL="0" indent="0" algn="ctr">
              <a:buNone/>
            </a:pPr>
            <a:r>
              <a:rPr lang="en-US" sz="3200" b="1" i="1" dirty="0">
                <a:solidFill>
                  <a:schemeClr val="bg1"/>
                </a:solidFill>
                <a:latin typeface="Bookman Old Style" panose="02050604050505020204" pitchFamily="18" charset="0"/>
              </a:rPr>
              <a:t>1</a:t>
            </a:r>
            <a:r>
              <a:rPr lang="en-US" sz="3200" b="1" i="1" baseline="30000" dirty="0">
                <a:solidFill>
                  <a:schemeClr val="bg1"/>
                </a:solidFill>
                <a:latin typeface="Bookman Old Style" panose="02050604050505020204" pitchFamily="18" charset="0"/>
              </a:rPr>
              <a:t>st</a:t>
            </a:r>
            <a:r>
              <a:rPr lang="en-US" sz="3200" b="1" i="1" dirty="0">
                <a:solidFill>
                  <a:schemeClr val="bg1"/>
                </a:solidFill>
                <a:latin typeface="Bookman Old Style" panose="02050604050505020204" pitchFamily="18" charset="0"/>
              </a:rPr>
              <a:t> Chronicles </a:t>
            </a:r>
          </a:p>
          <a:p>
            <a:pPr marL="0" indent="0" algn="ctr">
              <a:buNone/>
            </a:pPr>
            <a:r>
              <a:rPr lang="en-US" sz="3200" b="1" i="1" dirty="0">
                <a:solidFill>
                  <a:schemeClr val="bg1"/>
                </a:solidFill>
                <a:latin typeface="Bookman Old Style" panose="02050604050505020204" pitchFamily="18" charset="0"/>
              </a:rPr>
              <a:t>16:1-13</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0" y="5811311"/>
            <a:ext cx="4754880" cy="1046689"/>
          </a:xfrm>
          <a:solidFill>
            <a:schemeClr val="tx1"/>
          </a:solidFill>
          <a:ln>
            <a:solidFill>
              <a:schemeClr val="bg1"/>
            </a:solidFill>
          </a:ln>
        </p:spPr>
        <p:style>
          <a:lnRef idx="2">
            <a:schemeClr val="accent3">
              <a:shade val="15000"/>
            </a:schemeClr>
          </a:lnRef>
          <a:fillRef idx="1">
            <a:schemeClr val="accent3"/>
          </a:fillRef>
          <a:effectRef idx="0">
            <a:schemeClr val="accent3"/>
          </a:effectRef>
          <a:fontRef idx="minor">
            <a:schemeClr val="lt1"/>
          </a:fontRef>
        </p:style>
        <p:txBody>
          <a:bodyPr>
            <a:noAutofit/>
          </a:bodyPr>
          <a:lstStyle/>
          <a:p>
            <a:pPr marL="0" indent="0" algn="ctr">
              <a:buNone/>
            </a:pPr>
            <a:r>
              <a:rPr lang="en-US" sz="3600" b="1" dirty="0">
                <a:solidFill>
                  <a:schemeClr val="bg1"/>
                </a:solidFill>
                <a:effectLst/>
                <a:latin typeface="Bookman Old Style" panose="02050604050505020204" pitchFamily="18" charset="0"/>
                <a:ea typeface="Calibri" panose="020F0502020204030204" pitchFamily="34" charset="0"/>
              </a:rPr>
              <a:t>Worship Him and do so now!</a:t>
            </a:r>
            <a:endParaRPr lang="en-US" sz="3600" b="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3086600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Give thanks to the Lord for our fellowship with Him (</a:t>
            </a:r>
            <a:r>
              <a:rPr lang="en-US" sz="3200" b="1" i="1" dirty="0">
                <a:effectLst/>
                <a:latin typeface="Bookman Old Style" panose="02050604050505020204" pitchFamily="18" charset="0"/>
                <a:ea typeface="Calibri" panose="020F0502020204030204" pitchFamily="34" charset="0"/>
              </a:rPr>
              <a:t>verses 1-3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And they brought in the ark of God and set it inside the tent that David had pitched for it, and </a:t>
            </a:r>
            <a:r>
              <a:rPr lang="en-US" sz="2800" b="1" i="1" dirty="0">
                <a:solidFill>
                  <a:srgbClr val="0070C0"/>
                </a:solidFill>
                <a:latin typeface="Bookman Old Style" panose="02050604050505020204" pitchFamily="18" charset="0"/>
              </a:rPr>
              <a:t>they offered burnt offerings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peace offerings before God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And when David had finished offering the burnt offerings and the peace offerings, </a:t>
            </a:r>
            <a:r>
              <a:rPr lang="en-US" sz="2800" b="1" i="1" dirty="0">
                <a:solidFill>
                  <a:srgbClr val="0070C0"/>
                </a:solidFill>
                <a:latin typeface="Bookman Old Style" panose="02050604050505020204" pitchFamily="18" charset="0"/>
              </a:rPr>
              <a:t>he blessed the people in the name of the Lord</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distributed to all Israel</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both men and women</a:t>
            </a:r>
            <a:r>
              <a:rPr lang="en-US" sz="2800" b="1" i="1" dirty="0">
                <a:latin typeface="Bookman Old Style" panose="02050604050505020204" pitchFamily="18" charset="0"/>
              </a:rPr>
              <a:t>, to each a loaf of bread, a portion of meat, and a cake of raisins</a:t>
            </a:r>
            <a:r>
              <a:rPr lang="en-US" sz="2800" b="1" dirty="0">
                <a:latin typeface="Bookman Old Style" panose="02050604050505020204" pitchFamily="18" charset="0"/>
              </a:rPr>
              <a:t>. </a:t>
            </a:r>
          </a:p>
          <a:p>
            <a:pPr marL="0" indent="0">
              <a:buNone/>
            </a:pP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Give thanks to the Lord for our fellowship with Him (</a:t>
            </a:r>
            <a:r>
              <a:rPr lang="en-US" sz="3200" b="1" i="1" dirty="0">
                <a:effectLst/>
                <a:latin typeface="Bookman Old Style" panose="02050604050505020204" pitchFamily="18" charset="0"/>
                <a:ea typeface="Calibri" panose="020F0502020204030204" pitchFamily="34" charset="0"/>
              </a:rPr>
              <a:t>verses 1-3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Like the arrival of the ark and the word of God, John writes “</a:t>
            </a:r>
            <a:r>
              <a:rPr lang="en-US" sz="2800" b="1" i="1" dirty="0">
                <a:latin typeface="Bookman Old Style" panose="02050604050505020204" pitchFamily="18" charset="0"/>
              </a:rPr>
              <a:t>that which we have seen and heard </a:t>
            </a:r>
            <a:r>
              <a:rPr lang="en-US" sz="2800" b="1" i="1" dirty="0">
                <a:solidFill>
                  <a:srgbClr val="0070C0"/>
                </a:solidFill>
                <a:latin typeface="Bookman Old Style" panose="02050604050505020204" pitchFamily="18" charset="0"/>
              </a:rPr>
              <a:t>we proclaim also to you</a:t>
            </a:r>
            <a:r>
              <a:rPr lang="en-US" sz="2800" b="1" i="1" dirty="0">
                <a:latin typeface="Bookman Old Style" panose="02050604050505020204" pitchFamily="18" charset="0"/>
              </a:rPr>
              <a:t>, so that you too may have </a:t>
            </a:r>
            <a:r>
              <a:rPr lang="en-US" sz="2800" b="1" i="1" dirty="0">
                <a:solidFill>
                  <a:srgbClr val="0070C0"/>
                </a:solidFill>
                <a:latin typeface="Bookman Old Style" panose="02050604050505020204" pitchFamily="18" charset="0"/>
              </a:rPr>
              <a:t>fellowship with us</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indeed our fellowship is with the Father and with his Son Jesus Christ</a:t>
            </a:r>
            <a:r>
              <a:rPr lang="en-US" sz="2800" b="1" i="1" dirty="0">
                <a:latin typeface="Bookman Old Style" panose="02050604050505020204" pitchFamily="18" charset="0"/>
              </a:rPr>
              <a:t>. And we are writing these things </a:t>
            </a:r>
            <a:r>
              <a:rPr lang="en-US" sz="2800" b="1" i="1" dirty="0">
                <a:solidFill>
                  <a:srgbClr val="0070C0"/>
                </a:solidFill>
                <a:latin typeface="Bookman Old Style" panose="02050604050505020204" pitchFamily="18" charset="0"/>
              </a:rPr>
              <a:t>so that our joy may be complete</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John 1:3-4</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35359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Praise the Lord for our relationship with Him (</a:t>
            </a:r>
            <a:r>
              <a:rPr lang="en-US" sz="3200" b="1" i="1" dirty="0">
                <a:effectLst/>
                <a:latin typeface="Bookman Old Style" panose="02050604050505020204" pitchFamily="18" charset="0"/>
                <a:ea typeface="Calibri" panose="020F0502020204030204" pitchFamily="34" charset="0"/>
              </a:rPr>
              <a:t>verses 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Then he appointed some of the Levites as ministers before the ark of the Lord, </a:t>
            </a:r>
            <a:r>
              <a:rPr lang="en-US" sz="2800" b="1" i="1" dirty="0">
                <a:solidFill>
                  <a:srgbClr val="0070C0"/>
                </a:solidFill>
                <a:latin typeface="Bookman Old Style" panose="02050604050505020204" pitchFamily="18" charset="0"/>
              </a:rPr>
              <a:t>to invoke, to thank, and to praise the Lord</a:t>
            </a:r>
            <a:r>
              <a:rPr lang="en-US" sz="2800" b="1" i="1" dirty="0">
                <a:latin typeface="Bookman Old Style" panose="02050604050505020204" pitchFamily="18" charset="0"/>
              </a:rPr>
              <a:t>, the God of Israel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Asaph was the chief, and second to him were Zechariah, </a:t>
            </a:r>
            <a:r>
              <a:rPr lang="en-US" sz="2800" b="1" i="1" dirty="0" err="1">
                <a:latin typeface="Bookman Old Style" panose="02050604050505020204" pitchFamily="18" charset="0"/>
              </a:rPr>
              <a:t>Jeiel</a:t>
            </a:r>
            <a:r>
              <a:rPr lang="en-US" sz="2800" b="1" i="1" dirty="0">
                <a:latin typeface="Bookman Old Style" panose="02050604050505020204" pitchFamily="18" charset="0"/>
              </a:rPr>
              <a:t>, </a:t>
            </a:r>
            <a:r>
              <a:rPr lang="en-US" sz="2800" b="1" i="1" dirty="0" err="1">
                <a:latin typeface="Bookman Old Style" panose="02050604050505020204" pitchFamily="18" charset="0"/>
              </a:rPr>
              <a:t>Shemiramoth</a:t>
            </a:r>
            <a:r>
              <a:rPr lang="en-US" sz="2800" b="1" i="1" dirty="0">
                <a:latin typeface="Bookman Old Style" panose="02050604050505020204" pitchFamily="18" charset="0"/>
              </a:rPr>
              <a:t>, </a:t>
            </a:r>
            <a:r>
              <a:rPr lang="en-US" sz="2800" b="1" i="1" dirty="0" err="1">
                <a:latin typeface="Bookman Old Style" panose="02050604050505020204" pitchFamily="18" charset="0"/>
              </a:rPr>
              <a:t>Jehiel</a:t>
            </a:r>
            <a:r>
              <a:rPr lang="en-US" sz="2800" b="1" i="1" dirty="0">
                <a:latin typeface="Bookman Old Style" panose="02050604050505020204" pitchFamily="18" charset="0"/>
              </a:rPr>
              <a:t>, </a:t>
            </a:r>
            <a:r>
              <a:rPr lang="en-US" sz="2800" b="1" i="1" dirty="0" err="1">
                <a:latin typeface="Bookman Old Style" panose="02050604050505020204" pitchFamily="18" charset="0"/>
              </a:rPr>
              <a:t>Mattithiah</a:t>
            </a:r>
            <a:r>
              <a:rPr lang="en-US" sz="2800" b="1" i="1" dirty="0">
                <a:latin typeface="Bookman Old Style" panose="02050604050505020204" pitchFamily="18" charset="0"/>
              </a:rPr>
              <a:t>, Eliab, </a:t>
            </a:r>
            <a:r>
              <a:rPr lang="en-US" sz="2800" b="1" i="1" dirty="0" err="1">
                <a:latin typeface="Bookman Old Style" panose="02050604050505020204" pitchFamily="18" charset="0"/>
              </a:rPr>
              <a:t>Benaiah</a:t>
            </a:r>
            <a:r>
              <a:rPr lang="en-US" sz="2800" b="1" i="1" dirty="0">
                <a:latin typeface="Bookman Old Style" panose="02050604050505020204" pitchFamily="18" charset="0"/>
              </a:rPr>
              <a:t>, Obed-</a:t>
            </a:r>
            <a:r>
              <a:rPr lang="en-US" sz="2800" b="1" i="1" dirty="0" err="1">
                <a:latin typeface="Bookman Old Style" panose="02050604050505020204" pitchFamily="18" charset="0"/>
              </a:rPr>
              <a:t>edom</a:t>
            </a:r>
            <a:r>
              <a:rPr lang="en-US" sz="2800" b="1" i="1" dirty="0">
                <a:latin typeface="Bookman Old Style" panose="02050604050505020204" pitchFamily="18" charset="0"/>
              </a:rPr>
              <a:t>, and </a:t>
            </a:r>
            <a:r>
              <a:rPr lang="en-US" sz="2800" b="1" i="1" dirty="0" err="1">
                <a:latin typeface="Bookman Old Style" panose="02050604050505020204" pitchFamily="18" charset="0"/>
              </a:rPr>
              <a:t>Jeiel</a:t>
            </a:r>
            <a:r>
              <a:rPr lang="en-US" sz="2800" b="1" i="1" dirty="0">
                <a:latin typeface="Bookman Old Style" panose="02050604050505020204" pitchFamily="18" charset="0"/>
              </a:rPr>
              <a:t>, who were to play harps and lyres; Asaph was to sound the cymbals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err="1">
                <a:latin typeface="Bookman Old Style" panose="02050604050505020204" pitchFamily="18" charset="0"/>
              </a:rPr>
              <a:t>Benaiah</a:t>
            </a:r>
            <a:r>
              <a:rPr lang="en-US" sz="2800" b="1" i="1" dirty="0">
                <a:latin typeface="Bookman Old Style" panose="02050604050505020204" pitchFamily="18" charset="0"/>
              </a:rPr>
              <a:t> and </a:t>
            </a:r>
            <a:r>
              <a:rPr lang="en-US" sz="2800" b="1" i="1" dirty="0" err="1">
                <a:latin typeface="Bookman Old Style" panose="02050604050505020204" pitchFamily="18" charset="0"/>
              </a:rPr>
              <a:t>Jahaziel</a:t>
            </a:r>
            <a:r>
              <a:rPr lang="en-US" sz="2800" b="1" i="1" dirty="0">
                <a:latin typeface="Bookman Old Style" panose="02050604050505020204" pitchFamily="18" charset="0"/>
              </a:rPr>
              <a:t> the priests were to blow trumpets </a:t>
            </a:r>
            <a:r>
              <a:rPr lang="en-US" sz="2800" b="1" i="1" dirty="0">
                <a:solidFill>
                  <a:srgbClr val="0070C0"/>
                </a:solidFill>
                <a:latin typeface="Bookman Old Style" panose="02050604050505020204" pitchFamily="18" charset="0"/>
              </a:rPr>
              <a:t>regularly before the ark of the covenant of God</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18683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Praise the Lord for our relationship with Him (</a:t>
            </a:r>
            <a:r>
              <a:rPr lang="en-US" sz="3200" b="1" i="1" dirty="0">
                <a:effectLst/>
                <a:latin typeface="Bookman Old Style" panose="02050604050505020204" pitchFamily="18" charset="0"/>
                <a:ea typeface="Calibri" panose="020F0502020204030204" pitchFamily="34" charset="0"/>
              </a:rPr>
              <a:t>verses 4-6</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latin typeface="Bookman Old Style" panose="02050604050505020204" pitchFamily="18" charset="0"/>
              </a:rPr>
              <a:t>To praise the Lord in a way that is pleasing to Him is to come before Him, presenting ourselves to Him “</a:t>
            </a:r>
            <a:r>
              <a:rPr lang="en-US" sz="2800" b="1" i="1" dirty="0">
                <a:latin typeface="Bookman Old Style" panose="02050604050505020204" pitchFamily="18" charset="0"/>
              </a:rPr>
              <a:t>as a living sacrifice, </a:t>
            </a:r>
            <a:r>
              <a:rPr lang="en-US" sz="2800" b="1" i="1" dirty="0">
                <a:solidFill>
                  <a:srgbClr val="0070C0"/>
                </a:solidFill>
                <a:latin typeface="Bookman Old Style" panose="02050604050505020204" pitchFamily="18" charset="0"/>
              </a:rPr>
              <a:t>holy and acceptable </a:t>
            </a:r>
            <a:r>
              <a:rPr lang="en-US" sz="2800" b="1" i="1" dirty="0">
                <a:latin typeface="Bookman Old Style" panose="02050604050505020204" pitchFamily="18" charset="0"/>
              </a:rPr>
              <a:t>to God, which is your spiritual worship.</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12:1</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Therefore, let us </a:t>
            </a:r>
            <a:r>
              <a:rPr lang="en-US" sz="2800" b="1" i="1" dirty="0">
                <a:solidFill>
                  <a:srgbClr val="0070C0"/>
                </a:solidFill>
                <a:latin typeface="Bookman Old Style" panose="02050604050505020204" pitchFamily="18" charset="0"/>
              </a:rPr>
              <a:t>be grateful </a:t>
            </a:r>
            <a:r>
              <a:rPr lang="en-US" sz="2800" b="1" i="1" dirty="0">
                <a:latin typeface="Bookman Old Style" panose="02050604050505020204" pitchFamily="18" charset="0"/>
              </a:rPr>
              <a:t>for receiving </a:t>
            </a:r>
            <a:r>
              <a:rPr lang="en-US" sz="2800" b="1" i="1" dirty="0">
                <a:solidFill>
                  <a:srgbClr val="0070C0"/>
                </a:solidFill>
                <a:latin typeface="Bookman Old Style" panose="02050604050505020204" pitchFamily="18" charset="0"/>
              </a:rPr>
              <a:t>a kingdom that cannot be shaken</a:t>
            </a:r>
            <a:r>
              <a:rPr lang="en-US" sz="2800" b="1" i="1" dirty="0">
                <a:latin typeface="Bookman Old Style" panose="02050604050505020204" pitchFamily="18" charset="0"/>
              </a:rPr>
              <a:t>, and thus let us </a:t>
            </a:r>
            <a:r>
              <a:rPr lang="en-US" sz="2800" b="1" i="1" dirty="0">
                <a:solidFill>
                  <a:srgbClr val="0070C0"/>
                </a:solidFill>
                <a:latin typeface="Bookman Old Style" panose="02050604050505020204" pitchFamily="18" charset="0"/>
              </a:rPr>
              <a:t>offer to God acceptable worship</a:t>
            </a:r>
            <a:r>
              <a:rPr lang="en-US" sz="2800" b="1" i="1" dirty="0">
                <a:latin typeface="Bookman Old Style" panose="02050604050505020204" pitchFamily="18" charset="0"/>
              </a:rPr>
              <a:t>, with </a:t>
            </a:r>
            <a:r>
              <a:rPr lang="en-US" sz="2800" b="1" i="1" dirty="0">
                <a:solidFill>
                  <a:srgbClr val="0070C0"/>
                </a:solidFill>
                <a:latin typeface="Bookman Old Style" panose="02050604050505020204" pitchFamily="18" charset="0"/>
              </a:rPr>
              <a:t>reverence and awe</a:t>
            </a:r>
            <a:r>
              <a:rPr lang="en-US" sz="2800" b="1" i="1" dirty="0">
                <a:latin typeface="Bookman Old Style" panose="02050604050505020204" pitchFamily="18" charset="0"/>
              </a:rPr>
              <a:t>, for our </a:t>
            </a:r>
            <a:r>
              <a:rPr lang="en-US" sz="2800" b="1" i="1" dirty="0">
                <a:solidFill>
                  <a:srgbClr val="0070C0"/>
                </a:solidFill>
                <a:latin typeface="Bookman Old Style" panose="02050604050505020204" pitchFamily="18" charset="0"/>
              </a:rPr>
              <a:t>God is a consuming fire.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Hebrews 12:28-29</a:t>
            </a:r>
            <a:endParaRPr lang="en-US" sz="44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163811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Celebrate the greatness of our Lord with thanksgiving (</a:t>
            </a:r>
            <a:r>
              <a:rPr lang="en-US" sz="3200" b="1" i="1" dirty="0">
                <a:effectLst/>
                <a:latin typeface="Bookman Old Style" panose="02050604050505020204" pitchFamily="18" charset="0"/>
                <a:ea typeface="Calibri" panose="020F0502020204030204" pitchFamily="34" charset="0"/>
              </a:rPr>
              <a:t>verses 7-13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2400" b="1" dirty="0">
                <a:solidFill>
                  <a:srgbClr val="FF0000"/>
                </a:solidFill>
                <a:latin typeface="Bookman Old Style" panose="02050604050505020204" pitchFamily="18" charset="0"/>
              </a:rPr>
              <a:t>7</a:t>
            </a:r>
            <a:r>
              <a:rPr lang="en-US" sz="2800" b="1" dirty="0">
                <a:latin typeface="Bookman Old Style" panose="02050604050505020204" pitchFamily="18" charset="0"/>
              </a:rPr>
              <a:t> </a:t>
            </a:r>
            <a:r>
              <a:rPr lang="en-US" sz="2800" b="1" i="1" dirty="0">
                <a:latin typeface="Bookman Old Style" panose="02050604050505020204" pitchFamily="18" charset="0"/>
              </a:rPr>
              <a:t>Then on that day David first appointed that thanksgiving be sung to the Lord by Asaph and his brothers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8</a:t>
            </a:r>
            <a:r>
              <a:rPr lang="en-US" sz="2800" b="1" dirty="0">
                <a:latin typeface="Bookman Old Style" panose="02050604050505020204" pitchFamily="18" charset="0"/>
              </a:rPr>
              <a:t> </a:t>
            </a:r>
            <a:r>
              <a:rPr lang="en-US" sz="2800" b="1" i="1" dirty="0">
                <a:latin typeface="Bookman Old Style" panose="02050604050505020204" pitchFamily="18" charset="0"/>
              </a:rPr>
              <a:t>Oh </a:t>
            </a:r>
            <a:r>
              <a:rPr lang="en-US" sz="2800" b="1" i="1" u="sng" dirty="0">
                <a:latin typeface="Bookman Old Style" panose="02050604050505020204" pitchFamily="18" charset="0"/>
              </a:rPr>
              <a:t>give thanks to the Lord</a:t>
            </a:r>
            <a:r>
              <a:rPr lang="en-US" sz="2800" b="1" i="1" dirty="0">
                <a:latin typeface="Bookman Old Style" panose="02050604050505020204" pitchFamily="18" charset="0"/>
              </a:rPr>
              <a:t>; </a:t>
            </a:r>
            <a:r>
              <a:rPr lang="en-US" sz="2800" b="1" i="1" u="sng" dirty="0">
                <a:latin typeface="Bookman Old Style" panose="02050604050505020204" pitchFamily="18" charset="0"/>
              </a:rPr>
              <a:t>call upon his name</a:t>
            </a:r>
            <a:r>
              <a:rPr lang="en-US" sz="2800" b="1" i="1" dirty="0">
                <a:latin typeface="Bookman Old Style" panose="02050604050505020204" pitchFamily="18" charset="0"/>
              </a:rPr>
              <a:t>; </a:t>
            </a:r>
            <a:r>
              <a:rPr lang="en-US" sz="2800" b="1" i="1" u="sng" dirty="0">
                <a:latin typeface="Bookman Old Style" panose="02050604050505020204" pitchFamily="18" charset="0"/>
              </a:rPr>
              <a:t>make known his deeds among the peoples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9</a:t>
            </a:r>
            <a:r>
              <a:rPr lang="en-US" sz="2800" b="1" dirty="0">
                <a:latin typeface="Bookman Old Style" panose="02050604050505020204" pitchFamily="18" charset="0"/>
              </a:rPr>
              <a:t> </a:t>
            </a:r>
            <a:r>
              <a:rPr lang="en-US" sz="2800" b="1" i="1" u="sng" dirty="0">
                <a:latin typeface="Bookman Old Style" panose="02050604050505020204" pitchFamily="18" charset="0"/>
              </a:rPr>
              <a:t>Sing to him</a:t>
            </a:r>
            <a:r>
              <a:rPr lang="en-US" sz="2800" b="1" i="1" dirty="0">
                <a:latin typeface="Bookman Old Style" panose="02050604050505020204" pitchFamily="18" charset="0"/>
              </a:rPr>
              <a:t>, sing praises to him; </a:t>
            </a:r>
            <a:r>
              <a:rPr lang="en-US" sz="2800" b="1" i="1" u="sng" dirty="0">
                <a:latin typeface="Bookman Old Style" panose="02050604050505020204" pitchFamily="18" charset="0"/>
              </a:rPr>
              <a:t>tell of all his wondrous works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10</a:t>
            </a:r>
            <a:r>
              <a:rPr lang="en-US" sz="2800" b="1" dirty="0">
                <a:latin typeface="Bookman Old Style" panose="02050604050505020204" pitchFamily="18" charset="0"/>
              </a:rPr>
              <a:t> </a:t>
            </a:r>
            <a:r>
              <a:rPr lang="en-US" sz="2800" b="1" i="1" u="sng" dirty="0">
                <a:latin typeface="Bookman Old Style" panose="02050604050505020204" pitchFamily="18" charset="0"/>
              </a:rPr>
              <a:t>Glory in his holy name</a:t>
            </a:r>
            <a:r>
              <a:rPr lang="en-US" sz="2800" b="1" i="1" dirty="0">
                <a:latin typeface="Bookman Old Style" panose="02050604050505020204" pitchFamily="18" charset="0"/>
              </a:rPr>
              <a:t>; </a:t>
            </a:r>
            <a:r>
              <a:rPr lang="en-US" sz="2800" b="1" i="1" u="sng" dirty="0">
                <a:latin typeface="Bookman Old Style" panose="02050604050505020204" pitchFamily="18" charset="0"/>
              </a:rPr>
              <a:t>let the hearts of those who seek the Lord rejoice</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11</a:t>
            </a:r>
            <a:r>
              <a:rPr lang="en-US" sz="2800" b="1" dirty="0">
                <a:latin typeface="Bookman Old Style" panose="02050604050505020204" pitchFamily="18" charset="0"/>
              </a:rPr>
              <a:t> </a:t>
            </a:r>
            <a:r>
              <a:rPr lang="en-US" sz="2800" b="1" i="1" u="sng" dirty="0">
                <a:latin typeface="Bookman Old Style" panose="02050604050505020204" pitchFamily="18" charset="0"/>
              </a:rPr>
              <a:t>Seek the Lord and his strength</a:t>
            </a:r>
            <a:r>
              <a:rPr lang="en-US" sz="2800" b="1" i="1" dirty="0">
                <a:latin typeface="Bookman Old Style" panose="02050604050505020204" pitchFamily="18" charset="0"/>
              </a:rPr>
              <a:t>; </a:t>
            </a:r>
            <a:r>
              <a:rPr lang="en-US" sz="2800" b="1" i="1" u="sng" dirty="0">
                <a:latin typeface="Bookman Old Style" panose="02050604050505020204" pitchFamily="18" charset="0"/>
              </a:rPr>
              <a:t>seek his presence continually</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12 </a:t>
            </a:r>
            <a:r>
              <a:rPr lang="en-US" sz="2800" b="1" i="1" u="sng" dirty="0">
                <a:latin typeface="Bookman Old Style" panose="02050604050505020204" pitchFamily="18" charset="0"/>
              </a:rPr>
              <a:t>Remember the wondrous works that he has done</a:t>
            </a:r>
            <a:r>
              <a:rPr lang="en-US" sz="2800" b="1" i="1" dirty="0">
                <a:latin typeface="Bookman Old Style" panose="02050604050505020204" pitchFamily="18" charset="0"/>
              </a:rPr>
              <a:t>, his </a:t>
            </a:r>
            <a:r>
              <a:rPr lang="en-US" sz="2800" b="1" i="1" u="sng" dirty="0">
                <a:latin typeface="Bookman Old Style" panose="02050604050505020204" pitchFamily="18" charset="0"/>
              </a:rPr>
              <a:t>miracles</a:t>
            </a:r>
            <a:r>
              <a:rPr lang="en-US" sz="2800" b="1" i="1" dirty="0">
                <a:latin typeface="Bookman Old Style" panose="02050604050505020204" pitchFamily="18" charset="0"/>
              </a:rPr>
              <a:t> and the </a:t>
            </a:r>
            <a:r>
              <a:rPr lang="en-US" sz="2800" b="1" i="1" u="sng" dirty="0">
                <a:latin typeface="Bookman Old Style" panose="02050604050505020204" pitchFamily="18" charset="0"/>
              </a:rPr>
              <a:t>judgments</a:t>
            </a:r>
            <a:r>
              <a:rPr lang="en-US" sz="2800" b="1" i="1" dirty="0">
                <a:latin typeface="Bookman Old Style" panose="02050604050505020204" pitchFamily="18" charset="0"/>
              </a:rPr>
              <a:t> he uttered</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13</a:t>
            </a:r>
            <a:r>
              <a:rPr lang="en-US" sz="2800" b="1" dirty="0">
                <a:latin typeface="Bookman Old Style" panose="02050604050505020204" pitchFamily="18" charset="0"/>
              </a:rPr>
              <a:t> </a:t>
            </a:r>
            <a:r>
              <a:rPr lang="en-US" sz="2800" b="1" i="1" dirty="0">
                <a:latin typeface="Bookman Old Style" panose="02050604050505020204" pitchFamily="18" charset="0"/>
              </a:rPr>
              <a:t>O offspring of Israel </a:t>
            </a:r>
            <a:r>
              <a:rPr lang="en-US" sz="2800" b="1" i="1" u="sng" dirty="0">
                <a:latin typeface="Bookman Old Style" panose="02050604050505020204" pitchFamily="18" charset="0"/>
              </a:rPr>
              <a:t>his servant</a:t>
            </a:r>
            <a:r>
              <a:rPr lang="en-US" sz="2800" b="1" i="1" dirty="0">
                <a:latin typeface="Bookman Old Style" panose="02050604050505020204" pitchFamily="18" charset="0"/>
              </a:rPr>
              <a:t>, children of Jacob, </a:t>
            </a:r>
            <a:r>
              <a:rPr lang="en-US" sz="2800" b="1" i="1" u="sng" dirty="0">
                <a:latin typeface="Bookman Old Style" panose="02050604050505020204" pitchFamily="18" charset="0"/>
              </a:rPr>
              <a:t>his chosen ones</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302119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Celebrate the greatness of our Lord with thanksgiving (</a:t>
            </a:r>
            <a:r>
              <a:rPr lang="en-US" sz="3200" b="1" i="1" dirty="0">
                <a:effectLst/>
                <a:latin typeface="Bookman Old Style" panose="02050604050505020204" pitchFamily="18" charset="0"/>
                <a:ea typeface="Calibri" panose="020F0502020204030204" pitchFamily="34" charset="0"/>
              </a:rPr>
              <a:t>verses 7-13</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0" indent="0">
              <a:buNone/>
            </a:pPr>
            <a:r>
              <a:rPr lang="en-US" sz="3200" b="1" dirty="0"/>
              <a:t>“</a:t>
            </a:r>
            <a:r>
              <a:rPr lang="en-US" sz="3200" b="1" i="1" dirty="0"/>
              <a:t>I have been crucified with Christ. It is no longer I who live, but </a:t>
            </a:r>
            <a:r>
              <a:rPr lang="en-US" sz="3200" b="1" i="1" dirty="0">
                <a:solidFill>
                  <a:srgbClr val="0070C0"/>
                </a:solidFill>
              </a:rPr>
              <a:t>Christ who lives in me</a:t>
            </a:r>
            <a:r>
              <a:rPr lang="en-US" sz="3200" b="1" i="1" dirty="0"/>
              <a:t>. And </a:t>
            </a:r>
            <a:r>
              <a:rPr lang="en-US" sz="3200" b="1" i="1" dirty="0">
                <a:solidFill>
                  <a:srgbClr val="0070C0"/>
                </a:solidFill>
              </a:rPr>
              <a:t>the life I now live </a:t>
            </a:r>
            <a:r>
              <a:rPr lang="en-US" sz="3200" b="1" i="1" dirty="0"/>
              <a:t>in the flesh </a:t>
            </a:r>
            <a:r>
              <a:rPr lang="en-US" sz="3200" b="1" i="1" dirty="0">
                <a:solidFill>
                  <a:srgbClr val="0070C0"/>
                </a:solidFill>
              </a:rPr>
              <a:t>I live by faith in the Son of God</a:t>
            </a:r>
            <a:r>
              <a:rPr lang="en-US" sz="3200" b="1" i="1" dirty="0"/>
              <a:t>, who loved me and gave himself for me</a:t>
            </a:r>
            <a:r>
              <a:rPr lang="en-US" sz="3200" b="1" dirty="0"/>
              <a:t>.” </a:t>
            </a:r>
            <a:r>
              <a:rPr lang="en-US" sz="3200" b="1" dirty="0">
                <a:solidFill>
                  <a:srgbClr val="C00000"/>
                </a:solidFill>
              </a:rPr>
              <a:t>Galatians 2:20</a:t>
            </a:r>
            <a:endParaRPr lang="en-US" sz="3200" b="1" dirty="0">
              <a:solidFill>
                <a:srgbClr val="C00000"/>
              </a:solidFill>
              <a:latin typeface="Bookman Old Style" panose="02050604050505020204" pitchFamily="18" charset="0"/>
            </a:endParaRPr>
          </a:p>
        </p:txBody>
      </p:sp>
      <p:pic>
        <p:nvPicPr>
          <p:cNvPr id="3" name="Picture 2" descr="A group of people raising their hands&#10;&#10;Description automatically generated">
            <a:extLst>
              <a:ext uri="{FF2B5EF4-FFF2-40B4-BE49-F238E27FC236}">
                <a16:creationId xmlns:a16="http://schemas.microsoft.com/office/drawing/2014/main" id="{A06A724F-F5DF-D03C-D0C2-73662E12600A}"/>
              </a:ext>
            </a:extLst>
          </p:cNvPr>
          <p:cNvPicPr>
            <a:picLocks noChangeAspect="1"/>
          </p:cNvPicPr>
          <p:nvPr/>
        </p:nvPicPr>
        <p:blipFill>
          <a:blip r:embed="rId2"/>
          <a:stretch>
            <a:fillRect/>
          </a:stretch>
        </p:blipFill>
        <p:spPr>
          <a:xfrm>
            <a:off x="6024872" y="3883669"/>
            <a:ext cx="5077326" cy="2855996"/>
          </a:xfrm>
          <a:prstGeom prst="rect">
            <a:avLst/>
          </a:prstGeom>
        </p:spPr>
      </p:pic>
    </p:spTree>
    <p:extLst>
      <p:ext uri="{BB962C8B-B14F-4D97-AF65-F5344CB8AC3E}">
        <p14:creationId xmlns:p14="http://schemas.microsoft.com/office/powerpoint/2010/main" val="407894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300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0B83B-B7A7-1AA2-E73E-3639B6E6E12B}"/>
              </a:ext>
            </a:extLst>
          </p:cNvPr>
          <p:cNvSpPr>
            <a:spLocks noGrp="1"/>
          </p:cNvSpPr>
          <p:nvPr>
            <p:ph type="ctrTitle"/>
          </p:nvPr>
        </p:nvSpPr>
        <p:spPr/>
        <p:txBody>
          <a:bodyPr>
            <a:normAutofit/>
          </a:bodyPr>
          <a:lstStyle/>
          <a:p>
            <a:r>
              <a:rPr lang="en-US" sz="7200" b="1" u="sng" dirty="0">
                <a:latin typeface="+mn-lt"/>
              </a:rPr>
              <a:t>We Bring the </a:t>
            </a:r>
            <a:br>
              <a:rPr lang="en-US" sz="7200" b="1" u="sng" dirty="0">
                <a:latin typeface="+mn-lt"/>
              </a:rPr>
            </a:br>
            <a:r>
              <a:rPr lang="en-US" sz="7200" b="1" u="sng" dirty="0">
                <a:latin typeface="+mn-lt"/>
              </a:rPr>
              <a:t>Sacrifice of Praise</a:t>
            </a:r>
          </a:p>
        </p:txBody>
      </p:sp>
      <p:sp>
        <p:nvSpPr>
          <p:cNvPr id="3" name="Subtitle 2">
            <a:extLst>
              <a:ext uri="{FF2B5EF4-FFF2-40B4-BE49-F238E27FC236}">
                <a16:creationId xmlns:a16="http://schemas.microsoft.com/office/drawing/2014/main" id="{29C61BC2-35B5-3787-A58F-2CEB76CD917B}"/>
              </a:ext>
            </a:extLst>
          </p:cNvPr>
          <p:cNvSpPr>
            <a:spLocks noGrp="1"/>
          </p:cNvSpPr>
          <p:nvPr>
            <p:ph type="subTitle" idx="1"/>
          </p:nvPr>
        </p:nvSpPr>
        <p:spPr/>
        <p:txBody>
          <a:bodyPr>
            <a:normAutofit lnSpcReduction="10000"/>
          </a:bodyPr>
          <a:lstStyle/>
          <a:p>
            <a:pPr algn="r"/>
            <a:endParaRPr lang="en-US" dirty="0"/>
          </a:p>
          <a:p>
            <a:pPr algn="r"/>
            <a:endParaRPr lang="en-US" dirty="0"/>
          </a:p>
          <a:p>
            <a:pPr algn="r"/>
            <a:endParaRPr lang="en-US" dirty="0"/>
          </a:p>
          <a:p>
            <a:pPr algn="r"/>
            <a:r>
              <a:rPr lang="en-US" dirty="0"/>
              <a:t>By:  Kirk C. Dearman</a:t>
            </a:r>
          </a:p>
        </p:txBody>
      </p:sp>
    </p:spTree>
    <p:extLst>
      <p:ext uri="{BB962C8B-B14F-4D97-AF65-F5344CB8AC3E}">
        <p14:creationId xmlns:p14="http://schemas.microsoft.com/office/powerpoint/2010/main" val="40953353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835</TotalTime>
  <Words>699</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11</vt:i4>
      </vt:variant>
    </vt:vector>
  </HeadingPairs>
  <TitlesOfParts>
    <vt:vector size="22" baseType="lpstr">
      <vt:lpstr>Arial</vt:lpstr>
      <vt:lpstr>Bookman Old Style</vt:lpstr>
      <vt:lpstr>Calibri</vt:lpstr>
      <vt:lpstr>Calibri Light</vt:lpstr>
      <vt:lpstr>Rockwell</vt:lpstr>
      <vt:lpstr>Rockwell Condensed</vt:lpstr>
      <vt:lpstr>Source Sans Pro</vt:lpstr>
      <vt:lpstr>Wingdings</vt:lpstr>
      <vt:lpstr>1_Office Theme</vt:lpstr>
      <vt:lpstr>Wood Type</vt:lpstr>
      <vt:lpstr>Office Theme</vt:lpstr>
      <vt:lpstr>PowerPoint Presentation</vt:lpstr>
      <vt:lpstr>PowerPoint Presentation</vt:lpstr>
      <vt:lpstr>I. Give thanks to the Lord for our fellowship with Him (verses 1-3)</vt:lpstr>
      <vt:lpstr>I. Give thanks to the Lord for our fellowship with Him (verses 1-3)</vt:lpstr>
      <vt:lpstr>II. Praise the Lord for our relationship with Him (verses 4-6)</vt:lpstr>
      <vt:lpstr>II. Praise the Lord for our relationship with Him (verses 4-6)</vt:lpstr>
      <vt:lpstr>III. Celebrate the greatness of our Lord with thanksgiving (verses 7-13)</vt:lpstr>
      <vt:lpstr>III. Celebrate the greatness of our Lord with thanksgiving (verses 7-13)</vt:lpstr>
      <vt:lpstr>We Bring the  Sacrifice of Praise</vt:lpstr>
      <vt:lpstr>We bring the sacrifice of praise Into the house of the Lord We bring the sacrifice of praise Into the house of the Lord And we offer up to You The sacrifices of thanksgiving And we offer up to You The sacrifices of joy  © 1984 New Spring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2023-11-19T19:18:58Z</dcterms:modified>
</cp:coreProperties>
</file>