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62" r:id="rId2"/>
  </p:sldMasterIdLst>
  <p:notesMasterIdLst>
    <p:notesMasterId r:id="rId9"/>
  </p:notesMasterIdLst>
  <p:sldIdLst>
    <p:sldId id="545" r:id="rId3"/>
    <p:sldId id="546" r:id="rId4"/>
    <p:sldId id="547" r:id="rId5"/>
    <p:sldId id="548" r:id="rId6"/>
    <p:sldId id="538" r:id="rId7"/>
    <p:sldId id="537"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902E55-961D-4710-8339-9CEC1CBF2F75}" v="4" dt="2023-10-05T14:21:25.5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66" d="100"/>
          <a:sy n="66" d="100"/>
        </p:scale>
        <p:origin x="5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10/8/2023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FAD5F9-A63A-4A59-A734-6A332050D203}" type="datetimeFigureOut">
              <a:rPr lang="en-US" smtClean="0"/>
              <a:t>10/8/2023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814222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10/8/2023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7611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10/8/2023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818666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57C3F-0FB2-4B2E-BA6A-FEEEFF1AF7E3}"/>
              </a:ext>
            </a:extLst>
          </p:cNvPr>
          <p:cNvSpPr>
            <a:spLocks noGrp="1"/>
          </p:cNvSpPr>
          <p:nvPr>
            <p:ph type="ctrTitle"/>
          </p:nvPr>
        </p:nvSpPr>
        <p:spPr>
          <a:xfrm>
            <a:off x="2057400" y="685801"/>
            <a:ext cx="8115300" cy="3046228"/>
          </a:xfrm>
        </p:spPr>
        <p:txBody>
          <a:bodyPr anchor="b">
            <a:normAutofit/>
          </a:bodyPr>
          <a:lstStyle>
            <a:lvl1pPr algn="ctr">
              <a:defRPr sz="3600" cap="all" spc="3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08583AE9-1CC1-4572-A6E5-E97F80E47661}"/>
              </a:ext>
            </a:extLst>
          </p:cNvPr>
          <p:cNvSpPr>
            <a:spLocks noGrp="1"/>
          </p:cNvSpPr>
          <p:nvPr>
            <p:ph type="subTitle" idx="1"/>
          </p:nvPr>
        </p:nvSpPr>
        <p:spPr>
          <a:xfrm>
            <a:off x="2057400" y="4114800"/>
            <a:ext cx="8115300" cy="2057400"/>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C04DE7C-68AB-403D-B9D8-7398C292C6DA}"/>
              </a:ext>
            </a:extLst>
          </p:cNvPr>
          <p:cNvSpPr>
            <a:spLocks noGrp="1"/>
          </p:cNvSpPr>
          <p:nvPr>
            <p:ph type="dt" sz="half" idx="10"/>
          </p:nvPr>
        </p:nvSpPr>
        <p:spPr/>
        <p:txBody>
          <a:bodyPr/>
          <a:lstStyle/>
          <a:p>
            <a:fld id="{23FEA57E-7C1A-457B-A4CD-5DCEB057B502}" type="datetime1">
              <a:rPr lang="en-US" smtClean="0"/>
              <a:t>10/8/2023</a:t>
            </a:fld>
            <a:endParaRPr lang="en-US" dirty="0"/>
          </a:p>
        </p:txBody>
      </p:sp>
      <p:sp>
        <p:nvSpPr>
          <p:cNvPr id="5" name="Footer Placeholder 4">
            <a:extLst>
              <a:ext uri="{FF2B5EF4-FFF2-40B4-BE49-F238E27FC236}">
                <a16:creationId xmlns:a16="http://schemas.microsoft.com/office/drawing/2014/main" id="{51003E50-6613-4D86-AA22-43B14E7279E9}"/>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3069AB5-A56D-471F-9236-EFA981E2EA03}"/>
              </a:ext>
            </a:extLst>
          </p:cNvPr>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35057158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9B412-EBAB-4569-B3D9-6B346BF837B2}"/>
              </a:ext>
            </a:extLst>
          </p:cNvPr>
          <p:cNvSpPr>
            <a:spLocks noGrp="1"/>
          </p:cNvSpPr>
          <p:nvPr>
            <p:ph type="title"/>
          </p:nvPr>
        </p:nvSpPr>
        <p:spPr>
          <a:xfrm>
            <a:off x="1371600" y="685800"/>
            <a:ext cx="9486900" cy="1371600"/>
          </a:xfrm>
        </p:spPr>
        <p:txBody>
          <a:bodyPr>
            <a:normAutofit/>
          </a:bodyPr>
          <a:lstStyle>
            <a:lvl1pPr algn="l">
              <a:defRPr sz="3200"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E7C8AE-B0F4-404F-BCAD-A14C18E50D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8AA9CAD-DAFB-4DE3-9C41-7FD03EA8D8DD}"/>
              </a:ext>
            </a:extLst>
          </p:cNvPr>
          <p:cNvSpPr>
            <a:spLocks noGrp="1"/>
          </p:cNvSpPr>
          <p:nvPr>
            <p:ph type="dt" sz="half" idx="10"/>
          </p:nvPr>
        </p:nvSpPr>
        <p:spPr/>
        <p:txBody>
          <a:bodyPr/>
          <a:lstStyle/>
          <a:p>
            <a:fld id="{201AF2CE-4F37-411C-A3EE-BBBE223265BF}" type="datetime1">
              <a:rPr lang="en-US" smtClean="0"/>
              <a:t>10/8/2023</a:t>
            </a:fld>
            <a:endParaRPr lang="en-US"/>
          </a:p>
        </p:txBody>
      </p:sp>
      <p:sp>
        <p:nvSpPr>
          <p:cNvPr id="5" name="Footer Placeholder 4">
            <a:extLst>
              <a:ext uri="{FF2B5EF4-FFF2-40B4-BE49-F238E27FC236}">
                <a16:creationId xmlns:a16="http://schemas.microsoft.com/office/drawing/2014/main" id="{8FCE3137-8136-46C5-AC2F-49E5F55E4C73}"/>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F1AB6EF-A0B1-4706-AE44-253A6B182D48}"/>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5816622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02F68-BF19-468D-B422-54B6D189FA58}"/>
              </a:ext>
            </a:extLst>
          </p:cNvPr>
          <p:cNvSpPr>
            <a:spLocks noGrp="1"/>
          </p:cNvSpPr>
          <p:nvPr>
            <p:ph type="title"/>
          </p:nvPr>
        </p:nvSpPr>
        <p:spPr>
          <a:xfrm>
            <a:off x="831850" y="1709738"/>
            <a:ext cx="10515600" cy="2774071"/>
          </a:xfrm>
        </p:spPr>
        <p:txBody>
          <a:bodyPr anchor="b">
            <a:normAutofit/>
          </a:bodyPr>
          <a:lstStyle>
            <a:lvl1pPr algn="ct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CBF7D7-84D4-4A39-B44E-9B029EEB1FE8}"/>
              </a:ext>
            </a:extLst>
          </p:cNvPr>
          <p:cNvSpPr>
            <a:spLocks noGrp="1"/>
          </p:cNvSpPr>
          <p:nvPr>
            <p:ph type="body" idx="1"/>
          </p:nvPr>
        </p:nvSpPr>
        <p:spPr>
          <a:xfrm>
            <a:off x="831850" y="4641624"/>
            <a:ext cx="10515600" cy="1448026"/>
          </a:xfrm>
        </p:spPr>
        <p:txBody>
          <a:bodyPr/>
          <a:lstStyle>
            <a:lvl1pPr marL="0" indent="0" algn="ctr">
              <a:buNone/>
              <a:defRPr sz="2400" i="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E29709-D243-41E8-89FA-62FA7AEB52E1}"/>
              </a:ext>
            </a:extLst>
          </p:cNvPr>
          <p:cNvSpPr>
            <a:spLocks noGrp="1"/>
          </p:cNvSpPr>
          <p:nvPr>
            <p:ph type="dt" sz="half" idx="10"/>
          </p:nvPr>
        </p:nvSpPr>
        <p:spPr/>
        <p:txBody>
          <a:bodyPr/>
          <a:lstStyle/>
          <a:p>
            <a:fld id="{C96083D4-708C-4BB5-B4FD-30CE9FA12FD5}" type="datetime1">
              <a:rPr lang="en-US" smtClean="0"/>
              <a:t>10/8/2023</a:t>
            </a:fld>
            <a:endParaRPr lang="en-US"/>
          </a:p>
        </p:txBody>
      </p:sp>
      <p:sp>
        <p:nvSpPr>
          <p:cNvPr id="5" name="Footer Placeholder 4">
            <a:extLst>
              <a:ext uri="{FF2B5EF4-FFF2-40B4-BE49-F238E27FC236}">
                <a16:creationId xmlns:a16="http://schemas.microsoft.com/office/drawing/2014/main" id="{5AAB99C0-DC2A-4133-A10D-D43A1E05BB1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98122EFD-A17E-47F5-8AC9-EFD6D813DBE7}"/>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5634689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C668D-BFBE-4765-A294-8303931B57C9}"/>
              </a:ext>
            </a:extLst>
          </p:cNvPr>
          <p:cNvSpPr>
            <a:spLocks noGrp="1"/>
          </p:cNvSpPr>
          <p:nvPr>
            <p:ph type="title"/>
          </p:nvPr>
        </p:nvSpPr>
        <p:spPr>
          <a:xfrm>
            <a:off x="1346071" y="566278"/>
            <a:ext cx="9512429" cy="965458"/>
          </a:xfrm>
        </p:spPr>
        <p:txBody>
          <a:bodyPr/>
          <a:lstStyle>
            <a:lvl1pPr algn="ctr">
              <a:defRPr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B3C212-F55F-4D0D-BFA7-F00A33CAA196}"/>
              </a:ext>
            </a:extLst>
          </p:cNvPr>
          <p:cNvSpPr>
            <a:spLocks noGrp="1"/>
          </p:cNvSpPr>
          <p:nvPr>
            <p:ph sz="half" idx="1"/>
          </p:nvPr>
        </p:nvSpPr>
        <p:spPr>
          <a:xfrm>
            <a:off x="909758" y="2057400"/>
            <a:ext cx="5031521"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154BDD7-2575-4E82-887D-DCAF9EB15924}"/>
              </a:ext>
            </a:extLst>
          </p:cNvPr>
          <p:cNvSpPr>
            <a:spLocks noGrp="1"/>
          </p:cNvSpPr>
          <p:nvPr>
            <p:ph sz="half" idx="2"/>
          </p:nvPr>
        </p:nvSpPr>
        <p:spPr>
          <a:xfrm>
            <a:off x="6265408" y="2057401"/>
            <a:ext cx="5016834" cy="4119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CAECC8-3C3A-4A5D-AB7A-1F99E5023D3F}"/>
              </a:ext>
            </a:extLst>
          </p:cNvPr>
          <p:cNvSpPr>
            <a:spLocks noGrp="1"/>
          </p:cNvSpPr>
          <p:nvPr>
            <p:ph type="dt" sz="half" idx="10"/>
          </p:nvPr>
        </p:nvSpPr>
        <p:spPr/>
        <p:txBody>
          <a:bodyPr/>
          <a:lstStyle/>
          <a:p>
            <a:fld id="{D0D239B2-65BC-4C2A-A62B-3EABFE9590E4}" type="datetime1">
              <a:rPr lang="en-US" smtClean="0"/>
              <a:t>10/8/2023</a:t>
            </a:fld>
            <a:endParaRPr lang="en-US"/>
          </a:p>
        </p:txBody>
      </p:sp>
      <p:sp>
        <p:nvSpPr>
          <p:cNvPr id="6" name="Footer Placeholder 5">
            <a:extLst>
              <a:ext uri="{FF2B5EF4-FFF2-40B4-BE49-F238E27FC236}">
                <a16:creationId xmlns:a16="http://schemas.microsoft.com/office/drawing/2014/main" id="{4447609B-ACA4-4323-9340-C7DB166D7A5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7409EA3-C5C7-4AC6-956A-DB9A3B4F314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4603617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0CDE0-7431-4F05-AA47-F10EB46C9608}"/>
              </a:ext>
            </a:extLst>
          </p:cNvPr>
          <p:cNvSpPr>
            <a:spLocks noGrp="1"/>
          </p:cNvSpPr>
          <p:nvPr>
            <p:ph type="title"/>
          </p:nvPr>
        </p:nvSpPr>
        <p:spPr>
          <a:xfrm>
            <a:off x="839788" y="365126"/>
            <a:ext cx="10276552" cy="1149350"/>
          </a:xfrm>
        </p:spPr>
        <p:txBody>
          <a:bodyPr>
            <a:normAutofit/>
          </a:bodyPr>
          <a:lstStyle>
            <a:lvl1pPr algn="ctr">
              <a:defRPr sz="3200" cap="all" spc="3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6D9FFA7-D3EA-4CB8-A471-94235AD62592}"/>
              </a:ext>
            </a:extLst>
          </p:cNvPr>
          <p:cNvSpPr>
            <a:spLocks noGrp="1"/>
          </p:cNvSpPr>
          <p:nvPr>
            <p:ph type="body" idx="1"/>
          </p:nvPr>
        </p:nvSpPr>
        <p:spPr>
          <a:xfrm>
            <a:off x="839788" y="1681163"/>
            <a:ext cx="5157787" cy="823912"/>
          </a:xfrm>
        </p:spPr>
        <p:txBody>
          <a:bodyPr anchor="b"/>
          <a:lstStyle>
            <a:lvl1pPr marL="0" indent="0">
              <a:buNone/>
              <a:defRPr sz="2400" b="1"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5360D2-88E8-43C8-92D1-67AB23BBE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C768F6-20A1-47A1-90FE-903135EEFD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555EC1-268F-4324-A003-3608AA0D84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55C8E4-FCB8-4E06-9C43-0ACD949A73D4}"/>
              </a:ext>
            </a:extLst>
          </p:cNvPr>
          <p:cNvSpPr>
            <a:spLocks noGrp="1"/>
          </p:cNvSpPr>
          <p:nvPr>
            <p:ph type="dt" sz="half" idx="10"/>
          </p:nvPr>
        </p:nvSpPr>
        <p:spPr/>
        <p:txBody>
          <a:bodyPr/>
          <a:lstStyle/>
          <a:p>
            <a:fld id="{85E05F5A-E4A3-476F-A89E-C2B73F2431E4}" type="datetime1">
              <a:rPr lang="en-US" smtClean="0"/>
              <a:t>10/8/2023</a:t>
            </a:fld>
            <a:endParaRPr lang="en-US"/>
          </a:p>
        </p:txBody>
      </p:sp>
      <p:sp>
        <p:nvSpPr>
          <p:cNvPr id="8" name="Footer Placeholder 7">
            <a:extLst>
              <a:ext uri="{FF2B5EF4-FFF2-40B4-BE49-F238E27FC236}">
                <a16:creationId xmlns:a16="http://schemas.microsoft.com/office/drawing/2014/main" id="{8B01C005-C973-4D82-942A-334F1D431A04}"/>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AAFB6186-6570-4DE8-8603-70B0A51DFE9C}"/>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6830183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5ADD3-88C8-4B01-8CC6-808C0E416054}"/>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2634E6A-1390-4101-B78E-7592313407D7}"/>
              </a:ext>
            </a:extLst>
          </p:cNvPr>
          <p:cNvSpPr>
            <a:spLocks noGrp="1"/>
          </p:cNvSpPr>
          <p:nvPr>
            <p:ph type="dt" sz="half" idx="10"/>
          </p:nvPr>
        </p:nvSpPr>
        <p:spPr/>
        <p:txBody>
          <a:bodyPr/>
          <a:lstStyle/>
          <a:p>
            <a:fld id="{E3761515-4A26-4F31-9F61-5A10B1FABBFC}" type="datetime1">
              <a:rPr lang="en-US" smtClean="0"/>
              <a:t>10/8/2023</a:t>
            </a:fld>
            <a:endParaRPr lang="en-US"/>
          </a:p>
        </p:txBody>
      </p:sp>
      <p:sp>
        <p:nvSpPr>
          <p:cNvPr id="4" name="Footer Placeholder 3">
            <a:extLst>
              <a:ext uri="{FF2B5EF4-FFF2-40B4-BE49-F238E27FC236}">
                <a16:creationId xmlns:a16="http://schemas.microsoft.com/office/drawing/2014/main" id="{88BC7B90-4C99-4653-872A-3572A02DAE99}"/>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3B03516-4D31-49D2-9488-33C734A7A4F6}"/>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1273410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0D8488-CF25-431B-A87A-AAF141BD0BBB}"/>
              </a:ext>
            </a:extLst>
          </p:cNvPr>
          <p:cNvSpPr>
            <a:spLocks noGrp="1"/>
          </p:cNvSpPr>
          <p:nvPr>
            <p:ph type="dt" sz="half" idx="10"/>
          </p:nvPr>
        </p:nvSpPr>
        <p:spPr/>
        <p:txBody>
          <a:bodyPr/>
          <a:lstStyle/>
          <a:p>
            <a:fld id="{4A75DC65-7D1F-4BAB-9695-F7E734143E14}" type="datetime1">
              <a:rPr lang="en-US" smtClean="0"/>
              <a:t>10/8/2023</a:t>
            </a:fld>
            <a:endParaRPr lang="en-US"/>
          </a:p>
        </p:txBody>
      </p:sp>
      <p:sp>
        <p:nvSpPr>
          <p:cNvPr id="3" name="Footer Placeholder 2">
            <a:extLst>
              <a:ext uri="{FF2B5EF4-FFF2-40B4-BE49-F238E27FC236}">
                <a16:creationId xmlns:a16="http://schemas.microsoft.com/office/drawing/2014/main" id="{8A2F58E5-C92D-4C64-B867-0576B1EADD06}"/>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89216797-ABEC-4FE0-AFDE-36107B96710D}"/>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5759981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8F2B0-990D-418E-9D10-2464E9866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881131-AFFD-4339-9F30-D408B5105C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7C47F4-7968-4698-8BD3-A583099FAA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12BC6F-3996-4B2B-B8F2-DD3A82CCF76B}"/>
              </a:ext>
            </a:extLst>
          </p:cNvPr>
          <p:cNvSpPr>
            <a:spLocks noGrp="1"/>
          </p:cNvSpPr>
          <p:nvPr>
            <p:ph type="dt" sz="half" idx="10"/>
          </p:nvPr>
        </p:nvSpPr>
        <p:spPr/>
        <p:txBody>
          <a:bodyPr/>
          <a:lstStyle/>
          <a:p>
            <a:fld id="{7E624077-BD55-4036-8E92-6558FDF3B653}" type="datetime1">
              <a:rPr lang="en-US" smtClean="0"/>
              <a:t>10/8/2023</a:t>
            </a:fld>
            <a:endParaRPr lang="en-US"/>
          </a:p>
        </p:txBody>
      </p:sp>
      <p:sp>
        <p:nvSpPr>
          <p:cNvPr id="6" name="Footer Placeholder 5">
            <a:extLst>
              <a:ext uri="{FF2B5EF4-FFF2-40B4-BE49-F238E27FC236}">
                <a16:creationId xmlns:a16="http://schemas.microsoft.com/office/drawing/2014/main" id="{EA832E66-581A-4CF2-A40A-4E24FAAC4AE4}"/>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E83B1C89-C625-4618-81A2-FB34E4DA071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548517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10/8/2023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615341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1486F-443A-4F2D-AB1F-8B1F4C4DE7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A21213-E7FB-406A-B8CD-735AAC7AD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4F41A03-500E-49F7-8D99-A1EAFE4D3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91523D-69E9-4EAE-A610-B3A237B75842}"/>
              </a:ext>
            </a:extLst>
          </p:cNvPr>
          <p:cNvSpPr>
            <a:spLocks noGrp="1"/>
          </p:cNvSpPr>
          <p:nvPr>
            <p:ph type="dt" sz="half" idx="10"/>
          </p:nvPr>
        </p:nvSpPr>
        <p:spPr/>
        <p:txBody>
          <a:bodyPr/>
          <a:lstStyle/>
          <a:p>
            <a:fld id="{804225F2-7107-4609-BCC2-77C63064A5E8}" type="datetime1">
              <a:rPr lang="en-US" smtClean="0"/>
              <a:t>10/8/2023</a:t>
            </a:fld>
            <a:endParaRPr lang="en-US"/>
          </a:p>
        </p:txBody>
      </p:sp>
      <p:sp>
        <p:nvSpPr>
          <p:cNvPr id="6" name="Footer Placeholder 5">
            <a:extLst>
              <a:ext uri="{FF2B5EF4-FFF2-40B4-BE49-F238E27FC236}">
                <a16:creationId xmlns:a16="http://schemas.microsoft.com/office/drawing/2014/main" id="{4EDB852F-4134-4AB5-BA87-483B1E1ADD21}"/>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5E34C5CB-918E-4A09-8222-D36E37B63C0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8846514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2744C-12E6-455B-B646-2EA92DE0E9A2}"/>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7D71C4D-C062-4EEE-9A9A-31ADCC5C87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944DC97-C26E-407A-9E29-68C52D547BDA}"/>
              </a:ext>
            </a:extLst>
          </p:cNvPr>
          <p:cNvSpPr>
            <a:spLocks noGrp="1"/>
          </p:cNvSpPr>
          <p:nvPr>
            <p:ph type="dt" sz="half" idx="10"/>
          </p:nvPr>
        </p:nvSpPr>
        <p:spPr/>
        <p:txBody>
          <a:bodyPr/>
          <a:lstStyle/>
          <a:p>
            <a:fld id="{11789749-A4CD-447F-8298-2B7988C91CEA}" type="datetime1">
              <a:rPr lang="en-US" smtClean="0"/>
              <a:t>10/8/2023</a:t>
            </a:fld>
            <a:endParaRPr lang="en-US"/>
          </a:p>
        </p:txBody>
      </p:sp>
      <p:sp>
        <p:nvSpPr>
          <p:cNvPr id="5" name="Footer Placeholder 4">
            <a:extLst>
              <a:ext uri="{FF2B5EF4-FFF2-40B4-BE49-F238E27FC236}">
                <a16:creationId xmlns:a16="http://schemas.microsoft.com/office/drawing/2014/main" id="{E72E9353-B771-47FF-975E-72337414E0E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1EA5A858-B8B2-4364-A7D0-B2E8FAE0ADD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8457971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A6BABE-D80C-4F54-A03C-E1F9EBCA83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285191-EF5B-48BE-AB5D-B7BA4C3D09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FA387A-1231-4FE3-8574-D4331A3432D2}"/>
              </a:ext>
            </a:extLst>
          </p:cNvPr>
          <p:cNvSpPr>
            <a:spLocks noGrp="1"/>
          </p:cNvSpPr>
          <p:nvPr>
            <p:ph type="dt" sz="half" idx="10"/>
          </p:nvPr>
        </p:nvSpPr>
        <p:spPr/>
        <p:txBody>
          <a:bodyPr/>
          <a:lstStyle/>
          <a:p>
            <a:fld id="{BA0444D3-C0BA-4587-A56C-581AB9F841BE}" type="datetime1">
              <a:rPr lang="en-US" smtClean="0"/>
              <a:t>10/8/2023</a:t>
            </a:fld>
            <a:endParaRPr lang="en-US"/>
          </a:p>
        </p:txBody>
      </p:sp>
      <p:sp>
        <p:nvSpPr>
          <p:cNvPr id="5" name="Footer Placeholder 4">
            <a:extLst>
              <a:ext uri="{FF2B5EF4-FFF2-40B4-BE49-F238E27FC236}">
                <a16:creationId xmlns:a16="http://schemas.microsoft.com/office/drawing/2014/main" id="{02F21559-4901-4AD3-ABE7-DF0235457312}"/>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D8F6C18E-B751-4E7B-9CD8-1BF44DAB80F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856042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FAD5F9-A63A-4A59-A734-6A332050D203}" type="datetimeFigureOut">
              <a:rPr lang="en-US" smtClean="0"/>
              <a:t>10/8/2023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76506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FAD5F9-A63A-4A59-A734-6A332050D203}" type="datetimeFigureOut">
              <a:rPr lang="en-US" smtClean="0"/>
              <a:t>10/8/2023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36144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FAD5F9-A63A-4A59-A734-6A332050D203}" type="datetimeFigureOut">
              <a:rPr lang="en-US" smtClean="0"/>
              <a:t>10/8/2023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618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FAD5F9-A63A-4A59-A734-6A332050D203}" type="datetimeFigureOut">
              <a:rPr lang="en-US" smtClean="0"/>
              <a:t>10/8/2023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35774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AD5F9-A63A-4A59-A734-6A332050D203}" type="datetimeFigureOut">
              <a:rPr lang="en-US" smtClean="0"/>
              <a:t>10/8/2023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202186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10/8/2023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210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10/8/2023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431489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AD5F9-A63A-4A59-A734-6A332050D203}" type="datetimeFigureOut">
              <a:rPr lang="en-US" smtClean="0"/>
              <a:t>10/8/2023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D347E-7FDC-4FAF-884F-CF4FE1E94299}" type="slidenum">
              <a:rPr lang="en-US" smtClean="0"/>
              <a:t>‹#›</a:t>
            </a:fld>
            <a:endParaRPr lang="en-US"/>
          </a:p>
        </p:txBody>
      </p:sp>
    </p:spTree>
    <p:extLst>
      <p:ext uri="{BB962C8B-B14F-4D97-AF65-F5344CB8AC3E}">
        <p14:creationId xmlns:p14="http://schemas.microsoft.com/office/powerpoint/2010/main" val="80131163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AA0686-7BAC-45C0-BA30-0D0CBCE5CE63}"/>
              </a:ext>
            </a:extLst>
          </p:cNvPr>
          <p:cNvSpPr>
            <a:spLocks noGrp="1"/>
          </p:cNvSpPr>
          <p:nvPr>
            <p:ph type="title"/>
          </p:nvPr>
        </p:nvSpPr>
        <p:spPr>
          <a:xfrm>
            <a:off x="1371600" y="685800"/>
            <a:ext cx="94869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34202DE-82CD-407D-8C68-174B0CBB57F7}"/>
              </a:ext>
            </a:extLst>
          </p:cNvPr>
          <p:cNvSpPr>
            <a:spLocks noGrp="1"/>
          </p:cNvSpPr>
          <p:nvPr>
            <p:ph type="body" idx="1"/>
          </p:nvPr>
        </p:nvSpPr>
        <p:spPr>
          <a:xfrm>
            <a:off x="1371599" y="2254103"/>
            <a:ext cx="9486901" cy="39180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554AC9D-6E1B-46D3-959F-A068A1EDBDBA}"/>
              </a:ext>
            </a:extLst>
          </p:cNvPr>
          <p:cNvSpPr>
            <a:spLocks noGrp="1"/>
          </p:cNvSpPr>
          <p:nvPr>
            <p:ph type="dt" sz="half" idx="2"/>
          </p:nvPr>
        </p:nvSpPr>
        <p:spPr>
          <a:xfrm rot="5400000">
            <a:off x="9800022" y="3223751"/>
            <a:ext cx="4114801"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fld id="{D3FE42E8-8B57-452D-A122-4DCE9AC771EF}" type="datetime1">
              <a:rPr lang="en-US" smtClean="0"/>
              <a:t>10/8/2023</a:t>
            </a:fld>
            <a:endParaRPr lang="en-US"/>
          </a:p>
        </p:txBody>
      </p:sp>
      <p:sp>
        <p:nvSpPr>
          <p:cNvPr id="5" name="Footer Placeholder 4">
            <a:extLst>
              <a:ext uri="{FF2B5EF4-FFF2-40B4-BE49-F238E27FC236}">
                <a16:creationId xmlns:a16="http://schemas.microsoft.com/office/drawing/2014/main" id="{A5FC0015-9EFB-40F8-BC00-AC2483D60905}"/>
              </a:ext>
            </a:extLst>
          </p:cNvPr>
          <p:cNvSpPr>
            <a:spLocks noGrp="1"/>
          </p:cNvSpPr>
          <p:nvPr>
            <p:ph type="ftr" sz="quarter" idx="3"/>
          </p:nvPr>
        </p:nvSpPr>
        <p:spPr>
          <a:xfrm rot="5400000">
            <a:off x="-1708136" y="3223750"/>
            <a:ext cx="4114800"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r>
              <a:rPr lang="en-US" dirty="0"/>
              <a:t>Sample Footer Text</a:t>
            </a:r>
          </a:p>
        </p:txBody>
      </p:sp>
      <p:sp>
        <p:nvSpPr>
          <p:cNvPr id="6" name="Slide Number Placeholder 5">
            <a:extLst>
              <a:ext uri="{FF2B5EF4-FFF2-40B4-BE49-F238E27FC236}">
                <a16:creationId xmlns:a16="http://schemas.microsoft.com/office/drawing/2014/main" id="{E572C732-0E3E-49E0-A72E-D4C08CB4455A}"/>
              </a:ext>
            </a:extLst>
          </p:cNvPr>
          <p:cNvSpPr>
            <a:spLocks noGrp="1"/>
          </p:cNvSpPr>
          <p:nvPr>
            <p:ph type="sldNum" sz="quarter" idx="4"/>
          </p:nvPr>
        </p:nvSpPr>
        <p:spPr>
          <a:xfrm>
            <a:off x="11116340" y="6356350"/>
            <a:ext cx="871868" cy="365125"/>
          </a:xfrm>
          <a:prstGeom prst="rect">
            <a:avLst/>
          </a:prstGeom>
        </p:spPr>
        <p:txBody>
          <a:bodyPr vert="horz" lIns="91440" tIns="45720" rIns="91440" bIns="45720" rtlCol="0" anchor="ctr"/>
          <a:lstStyle>
            <a:lvl1pPr algn="r">
              <a:defRPr sz="900" spc="300">
                <a:solidFill>
                  <a:schemeClr val="tx2">
                    <a:lumMod val="75000"/>
                    <a:lumOff val="25000"/>
                  </a:schemeClr>
                </a:solidFill>
                <a:latin typeface="+mn-lt"/>
              </a:defRPr>
            </a:lvl1pPr>
          </a:lstStyle>
          <a:p>
            <a:fld id="{F8E28480-1C08-4458-AD97-0283E6FFD09D}" type="slidenum">
              <a:rPr lang="en-US" smtClean="0"/>
              <a:pPr/>
              <a:t>‹#›</a:t>
            </a:fld>
            <a:endParaRPr lang="en-US"/>
          </a:p>
        </p:txBody>
      </p:sp>
    </p:spTree>
    <p:extLst>
      <p:ext uri="{BB962C8B-B14F-4D97-AF65-F5344CB8AC3E}">
        <p14:creationId xmlns:p14="http://schemas.microsoft.com/office/powerpoint/2010/main" val="4041404440"/>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hf sldNum="0" hdr="0" ft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Scripture Reading</a:t>
            </a:r>
          </a:p>
          <a:p>
            <a:pPr marL="0" indent="0" algn="ctr">
              <a:buNone/>
            </a:pPr>
            <a:r>
              <a:rPr lang="en-US" sz="4400" b="1" i="1" dirty="0">
                <a:solidFill>
                  <a:schemeClr val="accent4">
                    <a:lumMod val="60000"/>
                    <a:lumOff val="40000"/>
                  </a:schemeClr>
                </a:solidFill>
              </a:rPr>
              <a:t>Romans 5:1-11</a:t>
            </a:r>
          </a:p>
          <a:p>
            <a:pPr marL="0" indent="0" algn="ctr">
              <a:buNone/>
            </a:pPr>
            <a:endParaRPr lang="en-US" sz="4000" b="1" dirty="0">
              <a:solidFill>
                <a:srgbClr val="FF3300"/>
              </a:solidFill>
            </a:endParaRPr>
          </a:p>
          <a:p>
            <a:pPr marL="0" indent="0" algn="ctr">
              <a:buNone/>
            </a:pPr>
            <a:endParaRPr lang="en-US" sz="4000" b="1" dirty="0">
              <a:solidFill>
                <a:srgbClr val="FF3300"/>
              </a:solidFill>
            </a:endParaRPr>
          </a:p>
        </p:txBody>
      </p:sp>
    </p:spTree>
    <p:extLst>
      <p:ext uri="{BB962C8B-B14F-4D97-AF65-F5344CB8AC3E}">
        <p14:creationId xmlns:p14="http://schemas.microsoft.com/office/powerpoint/2010/main" val="3375875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3D99578A-5517-4361-8249-598D1C9FB2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18" name="Rectangle 17">
            <a:extLst>
              <a:ext uri="{FF2B5EF4-FFF2-40B4-BE49-F238E27FC236}">
                <a16:creationId xmlns:a16="http://schemas.microsoft.com/office/drawing/2014/main" id="{088C0414-4070-42B4-B359-C995754D7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2" name="Title 1">
            <a:extLst>
              <a:ext uri="{FF2B5EF4-FFF2-40B4-BE49-F238E27FC236}">
                <a16:creationId xmlns:a16="http://schemas.microsoft.com/office/drawing/2014/main" id="{AEBF44DD-EEB1-DCB0-24A6-E3D1F0D36202}"/>
              </a:ext>
            </a:extLst>
          </p:cNvPr>
          <p:cNvSpPr>
            <a:spLocks noGrp="1"/>
          </p:cNvSpPr>
          <p:nvPr>
            <p:ph type="ctrTitle"/>
          </p:nvPr>
        </p:nvSpPr>
        <p:spPr>
          <a:xfrm>
            <a:off x="0" y="360680"/>
            <a:ext cx="12192000" cy="650240"/>
          </a:xfrm>
        </p:spPr>
        <p:txBody>
          <a:bodyPr>
            <a:normAutofit/>
          </a:bodyPr>
          <a:lstStyle/>
          <a:p>
            <a:r>
              <a:rPr lang="en-US" b="1" dirty="0">
                <a:solidFill>
                  <a:srgbClr val="FF0000"/>
                </a:solidFill>
                <a:latin typeface="Arial" panose="020B0604020202020204" pitchFamily="34" charset="0"/>
                <a:cs typeface="Arial" panose="020B0604020202020204" pitchFamily="34" charset="0"/>
              </a:rPr>
              <a:t>Romans 5:1-11</a:t>
            </a:r>
            <a:r>
              <a:rPr lang="en-US" sz="1400" b="1" dirty="0">
                <a:solidFill>
                  <a:srgbClr val="FF0000"/>
                </a:solidFill>
                <a:latin typeface="Arial" panose="020B0604020202020204" pitchFamily="34" charset="0"/>
                <a:cs typeface="Arial" panose="020B0604020202020204" pitchFamily="34" charset="0"/>
              </a:rPr>
              <a:t>(ESV)</a:t>
            </a:r>
          </a:p>
        </p:txBody>
      </p:sp>
      <p:sp>
        <p:nvSpPr>
          <p:cNvPr id="5" name="Title 1">
            <a:extLst>
              <a:ext uri="{FF2B5EF4-FFF2-40B4-BE49-F238E27FC236}">
                <a16:creationId xmlns:a16="http://schemas.microsoft.com/office/drawing/2014/main" id="{D5065809-BD11-A0EF-F6A3-0CAF5E2F562E}"/>
              </a:ext>
            </a:extLst>
          </p:cNvPr>
          <p:cNvSpPr txBox="1">
            <a:spLocks/>
          </p:cNvSpPr>
          <p:nvPr/>
        </p:nvSpPr>
        <p:spPr>
          <a:xfrm>
            <a:off x="638175" y="1515477"/>
            <a:ext cx="10915650" cy="440182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3600" kern="1200" cap="all" spc="300" baseline="0">
                <a:solidFill>
                  <a:schemeClr val="tx2"/>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2000" b="1" i="0" u="none" strike="noStrike" kern="1200" cap="all" spc="30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p:txBody>
      </p:sp>
      <p:sp>
        <p:nvSpPr>
          <p:cNvPr id="7" name="TextBox 6">
            <a:extLst>
              <a:ext uri="{FF2B5EF4-FFF2-40B4-BE49-F238E27FC236}">
                <a16:creationId xmlns:a16="http://schemas.microsoft.com/office/drawing/2014/main" id="{5A4F9127-8853-94E2-0868-448238F5AD0E}"/>
              </a:ext>
            </a:extLst>
          </p:cNvPr>
          <p:cNvSpPr txBox="1"/>
          <p:nvPr/>
        </p:nvSpPr>
        <p:spPr>
          <a:xfrm>
            <a:off x="542925" y="1767006"/>
            <a:ext cx="11106150" cy="3323987"/>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Therefore, since we have been justified by faith, </a:t>
            </a:r>
            <a:r>
              <a:rPr kumimoji="0" lang="en-US" sz="3000" b="1"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Arial" panose="020B0604020202020204" pitchFamily="34" charset="0"/>
              </a:rPr>
              <a:t>we have </a:t>
            </a:r>
            <a:r>
              <a:rPr kumimoji="0" lang="en-US" sz="3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peace with God through our Lord Jesus Christ. </a:t>
            </a:r>
            <a:r>
              <a:rPr kumimoji="0" lang="en-US" sz="3000" b="1"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2 </a:t>
            </a:r>
            <a:r>
              <a:rPr kumimoji="0" lang="en-US" sz="3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Through him </a:t>
            </a:r>
            <a:r>
              <a:rPr kumimoji="0" lang="en-US" sz="3000" b="1"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Arial" panose="020B0604020202020204" pitchFamily="34" charset="0"/>
              </a:rPr>
              <a:t>we have </a:t>
            </a:r>
            <a:r>
              <a:rPr kumimoji="0" lang="en-US" sz="3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also obtained access by faith into this grace in which we stand, and </a:t>
            </a:r>
            <a:r>
              <a:rPr kumimoji="0" lang="en-US" sz="3000" b="1"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Arial" panose="020B0604020202020204" pitchFamily="34" charset="0"/>
              </a:rPr>
              <a:t>we rejoice</a:t>
            </a:r>
            <a:r>
              <a:rPr kumimoji="0" lang="en-US" sz="3000" b="1" i="0" u="none" strike="noStrike" kern="1200" cap="none" spc="0" normalizeH="0" baseline="30000" noProof="0" dirty="0">
                <a:ln>
                  <a:noFill/>
                </a:ln>
                <a:solidFill>
                  <a:srgbClr val="000000"/>
                </a:solidFill>
                <a:effectLst/>
                <a:highlight>
                  <a:srgbClr val="FFFF00"/>
                </a:highlight>
                <a:uLnTx/>
                <a:uFillTx/>
                <a:latin typeface="Arial" panose="020B0604020202020204" pitchFamily="34" charset="0"/>
                <a:ea typeface="+mn-ea"/>
                <a:cs typeface="Arial" panose="020B0604020202020204" pitchFamily="34" charset="0"/>
              </a:rPr>
              <a:t> </a:t>
            </a:r>
            <a:r>
              <a:rPr kumimoji="0" lang="en-US" sz="3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in hope of the glory of God. </a:t>
            </a:r>
            <a:r>
              <a:rPr kumimoji="0" lang="en-US" sz="3000" b="1"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3 </a:t>
            </a:r>
            <a:r>
              <a:rPr kumimoji="0" lang="en-US" sz="3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Not only that, but </a:t>
            </a:r>
            <a:r>
              <a:rPr kumimoji="0" lang="en-US" sz="3000" b="1"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Arial" panose="020B0604020202020204" pitchFamily="34" charset="0"/>
              </a:rPr>
              <a:t>we rejoice</a:t>
            </a:r>
            <a:r>
              <a:rPr kumimoji="0" lang="en-US" sz="3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in our sufferings, knowing that suffering produces endurance, </a:t>
            </a:r>
            <a:r>
              <a:rPr kumimoji="0" lang="en-US" sz="3000" b="1"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4 </a:t>
            </a:r>
            <a:r>
              <a:rPr kumimoji="0" lang="en-US" sz="30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and endurance produces character, and character produces hope, </a:t>
            </a:r>
          </a:p>
        </p:txBody>
      </p:sp>
    </p:spTree>
    <p:extLst>
      <p:ext uri="{BB962C8B-B14F-4D97-AF65-F5344CB8AC3E}">
        <p14:creationId xmlns:p14="http://schemas.microsoft.com/office/powerpoint/2010/main" val="789690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3D99578A-5517-4361-8249-598D1C9FB2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18" name="Rectangle 17">
            <a:extLst>
              <a:ext uri="{FF2B5EF4-FFF2-40B4-BE49-F238E27FC236}">
                <a16:creationId xmlns:a16="http://schemas.microsoft.com/office/drawing/2014/main" id="{088C0414-4070-42B4-B359-C995754D7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2" name="Title 1">
            <a:extLst>
              <a:ext uri="{FF2B5EF4-FFF2-40B4-BE49-F238E27FC236}">
                <a16:creationId xmlns:a16="http://schemas.microsoft.com/office/drawing/2014/main" id="{AEBF44DD-EEB1-DCB0-24A6-E3D1F0D36202}"/>
              </a:ext>
            </a:extLst>
          </p:cNvPr>
          <p:cNvSpPr>
            <a:spLocks noGrp="1"/>
          </p:cNvSpPr>
          <p:nvPr>
            <p:ph type="ctrTitle"/>
          </p:nvPr>
        </p:nvSpPr>
        <p:spPr>
          <a:xfrm>
            <a:off x="0" y="360680"/>
            <a:ext cx="12192000" cy="650240"/>
          </a:xfrm>
        </p:spPr>
        <p:txBody>
          <a:bodyPr>
            <a:normAutofit/>
          </a:bodyPr>
          <a:lstStyle/>
          <a:p>
            <a:r>
              <a:rPr lang="en-US" b="1" dirty="0">
                <a:solidFill>
                  <a:srgbClr val="FF0000"/>
                </a:solidFill>
                <a:latin typeface="Arial" panose="020B0604020202020204" pitchFamily="34" charset="0"/>
                <a:cs typeface="Arial" panose="020B0604020202020204" pitchFamily="34" charset="0"/>
              </a:rPr>
              <a:t>Romans 5:1-11</a:t>
            </a:r>
            <a:r>
              <a:rPr lang="en-US" sz="1400" b="1" dirty="0">
                <a:solidFill>
                  <a:srgbClr val="FF0000"/>
                </a:solidFill>
                <a:latin typeface="Arial" panose="020B0604020202020204" pitchFamily="34" charset="0"/>
                <a:cs typeface="Arial" panose="020B0604020202020204" pitchFamily="34" charset="0"/>
              </a:rPr>
              <a:t>(ESV)</a:t>
            </a:r>
            <a:endParaRPr lang="en-US" b="1" dirty="0">
              <a:solidFill>
                <a:srgbClr val="FF0000"/>
              </a:solidFill>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D5065809-BD11-A0EF-F6A3-0CAF5E2F562E}"/>
              </a:ext>
            </a:extLst>
          </p:cNvPr>
          <p:cNvSpPr txBox="1">
            <a:spLocks/>
          </p:cNvSpPr>
          <p:nvPr/>
        </p:nvSpPr>
        <p:spPr>
          <a:xfrm>
            <a:off x="685800" y="1532255"/>
            <a:ext cx="10915650" cy="440182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3600" kern="1200" cap="all" spc="300" baseline="0">
                <a:solidFill>
                  <a:schemeClr val="tx2"/>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2000" b="1" i="0" u="none" strike="noStrike" kern="1200" cap="all" spc="30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p:txBody>
      </p:sp>
      <p:sp>
        <p:nvSpPr>
          <p:cNvPr id="7" name="TextBox 6">
            <a:extLst>
              <a:ext uri="{FF2B5EF4-FFF2-40B4-BE49-F238E27FC236}">
                <a16:creationId xmlns:a16="http://schemas.microsoft.com/office/drawing/2014/main" id="{5A4F9127-8853-94E2-0868-448238F5AD0E}"/>
              </a:ext>
            </a:extLst>
          </p:cNvPr>
          <p:cNvSpPr txBox="1"/>
          <p:nvPr/>
        </p:nvSpPr>
        <p:spPr>
          <a:xfrm>
            <a:off x="495300" y="1717228"/>
            <a:ext cx="11106150" cy="4031873"/>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5 </a:t>
            </a:r>
            <a:r>
              <a:rPr kumimoji="0" 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and hope does not put us to shame, because </a:t>
            </a:r>
            <a:r>
              <a:rPr kumimoji="0" lang="en-US" sz="3200" b="1"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Arial" panose="020B0604020202020204" pitchFamily="34" charset="0"/>
              </a:rPr>
              <a:t>God's love </a:t>
            </a:r>
            <a:r>
              <a:rPr kumimoji="0" 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has been poured into our hearts through the Holy Spirit who has been given to us. </a:t>
            </a:r>
            <a:r>
              <a:rPr kumimoji="0" lang="en-US" sz="3200" b="1"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6 </a:t>
            </a:r>
            <a:r>
              <a:rPr kumimoji="0" 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For while we were still weak, at the right time Christ died for the ungodly. </a:t>
            </a:r>
            <a:r>
              <a:rPr kumimoji="0" lang="en-US" sz="3200" b="1"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7 </a:t>
            </a:r>
            <a:r>
              <a:rPr kumimoji="0" 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For one will scarcely die for a righteous person—though perhaps for a good person one would dare even to die— </a:t>
            </a:r>
            <a:r>
              <a:rPr kumimoji="0" lang="en-US" sz="3200" b="1"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8 </a:t>
            </a:r>
            <a:r>
              <a:rPr kumimoji="0" 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but God shows his love for us in that while we were still sinners, Christ died for us. </a:t>
            </a:r>
          </a:p>
        </p:txBody>
      </p:sp>
    </p:spTree>
    <p:extLst>
      <p:ext uri="{BB962C8B-B14F-4D97-AF65-F5344CB8AC3E}">
        <p14:creationId xmlns:p14="http://schemas.microsoft.com/office/powerpoint/2010/main" val="288842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3D99578A-5517-4361-8249-598D1C9FB2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18" name="Rectangle 17">
            <a:extLst>
              <a:ext uri="{FF2B5EF4-FFF2-40B4-BE49-F238E27FC236}">
                <a16:creationId xmlns:a16="http://schemas.microsoft.com/office/drawing/2014/main" id="{088C0414-4070-42B4-B359-C995754D7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a:ea typeface="+mn-ea"/>
              <a:cs typeface="+mn-cs"/>
            </a:endParaRPr>
          </a:p>
        </p:txBody>
      </p:sp>
      <p:sp>
        <p:nvSpPr>
          <p:cNvPr id="2" name="Title 1">
            <a:extLst>
              <a:ext uri="{FF2B5EF4-FFF2-40B4-BE49-F238E27FC236}">
                <a16:creationId xmlns:a16="http://schemas.microsoft.com/office/drawing/2014/main" id="{AEBF44DD-EEB1-DCB0-24A6-E3D1F0D36202}"/>
              </a:ext>
            </a:extLst>
          </p:cNvPr>
          <p:cNvSpPr>
            <a:spLocks noGrp="1"/>
          </p:cNvSpPr>
          <p:nvPr>
            <p:ph type="ctrTitle"/>
          </p:nvPr>
        </p:nvSpPr>
        <p:spPr>
          <a:xfrm>
            <a:off x="0" y="360680"/>
            <a:ext cx="12192000" cy="650240"/>
          </a:xfrm>
        </p:spPr>
        <p:txBody>
          <a:bodyPr>
            <a:normAutofit/>
          </a:bodyPr>
          <a:lstStyle/>
          <a:p>
            <a:r>
              <a:rPr lang="en-US" b="1">
                <a:solidFill>
                  <a:srgbClr val="FF0000"/>
                </a:solidFill>
                <a:latin typeface="Arial" panose="020B0604020202020204" pitchFamily="34" charset="0"/>
                <a:cs typeface="Arial" panose="020B0604020202020204" pitchFamily="34" charset="0"/>
              </a:rPr>
              <a:t>Romans 5:1-11</a:t>
            </a:r>
            <a:r>
              <a:rPr lang="en-US" sz="1400" b="1">
                <a:solidFill>
                  <a:srgbClr val="FF0000"/>
                </a:solidFill>
                <a:latin typeface="Arial" panose="020B0604020202020204" pitchFamily="34" charset="0"/>
                <a:cs typeface="Arial" panose="020B0604020202020204" pitchFamily="34" charset="0"/>
              </a:rPr>
              <a:t>(ESV)</a:t>
            </a:r>
            <a:endParaRPr lang="en-US" b="1" dirty="0">
              <a:solidFill>
                <a:srgbClr val="FF0000"/>
              </a:solidFill>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D5065809-BD11-A0EF-F6A3-0CAF5E2F562E}"/>
              </a:ext>
            </a:extLst>
          </p:cNvPr>
          <p:cNvSpPr txBox="1">
            <a:spLocks/>
          </p:cNvSpPr>
          <p:nvPr/>
        </p:nvSpPr>
        <p:spPr>
          <a:xfrm>
            <a:off x="685800" y="1532255"/>
            <a:ext cx="10915650" cy="440182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3600" kern="1200" cap="all" spc="300" baseline="0">
                <a:solidFill>
                  <a:schemeClr val="tx2"/>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2000" b="1" i="0" u="none" strike="noStrike" kern="1200" cap="all" spc="30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endParaRPr>
          </a:p>
        </p:txBody>
      </p:sp>
      <p:sp>
        <p:nvSpPr>
          <p:cNvPr id="7" name="TextBox 6">
            <a:extLst>
              <a:ext uri="{FF2B5EF4-FFF2-40B4-BE49-F238E27FC236}">
                <a16:creationId xmlns:a16="http://schemas.microsoft.com/office/drawing/2014/main" id="{5A4F9127-8853-94E2-0868-448238F5AD0E}"/>
              </a:ext>
            </a:extLst>
          </p:cNvPr>
          <p:cNvSpPr txBox="1"/>
          <p:nvPr/>
        </p:nvSpPr>
        <p:spPr>
          <a:xfrm>
            <a:off x="542925" y="1786315"/>
            <a:ext cx="11106150" cy="3539430"/>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9 </a:t>
            </a:r>
            <a:r>
              <a:rPr kumimoji="0" 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Since, therefore, we have now been justified by his blood, much more </a:t>
            </a:r>
            <a:r>
              <a:rPr kumimoji="0" lang="en-US" sz="3200" b="1"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Arial" panose="020B0604020202020204" pitchFamily="34" charset="0"/>
              </a:rPr>
              <a:t>shall we be saved </a:t>
            </a:r>
            <a:r>
              <a:rPr kumimoji="0" 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by him from the wrath of God. </a:t>
            </a:r>
            <a:r>
              <a:rPr kumimoji="0" lang="en-US" sz="3200" b="1"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10 </a:t>
            </a:r>
            <a:r>
              <a:rPr kumimoji="0" 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For if while we were enemies we were reconciled to God by the death of his Son, much more, now that we are reconciled, shall we be saved by his life. </a:t>
            </a:r>
            <a:r>
              <a:rPr kumimoji="0" lang="en-US" sz="3200" b="1" i="0" u="none" strike="noStrike" kern="1200" cap="none" spc="0" normalizeH="0" baseline="30000" noProof="0" dirty="0">
                <a:ln>
                  <a:noFill/>
                </a:ln>
                <a:solidFill>
                  <a:srgbClr val="000000"/>
                </a:solidFill>
                <a:effectLst/>
                <a:uLnTx/>
                <a:uFillTx/>
                <a:latin typeface="Arial" panose="020B0604020202020204" pitchFamily="34" charset="0"/>
                <a:ea typeface="+mn-ea"/>
                <a:cs typeface="Arial" panose="020B0604020202020204" pitchFamily="34" charset="0"/>
              </a:rPr>
              <a:t>11 </a:t>
            </a:r>
            <a:r>
              <a:rPr kumimoji="0" lang="en-US" sz="3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More than that, we also rejoice in God through our Lord Jesus Christ, through whom we have now received reconciliation.</a:t>
            </a:r>
          </a:p>
        </p:txBody>
      </p:sp>
    </p:spTree>
    <p:extLst>
      <p:ext uri="{BB962C8B-B14F-4D97-AF65-F5344CB8AC3E}">
        <p14:creationId xmlns:p14="http://schemas.microsoft.com/office/powerpoint/2010/main" val="3100926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8084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Benediction</a:t>
            </a:r>
          </a:p>
        </p:txBody>
      </p:sp>
    </p:spTree>
    <p:extLst>
      <p:ext uri="{BB962C8B-B14F-4D97-AF65-F5344CB8AC3E}">
        <p14:creationId xmlns:p14="http://schemas.microsoft.com/office/powerpoint/2010/main" val="273860148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lassicFrameVTI">
  <a:themeElements>
    <a:clrScheme name="Custom 22">
      <a:dk1>
        <a:sysClr val="windowText" lastClr="000000"/>
      </a:dk1>
      <a:lt1>
        <a:sysClr val="window" lastClr="FFFFFF"/>
      </a:lt1>
      <a:dk2>
        <a:srgbClr val="293737"/>
      </a:dk2>
      <a:lt2>
        <a:srgbClr val="EEF2F0"/>
      </a:lt2>
      <a:accent1>
        <a:srgbClr val="749090"/>
      </a:accent1>
      <a:accent2>
        <a:srgbClr val="A5A5A5"/>
      </a:accent2>
      <a:accent3>
        <a:srgbClr val="91A39B"/>
      </a:accent3>
      <a:accent4>
        <a:srgbClr val="A9A698"/>
      </a:accent4>
      <a:accent5>
        <a:srgbClr val="A2A79A"/>
      </a:accent5>
      <a:accent6>
        <a:srgbClr val="897F65"/>
      </a:accent6>
      <a:hlink>
        <a:srgbClr val="92872F"/>
      </a:hlink>
      <a:folHlink>
        <a:srgbClr val="AB73A9"/>
      </a:folHlink>
    </a:clrScheme>
    <a:fontScheme name="Goudy and Gill Sans">
      <a:majorFont>
        <a:latin typeface="Goudy Old Styl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lassicFrameVTI" id="{4FA2A165-EC65-4FB0-B019-8C8876A1D8E3}" vid="{9D78F1F1-8226-42FD-A1A3-975EDF6D60F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837</TotalTime>
  <Words>280</Words>
  <Application>Microsoft Office PowerPoint</Application>
  <PresentationFormat>Widescreen</PresentationFormat>
  <Paragraphs>9</Paragraphs>
  <Slides>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Calibri Light</vt:lpstr>
      <vt:lpstr>Gill Sans MT</vt:lpstr>
      <vt:lpstr>Goudy Old Style</vt:lpstr>
      <vt:lpstr>1_Office Theme</vt:lpstr>
      <vt:lpstr>ClassicFrameVTI</vt:lpstr>
      <vt:lpstr>PowerPoint Presentation</vt:lpstr>
      <vt:lpstr>Romans 5:1-11(ESV)</vt:lpstr>
      <vt:lpstr>Romans 5:1-11(ESV)</vt:lpstr>
      <vt:lpstr>Romans 5:1-11(ESV)</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65</cp:revision>
  <dcterms:created xsi:type="dcterms:W3CDTF">2020-03-26T18:56:14Z</dcterms:created>
  <dcterms:modified xsi:type="dcterms:W3CDTF">2023-10-08T17:33:09Z</dcterms:modified>
</cp:coreProperties>
</file>