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50" r:id="rId2"/>
    <p:sldMasterId id="2147483762" r:id="rId3"/>
  </p:sldMasterIdLst>
  <p:notesMasterIdLst>
    <p:notesMasterId r:id="rId25"/>
  </p:notesMasterIdLst>
  <p:sldIdLst>
    <p:sldId id="545" r:id="rId4"/>
    <p:sldId id="399" r:id="rId5"/>
    <p:sldId id="727" r:id="rId6"/>
    <p:sldId id="565" r:id="rId7"/>
    <p:sldId id="754" r:id="rId8"/>
    <p:sldId id="753" r:id="rId9"/>
    <p:sldId id="756" r:id="rId10"/>
    <p:sldId id="757" r:id="rId11"/>
    <p:sldId id="752" r:id="rId12"/>
    <p:sldId id="758" r:id="rId13"/>
    <p:sldId id="759" r:id="rId14"/>
    <p:sldId id="760" r:id="rId15"/>
    <p:sldId id="743" r:id="rId16"/>
    <p:sldId id="761" r:id="rId17"/>
    <p:sldId id="762" r:id="rId18"/>
    <p:sldId id="538" r:id="rId19"/>
    <p:sldId id="270" r:id="rId20"/>
    <p:sldId id="271" r:id="rId21"/>
    <p:sldId id="272" r:id="rId22"/>
    <p:sldId id="273" r:id="rId23"/>
    <p:sldId id="53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9E70E4-98B7-4CDB-B04E-08EB4B4C5522}" v="6" dt="2023-10-25T17:54:37.7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bcbalconyprojector@gmail.com" userId="9bcebe341cb9e03e" providerId="LiveId" clId="{A38BD075-EE1E-451E-95C1-9B18EB2D10A8}"/>
    <pc:docChg chg="modSld">
      <pc:chgData name="lbcbalconyprojector@gmail.com" userId="9bcebe341cb9e03e" providerId="LiveId" clId="{A38BD075-EE1E-451E-95C1-9B18EB2D10A8}" dt="2023-10-26T16:27:59.409" v="11" actId="20577"/>
      <pc:docMkLst>
        <pc:docMk/>
      </pc:docMkLst>
      <pc:sldChg chg="modSp mod">
        <pc:chgData name="lbcbalconyprojector@gmail.com" userId="9bcebe341cb9e03e" providerId="LiveId" clId="{A38BD075-EE1E-451E-95C1-9B18EB2D10A8}" dt="2023-10-26T16:27:59.409" v="11" actId="20577"/>
        <pc:sldMkLst>
          <pc:docMk/>
          <pc:sldMk cId="3375875291" sldId="545"/>
        </pc:sldMkLst>
        <pc:spChg chg="mod">
          <ac:chgData name="lbcbalconyprojector@gmail.com" userId="9bcebe341cb9e03e" providerId="LiveId" clId="{A38BD075-EE1E-451E-95C1-9B18EB2D10A8}" dt="2023-10-26T16:27:59.409" v="11" actId="20577"/>
          <ac:spMkLst>
            <pc:docMk/>
            <pc:sldMk cId="3375875291" sldId="545"/>
            <ac:spMk id="3" creationId="{5D6A8E7D-724C-4ED6-8B95-17903A4D368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10/29/2023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886245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80305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10/29/2023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966333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43119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907886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7786421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181940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10/29/2023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49728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10/29/2023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6925068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7340332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307223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D8881-E093-B295-4329-B655331566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038A41-51C9-AF1D-F0FB-01CF065B19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0C157D-3D60-2CDC-3D10-16135B530E1E}"/>
              </a:ext>
            </a:extLst>
          </p:cNvPr>
          <p:cNvSpPr>
            <a:spLocks noGrp="1"/>
          </p:cNvSpPr>
          <p:nvPr>
            <p:ph type="dt" sz="half" idx="10"/>
          </p:nvPr>
        </p:nvSpPr>
        <p:spPr/>
        <p:txBody>
          <a:bodyPr/>
          <a:lstStyle/>
          <a:p>
            <a:fld id="{D6F5F325-E543-402C-AB4F-7F629D8CF15B}" type="datetimeFigureOut">
              <a:rPr lang="en-US" smtClean="0"/>
              <a:t>10/29/2023</a:t>
            </a:fld>
            <a:endParaRPr lang="en-US"/>
          </a:p>
        </p:txBody>
      </p:sp>
      <p:sp>
        <p:nvSpPr>
          <p:cNvPr id="5" name="Footer Placeholder 4">
            <a:extLst>
              <a:ext uri="{FF2B5EF4-FFF2-40B4-BE49-F238E27FC236}">
                <a16:creationId xmlns:a16="http://schemas.microsoft.com/office/drawing/2014/main" id="{0DF085A0-F216-054A-0098-E2E453BF13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5E82F8-3879-1F9C-FF36-680807A7D8B0}"/>
              </a:ext>
            </a:extLst>
          </p:cNvPr>
          <p:cNvSpPr>
            <a:spLocks noGrp="1"/>
          </p:cNvSpPr>
          <p:nvPr>
            <p:ph type="sldNum" sz="quarter" idx="12"/>
          </p:nvPr>
        </p:nvSpPr>
        <p:spPr/>
        <p:txBody>
          <a:bodyPr/>
          <a:lstStyle/>
          <a:p>
            <a:fld id="{A4AAC0A6-AA5E-4953-9AC3-3463CE050FF9}" type="slidenum">
              <a:rPr lang="en-US" smtClean="0"/>
              <a:t>‹#›</a:t>
            </a:fld>
            <a:endParaRPr lang="en-US"/>
          </a:p>
        </p:txBody>
      </p:sp>
    </p:spTree>
    <p:extLst>
      <p:ext uri="{BB962C8B-B14F-4D97-AF65-F5344CB8AC3E}">
        <p14:creationId xmlns:p14="http://schemas.microsoft.com/office/powerpoint/2010/main" val="23495644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34F83-D743-6AF1-0C6C-474630D812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E9CADA-E50F-BC55-ECFE-502E4AA63F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F81BF4-421A-D41E-3221-78AECDF7DA6A}"/>
              </a:ext>
            </a:extLst>
          </p:cNvPr>
          <p:cNvSpPr>
            <a:spLocks noGrp="1"/>
          </p:cNvSpPr>
          <p:nvPr>
            <p:ph type="dt" sz="half" idx="10"/>
          </p:nvPr>
        </p:nvSpPr>
        <p:spPr/>
        <p:txBody>
          <a:bodyPr/>
          <a:lstStyle/>
          <a:p>
            <a:fld id="{D6F5F325-E543-402C-AB4F-7F629D8CF15B}" type="datetimeFigureOut">
              <a:rPr lang="en-US" smtClean="0"/>
              <a:t>10/29/2023</a:t>
            </a:fld>
            <a:endParaRPr lang="en-US"/>
          </a:p>
        </p:txBody>
      </p:sp>
      <p:sp>
        <p:nvSpPr>
          <p:cNvPr id="5" name="Footer Placeholder 4">
            <a:extLst>
              <a:ext uri="{FF2B5EF4-FFF2-40B4-BE49-F238E27FC236}">
                <a16:creationId xmlns:a16="http://schemas.microsoft.com/office/drawing/2014/main" id="{989A6BC7-54B1-40AB-32F5-ECE644167A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A23F5E-061C-7400-2676-C0725E554A41}"/>
              </a:ext>
            </a:extLst>
          </p:cNvPr>
          <p:cNvSpPr>
            <a:spLocks noGrp="1"/>
          </p:cNvSpPr>
          <p:nvPr>
            <p:ph type="sldNum" sz="quarter" idx="12"/>
          </p:nvPr>
        </p:nvSpPr>
        <p:spPr/>
        <p:txBody>
          <a:bodyPr/>
          <a:lstStyle/>
          <a:p>
            <a:fld id="{A4AAC0A6-AA5E-4953-9AC3-3463CE050FF9}" type="slidenum">
              <a:rPr lang="en-US" smtClean="0"/>
              <a:t>‹#›</a:t>
            </a:fld>
            <a:endParaRPr lang="en-US"/>
          </a:p>
        </p:txBody>
      </p:sp>
    </p:spTree>
    <p:extLst>
      <p:ext uri="{BB962C8B-B14F-4D97-AF65-F5344CB8AC3E}">
        <p14:creationId xmlns:p14="http://schemas.microsoft.com/office/powerpoint/2010/main" val="32571022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77726-492A-DCC2-62B6-F48AFB34B4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9D2171-0282-E152-9D8E-9FA7AA230D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86822C-A348-6E9C-3D9C-B6B4FAE6B9FC}"/>
              </a:ext>
            </a:extLst>
          </p:cNvPr>
          <p:cNvSpPr>
            <a:spLocks noGrp="1"/>
          </p:cNvSpPr>
          <p:nvPr>
            <p:ph type="dt" sz="half" idx="10"/>
          </p:nvPr>
        </p:nvSpPr>
        <p:spPr/>
        <p:txBody>
          <a:bodyPr/>
          <a:lstStyle/>
          <a:p>
            <a:fld id="{D6F5F325-E543-402C-AB4F-7F629D8CF15B}" type="datetimeFigureOut">
              <a:rPr lang="en-US" smtClean="0"/>
              <a:t>10/29/2023</a:t>
            </a:fld>
            <a:endParaRPr lang="en-US"/>
          </a:p>
        </p:txBody>
      </p:sp>
      <p:sp>
        <p:nvSpPr>
          <p:cNvPr id="5" name="Footer Placeholder 4">
            <a:extLst>
              <a:ext uri="{FF2B5EF4-FFF2-40B4-BE49-F238E27FC236}">
                <a16:creationId xmlns:a16="http://schemas.microsoft.com/office/drawing/2014/main" id="{10D3EC29-C0C2-9086-E8C6-6AD9772F31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983B9E-9FDD-EFFC-8CD8-45832D616552}"/>
              </a:ext>
            </a:extLst>
          </p:cNvPr>
          <p:cNvSpPr>
            <a:spLocks noGrp="1"/>
          </p:cNvSpPr>
          <p:nvPr>
            <p:ph type="sldNum" sz="quarter" idx="12"/>
          </p:nvPr>
        </p:nvSpPr>
        <p:spPr/>
        <p:txBody>
          <a:bodyPr/>
          <a:lstStyle/>
          <a:p>
            <a:fld id="{A4AAC0A6-AA5E-4953-9AC3-3463CE050FF9}" type="slidenum">
              <a:rPr lang="en-US" smtClean="0"/>
              <a:t>‹#›</a:t>
            </a:fld>
            <a:endParaRPr lang="en-US"/>
          </a:p>
        </p:txBody>
      </p:sp>
    </p:spTree>
    <p:extLst>
      <p:ext uri="{BB962C8B-B14F-4D97-AF65-F5344CB8AC3E}">
        <p14:creationId xmlns:p14="http://schemas.microsoft.com/office/powerpoint/2010/main" val="22985386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661E6-3EEB-76AF-719F-14D8FD21E3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C7A5CE-056D-91E3-8226-655D2A4112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31863C-8544-7CFC-191A-A6774B5856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F210AA-E724-BA77-6E6A-9D6B6C571496}"/>
              </a:ext>
            </a:extLst>
          </p:cNvPr>
          <p:cNvSpPr>
            <a:spLocks noGrp="1"/>
          </p:cNvSpPr>
          <p:nvPr>
            <p:ph type="dt" sz="half" idx="10"/>
          </p:nvPr>
        </p:nvSpPr>
        <p:spPr/>
        <p:txBody>
          <a:bodyPr/>
          <a:lstStyle/>
          <a:p>
            <a:fld id="{D6F5F325-E543-402C-AB4F-7F629D8CF15B}" type="datetimeFigureOut">
              <a:rPr lang="en-US" smtClean="0"/>
              <a:t>10/29/2023</a:t>
            </a:fld>
            <a:endParaRPr lang="en-US"/>
          </a:p>
        </p:txBody>
      </p:sp>
      <p:sp>
        <p:nvSpPr>
          <p:cNvPr id="6" name="Footer Placeholder 5">
            <a:extLst>
              <a:ext uri="{FF2B5EF4-FFF2-40B4-BE49-F238E27FC236}">
                <a16:creationId xmlns:a16="http://schemas.microsoft.com/office/drawing/2014/main" id="{AD8623B2-10CD-6B2B-D3EB-7CB7C60E82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6BCA3B-94B8-E6BF-FDCF-3FEEE17ED0FD}"/>
              </a:ext>
            </a:extLst>
          </p:cNvPr>
          <p:cNvSpPr>
            <a:spLocks noGrp="1"/>
          </p:cNvSpPr>
          <p:nvPr>
            <p:ph type="sldNum" sz="quarter" idx="12"/>
          </p:nvPr>
        </p:nvSpPr>
        <p:spPr/>
        <p:txBody>
          <a:bodyPr/>
          <a:lstStyle/>
          <a:p>
            <a:fld id="{A4AAC0A6-AA5E-4953-9AC3-3463CE050FF9}" type="slidenum">
              <a:rPr lang="en-US" smtClean="0"/>
              <a:t>‹#›</a:t>
            </a:fld>
            <a:endParaRPr lang="en-US"/>
          </a:p>
        </p:txBody>
      </p:sp>
    </p:spTree>
    <p:extLst>
      <p:ext uri="{BB962C8B-B14F-4D97-AF65-F5344CB8AC3E}">
        <p14:creationId xmlns:p14="http://schemas.microsoft.com/office/powerpoint/2010/main" val="39998716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B0937-CEDC-776B-C64E-E6602C1290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ED17FC-BFA5-A561-AF5C-BD2D9B7234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2387D9-A4D3-0A27-1722-608AAF54C5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A556D3-ADEB-4203-896D-AA3FDD03B4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B8C244-79D9-6140-EB11-7E95ECE5D1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72FE98-A835-ACF4-3657-E981C3195DD3}"/>
              </a:ext>
            </a:extLst>
          </p:cNvPr>
          <p:cNvSpPr>
            <a:spLocks noGrp="1"/>
          </p:cNvSpPr>
          <p:nvPr>
            <p:ph type="dt" sz="half" idx="10"/>
          </p:nvPr>
        </p:nvSpPr>
        <p:spPr/>
        <p:txBody>
          <a:bodyPr/>
          <a:lstStyle/>
          <a:p>
            <a:fld id="{D6F5F325-E543-402C-AB4F-7F629D8CF15B}" type="datetimeFigureOut">
              <a:rPr lang="en-US" smtClean="0"/>
              <a:t>10/29/2023</a:t>
            </a:fld>
            <a:endParaRPr lang="en-US"/>
          </a:p>
        </p:txBody>
      </p:sp>
      <p:sp>
        <p:nvSpPr>
          <p:cNvPr id="8" name="Footer Placeholder 7">
            <a:extLst>
              <a:ext uri="{FF2B5EF4-FFF2-40B4-BE49-F238E27FC236}">
                <a16:creationId xmlns:a16="http://schemas.microsoft.com/office/drawing/2014/main" id="{7CFE9CCE-2A91-94B3-FB2E-C77EA45461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59C20A-9356-902E-C024-E7FFF0F5C0E6}"/>
              </a:ext>
            </a:extLst>
          </p:cNvPr>
          <p:cNvSpPr>
            <a:spLocks noGrp="1"/>
          </p:cNvSpPr>
          <p:nvPr>
            <p:ph type="sldNum" sz="quarter" idx="12"/>
          </p:nvPr>
        </p:nvSpPr>
        <p:spPr/>
        <p:txBody>
          <a:bodyPr/>
          <a:lstStyle/>
          <a:p>
            <a:fld id="{A4AAC0A6-AA5E-4953-9AC3-3463CE050FF9}" type="slidenum">
              <a:rPr lang="en-US" smtClean="0"/>
              <a:t>‹#›</a:t>
            </a:fld>
            <a:endParaRPr lang="en-US"/>
          </a:p>
        </p:txBody>
      </p:sp>
    </p:spTree>
    <p:extLst>
      <p:ext uri="{BB962C8B-B14F-4D97-AF65-F5344CB8AC3E}">
        <p14:creationId xmlns:p14="http://schemas.microsoft.com/office/powerpoint/2010/main" val="29083371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4B95C-CDA4-5B09-4676-4554D6A7E1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604573-DE53-8DFC-BF44-9B8D958C2E61}"/>
              </a:ext>
            </a:extLst>
          </p:cNvPr>
          <p:cNvSpPr>
            <a:spLocks noGrp="1"/>
          </p:cNvSpPr>
          <p:nvPr>
            <p:ph type="dt" sz="half" idx="10"/>
          </p:nvPr>
        </p:nvSpPr>
        <p:spPr/>
        <p:txBody>
          <a:bodyPr/>
          <a:lstStyle/>
          <a:p>
            <a:fld id="{D6F5F325-E543-402C-AB4F-7F629D8CF15B}" type="datetimeFigureOut">
              <a:rPr lang="en-US" smtClean="0"/>
              <a:t>10/29/2023</a:t>
            </a:fld>
            <a:endParaRPr lang="en-US"/>
          </a:p>
        </p:txBody>
      </p:sp>
      <p:sp>
        <p:nvSpPr>
          <p:cNvPr id="4" name="Footer Placeholder 3">
            <a:extLst>
              <a:ext uri="{FF2B5EF4-FFF2-40B4-BE49-F238E27FC236}">
                <a16:creationId xmlns:a16="http://schemas.microsoft.com/office/drawing/2014/main" id="{BAC58F4C-1883-C704-BF78-56BAB9A663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7D7CFB-F640-DE3C-0378-EAB3E20AB5E1}"/>
              </a:ext>
            </a:extLst>
          </p:cNvPr>
          <p:cNvSpPr>
            <a:spLocks noGrp="1"/>
          </p:cNvSpPr>
          <p:nvPr>
            <p:ph type="sldNum" sz="quarter" idx="12"/>
          </p:nvPr>
        </p:nvSpPr>
        <p:spPr/>
        <p:txBody>
          <a:bodyPr/>
          <a:lstStyle/>
          <a:p>
            <a:fld id="{A4AAC0A6-AA5E-4953-9AC3-3463CE050FF9}" type="slidenum">
              <a:rPr lang="en-US" smtClean="0"/>
              <a:t>‹#›</a:t>
            </a:fld>
            <a:endParaRPr lang="en-US"/>
          </a:p>
        </p:txBody>
      </p:sp>
    </p:spTree>
    <p:extLst>
      <p:ext uri="{BB962C8B-B14F-4D97-AF65-F5344CB8AC3E}">
        <p14:creationId xmlns:p14="http://schemas.microsoft.com/office/powerpoint/2010/main" val="32875020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D5C0A2-81A0-6864-84EC-10F916FAC461}"/>
              </a:ext>
            </a:extLst>
          </p:cNvPr>
          <p:cNvSpPr>
            <a:spLocks noGrp="1"/>
          </p:cNvSpPr>
          <p:nvPr>
            <p:ph type="dt" sz="half" idx="10"/>
          </p:nvPr>
        </p:nvSpPr>
        <p:spPr/>
        <p:txBody>
          <a:bodyPr/>
          <a:lstStyle/>
          <a:p>
            <a:fld id="{D6F5F325-E543-402C-AB4F-7F629D8CF15B}" type="datetimeFigureOut">
              <a:rPr lang="en-US" smtClean="0"/>
              <a:t>10/29/2023</a:t>
            </a:fld>
            <a:endParaRPr lang="en-US"/>
          </a:p>
        </p:txBody>
      </p:sp>
      <p:sp>
        <p:nvSpPr>
          <p:cNvPr id="3" name="Footer Placeholder 2">
            <a:extLst>
              <a:ext uri="{FF2B5EF4-FFF2-40B4-BE49-F238E27FC236}">
                <a16:creationId xmlns:a16="http://schemas.microsoft.com/office/drawing/2014/main" id="{01055989-5A80-90E6-B155-B875969030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BE0FB2-B213-FDFC-5B25-8F7B63059F83}"/>
              </a:ext>
            </a:extLst>
          </p:cNvPr>
          <p:cNvSpPr>
            <a:spLocks noGrp="1"/>
          </p:cNvSpPr>
          <p:nvPr>
            <p:ph type="sldNum" sz="quarter" idx="12"/>
          </p:nvPr>
        </p:nvSpPr>
        <p:spPr/>
        <p:txBody>
          <a:bodyPr/>
          <a:lstStyle/>
          <a:p>
            <a:fld id="{A4AAC0A6-AA5E-4953-9AC3-3463CE050FF9}" type="slidenum">
              <a:rPr lang="en-US" smtClean="0"/>
              <a:t>‹#›</a:t>
            </a:fld>
            <a:endParaRPr lang="en-US"/>
          </a:p>
        </p:txBody>
      </p:sp>
    </p:spTree>
    <p:extLst>
      <p:ext uri="{BB962C8B-B14F-4D97-AF65-F5344CB8AC3E}">
        <p14:creationId xmlns:p14="http://schemas.microsoft.com/office/powerpoint/2010/main" val="2657095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7A6E-F6E4-62E6-A82C-07F6F325D1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406D47-B608-F67E-7091-165CD01393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14815B-9979-080F-BE3F-FF3EEC8A12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4FEDF6-6A05-2543-6B86-C0D7F507BC6D}"/>
              </a:ext>
            </a:extLst>
          </p:cNvPr>
          <p:cNvSpPr>
            <a:spLocks noGrp="1"/>
          </p:cNvSpPr>
          <p:nvPr>
            <p:ph type="dt" sz="half" idx="10"/>
          </p:nvPr>
        </p:nvSpPr>
        <p:spPr/>
        <p:txBody>
          <a:bodyPr/>
          <a:lstStyle/>
          <a:p>
            <a:fld id="{D6F5F325-E543-402C-AB4F-7F629D8CF15B}" type="datetimeFigureOut">
              <a:rPr lang="en-US" smtClean="0"/>
              <a:t>10/29/2023</a:t>
            </a:fld>
            <a:endParaRPr lang="en-US"/>
          </a:p>
        </p:txBody>
      </p:sp>
      <p:sp>
        <p:nvSpPr>
          <p:cNvPr id="6" name="Footer Placeholder 5">
            <a:extLst>
              <a:ext uri="{FF2B5EF4-FFF2-40B4-BE49-F238E27FC236}">
                <a16:creationId xmlns:a16="http://schemas.microsoft.com/office/drawing/2014/main" id="{660E11AC-2E69-EE06-D620-C853DEAAFF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42A984-79F4-7A65-56BF-9F4F420C5ABE}"/>
              </a:ext>
            </a:extLst>
          </p:cNvPr>
          <p:cNvSpPr>
            <a:spLocks noGrp="1"/>
          </p:cNvSpPr>
          <p:nvPr>
            <p:ph type="sldNum" sz="quarter" idx="12"/>
          </p:nvPr>
        </p:nvSpPr>
        <p:spPr/>
        <p:txBody>
          <a:bodyPr/>
          <a:lstStyle/>
          <a:p>
            <a:fld id="{A4AAC0A6-AA5E-4953-9AC3-3463CE050FF9}" type="slidenum">
              <a:rPr lang="en-US" smtClean="0"/>
              <a:t>‹#›</a:t>
            </a:fld>
            <a:endParaRPr lang="en-US"/>
          </a:p>
        </p:txBody>
      </p:sp>
    </p:spTree>
    <p:extLst>
      <p:ext uri="{BB962C8B-B14F-4D97-AF65-F5344CB8AC3E}">
        <p14:creationId xmlns:p14="http://schemas.microsoft.com/office/powerpoint/2010/main" val="36191651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B94C9-531B-0948-BAE3-7EFDAAD5B9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4CBAE9-7D59-ED05-04CE-1E9EBB90B4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41EEBC-D848-B4D1-5284-30F1759EE1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4BB626-02EB-DADC-D74E-DB93E8DD515D}"/>
              </a:ext>
            </a:extLst>
          </p:cNvPr>
          <p:cNvSpPr>
            <a:spLocks noGrp="1"/>
          </p:cNvSpPr>
          <p:nvPr>
            <p:ph type="dt" sz="half" idx="10"/>
          </p:nvPr>
        </p:nvSpPr>
        <p:spPr/>
        <p:txBody>
          <a:bodyPr/>
          <a:lstStyle/>
          <a:p>
            <a:fld id="{D6F5F325-E543-402C-AB4F-7F629D8CF15B}" type="datetimeFigureOut">
              <a:rPr lang="en-US" smtClean="0"/>
              <a:t>10/29/2023</a:t>
            </a:fld>
            <a:endParaRPr lang="en-US"/>
          </a:p>
        </p:txBody>
      </p:sp>
      <p:sp>
        <p:nvSpPr>
          <p:cNvPr id="6" name="Footer Placeholder 5">
            <a:extLst>
              <a:ext uri="{FF2B5EF4-FFF2-40B4-BE49-F238E27FC236}">
                <a16:creationId xmlns:a16="http://schemas.microsoft.com/office/drawing/2014/main" id="{55EEC415-14CB-CE47-723E-A3CA34A393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25085C-ECB9-E935-DA31-ADDFA71F5085}"/>
              </a:ext>
            </a:extLst>
          </p:cNvPr>
          <p:cNvSpPr>
            <a:spLocks noGrp="1"/>
          </p:cNvSpPr>
          <p:nvPr>
            <p:ph type="sldNum" sz="quarter" idx="12"/>
          </p:nvPr>
        </p:nvSpPr>
        <p:spPr/>
        <p:txBody>
          <a:bodyPr/>
          <a:lstStyle/>
          <a:p>
            <a:fld id="{A4AAC0A6-AA5E-4953-9AC3-3463CE050FF9}" type="slidenum">
              <a:rPr lang="en-US" smtClean="0"/>
              <a:t>‹#›</a:t>
            </a:fld>
            <a:endParaRPr lang="en-US"/>
          </a:p>
        </p:txBody>
      </p:sp>
    </p:spTree>
    <p:extLst>
      <p:ext uri="{BB962C8B-B14F-4D97-AF65-F5344CB8AC3E}">
        <p14:creationId xmlns:p14="http://schemas.microsoft.com/office/powerpoint/2010/main" val="759690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B3733-32F1-BE4F-5F3E-2ADA072908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F56349-6B3B-598F-50FF-81FC4004C7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0964AD-AEF0-9D2A-88CD-2AF8969344F9}"/>
              </a:ext>
            </a:extLst>
          </p:cNvPr>
          <p:cNvSpPr>
            <a:spLocks noGrp="1"/>
          </p:cNvSpPr>
          <p:nvPr>
            <p:ph type="dt" sz="half" idx="10"/>
          </p:nvPr>
        </p:nvSpPr>
        <p:spPr/>
        <p:txBody>
          <a:bodyPr/>
          <a:lstStyle/>
          <a:p>
            <a:fld id="{D6F5F325-E543-402C-AB4F-7F629D8CF15B}" type="datetimeFigureOut">
              <a:rPr lang="en-US" smtClean="0"/>
              <a:t>10/29/2023</a:t>
            </a:fld>
            <a:endParaRPr lang="en-US"/>
          </a:p>
        </p:txBody>
      </p:sp>
      <p:sp>
        <p:nvSpPr>
          <p:cNvPr id="5" name="Footer Placeholder 4">
            <a:extLst>
              <a:ext uri="{FF2B5EF4-FFF2-40B4-BE49-F238E27FC236}">
                <a16:creationId xmlns:a16="http://schemas.microsoft.com/office/drawing/2014/main" id="{85FDB027-4AA7-F18B-18EA-B873F1B064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B6918B-9EC8-BF49-9781-487ADBB3A07A}"/>
              </a:ext>
            </a:extLst>
          </p:cNvPr>
          <p:cNvSpPr>
            <a:spLocks noGrp="1"/>
          </p:cNvSpPr>
          <p:nvPr>
            <p:ph type="sldNum" sz="quarter" idx="12"/>
          </p:nvPr>
        </p:nvSpPr>
        <p:spPr/>
        <p:txBody>
          <a:bodyPr/>
          <a:lstStyle/>
          <a:p>
            <a:fld id="{A4AAC0A6-AA5E-4953-9AC3-3463CE050FF9}" type="slidenum">
              <a:rPr lang="en-US" smtClean="0"/>
              <a:t>‹#›</a:t>
            </a:fld>
            <a:endParaRPr lang="en-US"/>
          </a:p>
        </p:txBody>
      </p:sp>
    </p:spTree>
    <p:extLst>
      <p:ext uri="{BB962C8B-B14F-4D97-AF65-F5344CB8AC3E}">
        <p14:creationId xmlns:p14="http://schemas.microsoft.com/office/powerpoint/2010/main" val="37225738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364AEA-8783-50B7-68CE-BF8B99B8E7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DB0331-E402-EDEF-B66D-DE9BF369EE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0E26FB-8FFF-2248-1AB0-BF3609C4EE36}"/>
              </a:ext>
            </a:extLst>
          </p:cNvPr>
          <p:cNvSpPr>
            <a:spLocks noGrp="1"/>
          </p:cNvSpPr>
          <p:nvPr>
            <p:ph type="dt" sz="half" idx="10"/>
          </p:nvPr>
        </p:nvSpPr>
        <p:spPr/>
        <p:txBody>
          <a:bodyPr/>
          <a:lstStyle/>
          <a:p>
            <a:fld id="{D6F5F325-E543-402C-AB4F-7F629D8CF15B}" type="datetimeFigureOut">
              <a:rPr lang="en-US" smtClean="0"/>
              <a:t>10/29/2023</a:t>
            </a:fld>
            <a:endParaRPr lang="en-US"/>
          </a:p>
        </p:txBody>
      </p:sp>
      <p:sp>
        <p:nvSpPr>
          <p:cNvPr id="5" name="Footer Placeholder 4">
            <a:extLst>
              <a:ext uri="{FF2B5EF4-FFF2-40B4-BE49-F238E27FC236}">
                <a16:creationId xmlns:a16="http://schemas.microsoft.com/office/drawing/2014/main" id="{BDABE5FE-E6DD-9A54-FD7B-ABD205C88F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AFB7B6-8FF4-0699-0B3C-21DCF40724C2}"/>
              </a:ext>
            </a:extLst>
          </p:cNvPr>
          <p:cNvSpPr>
            <a:spLocks noGrp="1"/>
          </p:cNvSpPr>
          <p:nvPr>
            <p:ph type="sldNum" sz="quarter" idx="12"/>
          </p:nvPr>
        </p:nvSpPr>
        <p:spPr/>
        <p:txBody>
          <a:bodyPr/>
          <a:lstStyle/>
          <a:p>
            <a:fld id="{A4AAC0A6-AA5E-4953-9AC3-3463CE050FF9}" type="slidenum">
              <a:rPr lang="en-US" smtClean="0"/>
              <a:t>‹#›</a:t>
            </a:fld>
            <a:endParaRPr lang="en-US"/>
          </a:p>
        </p:txBody>
      </p:sp>
    </p:spTree>
    <p:extLst>
      <p:ext uri="{BB962C8B-B14F-4D97-AF65-F5344CB8AC3E}">
        <p14:creationId xmlns:p14="http://schemas.microsoft.com/office/powerpoint/2010/main" val="610688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10/29/2023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10/29/2023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77793663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E730D9-ECA7-12CE-2C9D-4C56ECD08E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3AAF1C-D79F-3AD1-1749-850A5817D5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203913-278F-939B-4B9D-0D854052D5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5F325-E543-402C-AB4F-7F629D8CF15B}" type="datetimeFigureOut">
              <a:rPr lang="en-US" smtClean="0"/>
              <a:t>10/29/2023</a:t>
            </a:fld>
            <a:endParaRPr lang="en-US"/>
          </a:p>
        </p:txBody>
      </p:sp>
      <p:sp>
        <p:nvSpPr>
          <p:cNvPr id="5" name="Footer Placeholder 4">
            <a:extLst>
              <a:ext uri="{FF2B5EF4-FFF2-40B4-BE49-F238E27FC236}">
                <a16:creationId xmlns:a16="http://schemas.microsoft.com/office/drawing/2014/main" id="{52E0B610-9F34-7B7E-035D-2DE6961180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C1F086-1B7E-73AB-B736-FAF512BC39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AC0A6-AA5E-4953-9AC3-3463CE050FF9}" type="slidenum">
              <a:rPr lang="en-US" smtClean="0"/>
              <a:t>‹#›</a:t>
            </a:fld>
            <a:endParaRPr lang="en-US"/>
          </a:p>
        </p:txBody>
      </p:sp>
    </p:spTree>
    <p:extLst>
      <p:ext uri="{BB962C8B-B14F-4D97-AF65-F5344CB8AC3E}">
        <p14:creationId xmlns:p14="http://schemas.microsoft.com/office/powerpoint/2010/main" val="300956186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hyperlink" Target="https://www.ccli.com/" TargetMode="External"/><Relationship Id="rId2" Type="http://schemas.openxmlformats.org/officeDocument/2006/relationships/hyperlink" Target="https://songselect.ccli.com/about/termsofuse" TargetMode="External"/><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400" b="1" i="1" dirty="0">
                <a:solidFill>
                  <a:schemeClr val="accent4">
                    <a:lumMod val="60000"/>
                    <a:lumOff val="40000"/>
                  </a:schemeClr>
                </a:solidFill>
              </a:rPr>
              <a:t>Matthew 19:1-12</a:t>
            </a:r>
          </a:p>
          <a:p>
            <a:pPr marL="0" indent="0" algn="ctr">
              <a:buNone/>
            </a:pPr>
            <a:endParaRPr lang="en-US" sz="4000" b="1" dirty="0">
              <a:solidFill>
                <a:srgbClr val="FF3300"/>
              </a:solidFill>
            </a:endParaRPr>
          </a:p>
          <a:p>
            <a:pPr marL="0" indent="0" algn="ctr">
              <a:buNone/>
            </a:pPr>
            <a:r>
              <a:rPr lang="en-US" sz="4000" b="1" dirty="0">
                <a:solidFill>
                  <a:srgbClr val="FF3300"/>
                </a:solidFill>
              </a:rPr>
              <a:t>Pages 979-80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 hard heart desires license more than grace (</a:t>
            </a:r>
            <a:r>
              <a:rPr lang="en-US" sz="3200" b="1" i="1" dirty="0">
                <a:effectLst/>
                <a:latin typeface="Bookman Old Style" panose="02050604050505020204" pitchFamily="18" charset="0"/>
                <a:ea typeface="Calibri" panose="020F0502020204030204" pitchFamily="34" charset="0"/>
              </a:rPr>
              <a:t>verses 7-12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The Pharisees failed to see their sin in the Law’s permission to divorce (</a:t>
            </a:r>
            <a:r>
              <a:rPr lang="en-US" sz="2800" b="1" i="1" dirty="0">
                <a:latin typeface="Bookman Old Style" panose="02050604050505020204" pitchFamily="18" charset="0"/>
              </a:rPr>
              <a:t>7-9</a:t>
            </a:r>
            <a:r>
              <a:rPr lang="en-US" sz="2800" b="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7</a:t>
            </a:r>
            <a:r>
              <a:rPr lang="en-US" sz="2800" b="1" dirty="0">
                <a:latin typeface="Bookman Old Style" panose="02050604050505020204" pitchFamily="18" charset="0"/>
              </a:rPr>
              <a:t> </a:t>
            </a:r>
            <a:r>
              <a:rPr lang="en-US" sz="2800" b="1" i="1" dirty="0">
                <a:latin typeface="Bookman Old Style" panose="02050604050505020204" pitchFamily="18" charset="0"/>
              </a:rPr>
              <a:t>They said to him, “Why then did Moses </a:t>
            </a:r>
            <a:r>
              <a:rPr lang="en-US" sz="2800" b="1" i="1" dirty="0">
                <a:solidFill>
                  <a:srgbClr val="0070C0"/>
                </a:solidFill>
                <a:latin typeface="Bookman Old Style" panose="02050604050505020204" pitchFamily="18" charset="0"/>
              </a:rPr>
              <a:t>command</a:t>
            </a:r>
            <a:r>
              <a:rPr lang="en-US" sz="2800" b="1" i="1" dirty="0">
                <a:latin typeface="Bookman Old Style" panose="02050604050505020204" pitchFamily="18" charset="0"/>
              </a:rPr>
              <a:t> one to give a certificate of divorce and to send her away?”</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8</a:t>
            </a:r>
            <a:r>
              <a:rPr lang="en-US" sz="2800" b="1" dirty="0">
                <a:latin typeface="Bookman Old Style" panose="02050604050505020204" pitchFamily="18" charset="0"/>
              </a:rPr>
              <a:t> </a:t>
            </a:r>
            <a:r>
              <a:rPr lang="en-US" sz="2800" b="1" i="1" dirty="0">
                <a:latin typeface="Bookman Old Style" panose="02050604050505020204" pitchFamily="18" charset="0"/>
              </a:rPr>
              <a:t>He said to them, “</a:t>
            </a:r>
            <a:r>
              <a:rPr lang="en-US" sz="3200" b="1" i="1" dirty="0">
                <a:solidFill>
                  <a:srgbClr val="7030A0"/>
                </a:solidFill>
                <a:latin typeface="Bookman Old Style" panose="02050604050505020204" pitchFamily="18" charset="0"/>
              </a:rPr>
              <a:t>Because of your hardness of heart</a:t>
            </a:r>
            <a:r>
              <a:rPr lang="en-US" sz="2800" b="1" i="1" dirty="0">
                <a:latin typeface="Bookman Old Style" panose="02050604050505020204" pitchFamily="18" charset="0"/>
              </a:rPr>
              <a:t> Moses </a:t>
            </a:r>
            <a:r>
              <a:rPr lang="en-US" sz="2800" b="1" i="1" dirty="0">
                <a:solidFill>
                  <a:srgbClr val="0070C0"/>
                </a:solidFill>
                <a:latin typeface="Bookman Old Style" panose="02050604050505020204" pitchFamily="18" charset="0"/>
              </a:rPr>
              <a:t>allowed</a:t>
            </a:r>
            <a:r>
              <a:rPr lang="en-US" sz="2800" b="1" i="1" dirty="0">
                <a:latin typeface="Bookman Old Style" panose="02050604050505020204" pitchFamily="18" charset="0"/>
              </a:rPr>
              <a:t> you to divorce your wives, but from the beginning it was not so.</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9</a:t>
            </a:r>
            <a:r>
              <a:rPr lang="en-US" sz="2800" b="1" dirty="0">
                <a:latin typeface="Bookman Old Style" panose="02050604050505020204" pitchFamily="18" charset="0"/>
              </a:rPr>
              <a:t> </a:t>
            </a:r>
            <a:r>
              <a:rPr lang="en-US" sz="2800" b="1" i="1" dirty="0">
                <a:latin typeface="Bookman Old Style" panose="02050604050505020204" pitchFamily="18" charset="0"/>
              </a:rPr>
              <a:t>And I say to you: whoever divorces his wife, except for sexual immorality, and marries another, commits adultery.”</a:t>
            </a:r>
            <a:r>
              <a:rPr lang="en-US" sz="2800" b="1" dirty="0">
                <a:latin typeface="Bookman Old Style" panose="02050604050505020204" pitchFamily="18" charset="0"/>
              </a:rPr>
              <a:t>  </a:t>
            </a:r>
          </a:p>
          <a:p>
            <a:pPr marL="0" indent="0">
              <a:buNone/>
            </a:pP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2148451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 hard heart desires license more than grace (</a:t>
            </a:r>
            <a:r>
              <a:rPr lang="en-US" sz="3200" b="1" i="1" dirty="0">
                <a:effectLst/>
                <a:latin typeface="Bookman Old Style" panose="02050604050505020204" pitchFamily="18" charset="0"/>
                <a:ea typeface="Calibri" panose="020F0502020204030204" pitchFamily="34" charset="0"/>
              </a:rPr>
              <a:t>verses 7-12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The Pharisees failed to see their sin in the Law’s permission to divorce (</a:t>
            </a:r>
            <a:r>
              <a:rPr lang="en-US" sz="2800" b="1" i="1" dirty="0">
                <a:latin typeface="Bookman Old Style" panose="02050604050505020204" pitchFamily="18" charset="0"/>
              </a:rPr>
              <a:t>7-9</a:t>
            </a:r>
            <a:r>
              <a:rPr lang="en-US" sz="2800" b="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7</a:t>
            </a:r>
            <a:r>
              <a:rPr lang="en-US" sz="2800" b="1" dirty="0">
                <a:latin typeface="Bookman Old Style" panose="02050604050505020204" pitchFamily="18" charset="0"/>
              </a:rPr>
              <a:t> </a:t>
            </a:r>
            <a:r>
              <a:rPr lang="en-US" sz="2800" b="1" i="1" dirty="0">
                <a:latin typeface="Bookman Old Style" panose="02050604050505020204" pitchFamily="18" charset="0"/>
              </a:rPr>
              <a:t>They said to him, “Why then did Moses command one to give a certificate of divorce and to send her away?”</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8</a:t>
            </a:r>
            <a:r>
              <a:rPr lang="en-US" sz="2800" b="1" dirty="0">
                <a:latin typeface="Bookman Old Style" panose="02050604050505020204" pitchFamily="18" charset="0"/>
              </a:rPr>
              <a:t> </a:t>
            </a:r>
            <a:r>
              <a:rPr lang="en-US" sz="2800" b="1" i="1" dirty="0">
                <a:latin typeface="Bookman Old Style" panose="02050604050505020204" pitchFamily="18" charset="0"/>
              </a:rPr>
              <a:t>He said to them, “Because of your hardness of heart Moses allowed you to divorce your wives, but from the beginning it was not so.</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9</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And I say to you: whoever divorces his wife, </a:t>
            </a:r>
            <a:r>
              <a:rPr lang="en-US" sz="2800" b="1" i="1" dirty="0">
                <a:solidFill>
                  <a:srgbClr val="009900"/>
                </a:solidFill>
                <a:latin typeface="Bookman Old Style" panose="02050604050505020204" pitchFamily="18" charset="0"/>
              </a:rPr>
              <a:t>except for sexual immorality</a:t>
            </a:r>
            <a:r>
              <a:rPr lang="en-US" sz="2800" b="1" i="1" dirty="0">
                <a:solidFill>
                  <a:srgbClr val="0070C0"/>
                </a:solidFill>
                <a:latin typeface="Bookman Old Style" panose="02050604050505020204" pitchFamily="18" charset="0"/>
              </a:rPr>
              <a:t>, and marries another, commits adultery.”</a:t>
            </a:r>
            <a:r>
              <a:rPr lang="en-US" sz="2800" b="1" dirty="0">
                <a:solidFill>
                  <a:srgbClr val="0070C0"/>
                </a:solidFill>
                <a:latin typeface="Bookman Old Style" panose="02050604050505020204" pitchFamily="18" charset="0"/>
              </a:rPr>
              <a:t>  </a:t>
            </a:r>
          </a:p>
          <a:p>
            <a:pPr marL="0" indent="0">
              <a:buNone/>
            </a:pP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2918381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500353-8E76-2876-9018-EA75208000CD}"/>
              </a:ext>
            </a:extLst>
          </p:cNvPr>
          <p:cNvSpPr>
            <a:spLocks noGrp="1"/>
          </p:cNvSpPr>
          <p:nvPr>
            <p:ph idx="1"/>
          </p:nvPr>
        </p:nvSpPr>
        <p:spPr>
          <a:xfrm>
            <a:off x="1069848" y="733245"/>
            <a:ext cx="10058400" cy="5438955"/>
          </a:xfrm>
        </p:spPr>
        <p:txBody>
          <a:bodyPr>
            <a:normAutofit lnSpcReduction="10000"/>
          </a:bodyPr>
          <a:lstStyle/>
          <a:p>
            <a:pPr marL="0" indent="0">
              <a:buNone/>
            </a:pPr>
            <a:r>
              <a:rPr lang="en-US" sz="2800" b="1" dirty="0">
                <a:effectLst/>
                <a:latin typeface="Bookman Old Style" panose="02050604050505020204" pitchFamily="18" charset="0"/>
                <a:ea typeface="Calibri" panose="020F0502020204030204" pitchFamily="34" charset="0"/>
              </a:rPr>
              <a:t>In your marriages </a:t>
            </a:r>
            <a:r>
              <a:rPr lang="en-US" sz="2800" b="1" dirty="0">
                <a:solidFill>
                  <a:srgbClr val="0070C0"/>
                </a:solidFill>
                <a:effectLst/>
                <a:latin typeface="Bookman Old Style" panose="02050604050505020204" pitchFamily="18" charset="0"/>
                <a:ea typeface="Calibri" panose="020F0502020204030204" pitchFamily="34" charset="0"/>
              </a:rPr>
              <a:t>right now</a:t>
            </a:r>
            <a:r>
              <a:rPr lang="en-US" sz="2800" b="1" dirty="0">
                <a:effectLst/>
                <a:latin typeface="Bookman Old Style" panose="02050604050505020204" pitchFamily="18" charset="0"/>
                <a:ea typeface="Calibri" panose="020F0502020204030204" pitchFamily="34" charset="0"/>
              </a:rPr>
              <a:t>, even if it’s not your first marriage, determine by your love for the Lord your God with all your heart, mind, soul, and strength, to always seek God’s grace to make your marriage what He longs for it to be, and like the gardener in my opening story, </a:t>
            </a:r>
            <a:r>
              <a:rPr lang="en-US" sz="2800" b="1" dirty="0">
                <a:solidFill>
                  <a:srgbClr val="0070C0"/>
                </a:solidFill>
                <a:effectLst/>
                <a:latin typeface="Bookman Old Style" panose="02050604050505020204" pitchFamily="18" charset="0"/>
                <a:ea typeface="Calibri" panose="020F0502020204030204" pitchFamily="34" charset="0"/>
              </a:rPr>
              <a:t>find joy and satisfaction in this in a way that is unwilling to trade it away for an alternative</a:t>
            </a:r>
            <a:r>
              <a:rPr lang="en-US" sz="2800" b="1" dirty="0">
                <a:effectLst/>
                <a:latin typeface="Bookman Old Style" panose="02050604050505020204" pitchFamily="18" charset="0"/>
                <a:ea typeface="Calibri" panose="020F0502020204030204" pitchFamily="34" charset="0"/>
              </a:rPr>
              <a:t>. </a:t>
            </a:r>
          </a:p>
          <a:p>
            <a:pPr marL="0" indent="0">
              <a:buNone/>
            </a:pPr>
            <a:r>
              <a:rPr lang="en-US" sz="2800" b="1" dirty="0">
                <a:effectLst/>
                <a:latin typeface="Bookman Old Style" panose="02050604050505020204" pitchFamily="18" charset="0"/>
                <a:ea typeface="Calibri" panose="020F0502020204030204" pitchFamily="34" charset="0"/>
              </a:rPr>
              <a:t>And </a:t>
            </a:r>
            <a:r>
              <a:rPr lang="en-US" sz="2800" b="1" dirty="0">
                <a:solidFill>
                  <a:srgbClr val="0070C0"/>
                </a:solidFill>
                <a:effectLst/>
                <a:latin typeface="Bookman Old Style" panose="02050604050505020204" pitchFamily="18" charset="0"/>
                <a:ea typeface="Calibri" panose="020F0502020204030204" pitchFamily="34" charset="0"/>
              </a:rPr>
              <a:t>if you have had a failed marriage</a:t>
            </a:r>
            <a:r>
              <a:rPr lang="en-US" sz="2800" b="1" dirty="0">
                <a:effectLst/>
                <a:latin typeface="Bookman Old Style" panose="02050604050505020204" pitchFamily="18" charset="0"/>
                <a:ea typeface="Calibri" panose="020F0502020204030204" pitchFamily="34" charset="0"/>
              </a:rPr>
              <a:t>, </a:t>
            </a:r>
            <a:r>
              <a:rPr lang="en-US" sz="2800" b="1" dirty="0">
                <a:solidFill>
                  <a:srgbClr val="0070C0"/>
                </a:solidFill>
                <a:effectLst/>
                <a:latin typeface="Bookman Old Style" panose="02050604050505020204" pitchFamily="18" charset="0"/>
                <a:ea typeface="Calibri" panose="020F0502020204030204" pitchFamily="34" charset="0"/>
              </a:rPr>
              <a:t>give yourself the grace and mercy in Christ</a:t>
            </a:r>
            <a:r>
              <a:rPr lang="en-US" sz="2800" b="1" dirty="0">
                <a:effectLst/>
                <a:latin typeface="Bookman Old Style" panose="02050604050505020204" pitchFamily="18" charset="0"/>
                <a:ea typeface="Calibri" panose="020F0502020204030204" pitchFamily="34" charset="0"/>
              </a:rPr>
              <a:t> to know you can walk in forgiveness if your sin played a part in the divorce. But as you do, leave room in your heart </a:t>
            </a:r>
            <a:r>
              <a:rPr lang="en-US" sz="2800" b="1" dirty="0">
                <a:solidFill>
                  <a:srgbClr val="0070C0"/>
                </a:solidFill>
                <a:effectLst/>
                <a:latin typeface="Bookman Old Style" panose="02050604050505020204" pitchFamily="18" charset="0"/>
                <a:ea typeface="Calibri" panose="020F0502020204030204" pitchFamily="34" charset="0"/>
              </a:rPr>
              <a:t>above all to see and respect the way God’s heart must break when His people </a:t>
            </a:r>
            <a:r>
              <a:rPr lang="en-US" sz="2800" b="1" i="1" dirty="0">
                <a:solidFill>
                  <a:srgbClr val="0070C0"/>
                </a:solidFill>
                <a:effectLst/>
                <a:latin typeface="Bookman Old Style" panose="02050604050505020204" pitchFamily="18" charset="0"/>
                <a:ea typeface="Calibri" panose="020F0502020204030204" pitchFamily="34" charset="0"/>
              </a:rPr>
              <a:t>separate</a:t>
            </a:r>
            <a:r>
              <a:rPr lang="en-US" sz="2800" b="1" dirty="0">
                <a:solidFill>
                  <a:srgbClr val="0070C0"/>
                </a:solidFill>
                <a:effectLst/>
                <a:latin typeface="Bookman Old Style" panose="02050604050505020204" pitchFamily="18" charset="0"/>
                <a:ea typeface="Calibri" panose="020F0502020204030204" pitchFamily="34" charset="0"/>
              </a:rPr>
              <a:t> what He </a:t>
            </a:r>
            <a:r>
              <a:rPr lang="en-US" sz="2800" b="1" i="1" dirty="0">
                <a:solidFill>
                  <a:srgbClr val="0070C0"/>
                </a:solidFill>
                <a:effectLst/>
                <a:latin typeface="Bookman Old Style" panose="02050604050505020204" pitchFamily="18" charset="0"/>
                <a:ea typeface="Calibri" panose="020F0502020204030204" pitchFamily="34" charset="0"/>
              </a:rPr>
              <a:t>has joined together</a:t>
            </a:r>
            <a:r>
              <a:rPr lang="en-US" sz="2800" b="1" dirty="0">
                <a:effectLst/>
                <a:latin typeface="Bookman Old Style" panose="02050604050505020204" pitchFamily="18" charset="0"/>
                <a:ea typeface="Calibri" panose="020F0502020204030204" pitchFamily="34" charset="0"/>
              </a:rPr>
              <a:t>. </a:t>
            </a:r>
            <a:endParaRPr lang="en-US" sz="3200" b="1" dirty="0">
              <a:latin typeface="Bookman Old Style" panose="02050604050505020204" pitchFamily="18" charset="0"/>
            </a:endParaRPr>
          </a:p>
        </p:txBody>
      </p:sp>
    </p:spTree>
    <p:extLst>
      <p:ext uri="{BB962C8B-B14F-4D97-AF65-F5344CB8AC3E}">
        <p14:creationId xmlns:p14="http://schemas.microsoft.com/office/powerpoint/2010/main" val="1123922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 hard heart desires license more than grace (</a:t>
            </a:r>
            <a:r>
              <a:rPr lang="en-US" sz="3200" b="1" i="1" dirty="0">
                <a:effectLst/>
                <a:latin typeface="Bookman Old Style" panose="02050604050505020204" pitchFamily="18" charset="0"/>
                <a:ea typeface="Calibri" panose="020F0502020204030204" pitchFamily="34" charset="0"/>
              </a:rPr>
              <a:t>verses 7-12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The disciples failed to see their need for God’s grace to remain faithful to God’s design for marriage (</a:t>
            </a:r>
            <a:r>
              <a:rPr lang="en-US" sz="2800" b="1" i="1" dirty="0">
                <a:latin typeface="Bookman Old Style" panose="02050604050505020204" pitchFamily="18" charset="0"/>
              </a:rPr>
              <a:t>10-12</a:t>
            </a:r>
            <a:r>
              <a:rPr lang="en-US" sz="2800" b="1" dirty="0">
                <a:latin typeface="Bookman Old Style" panose="02050604050505020204" pitchFamily="18" charset="0"/>
              </a:rPr>
              <a:t>)</a:t>
            </a:r>
          </a:p>
          <a:p>
            <a:pPr marL="0" indent="0">
              <a:buNone/>
            </a:pPr>
            <a:r>
              <a:rPr lang="en-US" sz="2600" b="1" dirty="0">
                <a:solidFill>
                  <a:srgbClr val="FF0000"/>
                </a:solidFill>
                <a:latin typeface="Bookman Old Style" panose="02050604050505020204" pitchFamily="18" charset="0"/>
              </a:rPr>
              <a:t>10</a:t>
            </a:r>
            <a:r>
              <a:rPr lang="en-US" sz="2600" b="1" dirty="0">
                <a:latin typeface="Bookman Old Style" panose="02050604050505020204" pitchFamily="18" charset="0"/>
              </a:rPr>
              <a:t> </a:t>
            </a:r>
            <a:r>
              <a:rPr lang="en-US" sz="2600" b="1" i="1" dirty="0">
                <a:latin typeface="Bookman Old Style" panose="02050604050505020204" pitchFamily="18" charset="0"/>
              </a:rPr>
              <a:t>The disciples said to him, “If such is the case of a man with his wife, </a:t>
            </a:r>
            <a:r>
              <a:rPr lang="en-US" sz="2600" b="1" i="1" dirty="0">
                <a:solidFill>
                  <a:srgbClr val="0070C0"/>
                </a:solidFill>
                <a:latin typeface="Bookman Old Style" panose="02050604050505020204" pitchFamily="18" charset="0"/>
              </a:rPr>
              <a:t>it is better not to marry</a:t>
            </a:r>
            <a:r>
              <a:rPr lang="en-US" sz="2600" b="1" i="1" dirty="0">
                <a:latin typeface="Bookman Old Style" panose="02050604050505020204" pitchFamily="18" charset="0"/>
              </a:rPr>
              <a:t>.”</a:t>
            </a:r>
            <a:endParaRPr lang="en-US" sz="3600" b="1"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762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 hard heart desires license more than grace (</a:t>
            </a:r>
            <a:r>
              <a:rPr lang="en-US" sz="3200" b="1" i="1" dirty="0">
                <a:effectLst/>
                <a:latin typeface="Bookman Old Style" panose="02050604050505020204" pitchFamily="18" charset="0"/>
                <a:ea typeface="Calibri" panose="020F0502020204030204" pitchFamily="34" charset="0"/>
              </a:rPr>
              <a:t>verses 7-12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The disciples failed to see their need for God’s grace to remain faithful to God’s design for marriage (</a:t>
            </a:r>
            <a:r>
              <a:rPr lang="en-US" sz="2800" b="1" i="1" dirty="0">
                <a:latin typeface="Bookman Old Style" panose="02050604050505020204" pitchFamily="18" charset="0"/>
              </a:rPr>
              <a:t>10-12</a:t>
            </a:r>
            <a:r>
              <a:rPr lang="en-US" sz="2800" b="1" dirty="0">
                <a:latin typeface="Bookman Old Style" panose="02050604050505020204" pitchFamily="18" charset="0"/>
              </a:rPr>
              <a:t>)</a:t>
            </a:r>
          </a:p>
          <a:p>
            <a:pPr marL="0" indent="0">
              <a:buNone/>
            </a:pPr>
            <a:r>
              <a:rPr lang="en-US" sz="2600" b="1" dirty="0">
                <a:solidFill>
                  <a:srgbClr val="FF0000"/>
                </a:solidFill>
                <a:latin typeface="Bookman Old Style" panose="02050604050505020204" pitchFamily="18" charset="0"/>
              </a:rPr>
              <a:t>11</a:t>
            </a:r>
            <a:r>
              <a:rPr lang="en-US" sz="2600" b="1" dirty="0">
                <a:latin typeface="Bookman Old Style" panose="02050604050505020204" pitchFamily="18" charset="0"/>
              </a:rPr>
              <a:t> </a:t>
            </a:r>
            <a:r>
              <a:rPr lang="en-US" sz="2800" b="1" i="1" dirty="0">
                <a:latin typeface="Bookman Old Style" panose="02050604050505020204" pitchFamily="18" charset="0"/>
              </a:rPr>
              <a:t>But he said to them, “Not everyone can receive this saying, but only those to whom it is given</a:t>
            </a:r>
            <a:r>
              <a:rPr lang="en-US" sz="2800" b="1" dirty="0">
                <a:latin typeface="Bookman Old Style" panose="02050604050505020204" pitchFamily="18" charset="0"/>
              </a:rPr>
              <a:t>.</a:t>
            </a:r>
            <a:r>
              <a:rPr lang="en-US" sz="2600" b="1" dirty="0">
                <a:latin typeface="Bookman Old Style" panose="02050604050505020204" pitchFamily="18" charset="0"/>
              </a:rPr>
              <a:t> </a:t>
            </a:r>
            <a:r>
              <a:rPr lang="en-US" sz="2600" b="1" dirty="0">
                <a:solidFill>
                  <a:srgbClr val="FF0000"/>
                </a:solidFill>
                <a:latin typeface="Bookman Old Style" panose="02050604050505020204" pitchFamily="18" charset="0"/>
              </a:rPr>
              <a:t>12</a:t>
            </a:r>
            <a:r>
              <a:rPr lang="en-US" sz="2600" b="1" dirty="0">
                <a:latin typeface="Bookman Old Style" panose="02050604050505020204" pitchFamily="18" charset="0"/>
              </a:rPr>
              <a:t> </a:t>
            </a:r>
            <a:r>
              <a:rPr lang="en-US" sz="2800" b="1" i="1" dirty="0">
                <a:latin typeface="Bookman Old Style" panose="02050604050505020204" pitchFamily="18" charset="0"/>
              </a:rPr>
              <a:t>For there are eunuchs who have been so from birth, and there are eunuchs who have been made eunuchs by men, and </a:t>
            </a:r>
            <a:r>
              <a:rPr lang="en-US" sz="2800" b="1" i="1" dirty="0">
                <a:solidFill>
                  <a:srgbClr val="0070C0"/>
                </a:solidFill>
                <a:latin typeface="Bookman Old Style" panose="02050604050505020204" pitchFamily="18" charset="0"/>
              </a:rPr>
              <a:t>there are eunuchs who have made themselves eunuchs for the sake of the kingdom of heaven</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Let the one who is able to receive this receive it</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See also 1</a:t>
            </a:r>
            <a:r>
              <a:rPr lang="en-US" sz="2800" b="1" baseline="30000" dirty="0">
                <a:solidFill>
                  <a:srgbClr val="C00000"/>
                </a:solidFill>
                <a:latin typeface="Bookman Old Style" panose="02050604050505020204" pitchFamily="18" charset="0"/>
              </a:rPr>
              <a:t>st</a:t>
            </a:r>
            <a:r>
              <a:rPr lang="en-US" sz="2800" b="1" dirty="0">
                <a:solidFill>
                  <a:srgbClr val="C00000"/>
                </a:solidFill>
                <a:latin typeface="Bookman Old Style" panose="02050604050505020204" pitchFamily="18" charset="0"/>
              </a:rPr>
              <a:t> Corinthians 7:1-8</a:t>
            </a:r>
          </a:p>
          <a:p>
            <a:pPr marL="0" indent="0">
              <a:buNone/>
            </a:pPr>
            <a:endParaRPr lang="en-US" sz="3600" b="1" dirty="0">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710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 hard heart desires license more than grace (</a:t>
            </a:r>
            <a:r>
              <a:rPr lang="en-US" sz="3200" b="1" i="1" dirty="0">
                <a:effectLst/>
                <a:latin typeface="Bookman Old Style" panose="02050604050505020204" pitchFamily="18" charset="0"/>
                <a:ea typeface="Calibri" panose="020F0502020204030204" pitchFamily="34" charset="0"/>
              </a:rPr>
              <a:t>verses 7-12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514350" indent="-514350">
              <a:buFont typeface="+mj-lt"/>
              <a:buAutoNum type="alphaUcPeriod" startAt="2"/>
            </a:pPr>
            <a:r>
              <a:rPr lang="en-US" sz="2800" b="1" dirty="0">
                <a:latin typeface="Bookman Old Style" panose="02050604050505020204" pitchFamily="18" charset="0"/>
              </a:rPr>
              <a:t>The disciples failed to see their need for God’s grace to remain faithful to God’s design for marriage (</a:t>
            </a:r>
            <a:r>
              <a:rPr lang="en-US" sz="2800" b="1" i="1" dirty="0">
                <a:latin typeface="Bookman Old Style" panose="02050604050505020204" pitchFamily="18" charset="0"/>
              </a:rPr>
              <a:t>10-12</a:t>
            </a:r>
            <a:r>
              <a:rPr lang="en-US" sz="2800" b="1" dirty="0">
                <a:latin typeface="Bookman Old Style" panose="02050604050505020204" pitchFamily="18" charset="0"/>
              </a:rPr>
              <a:t>)</a:t>
            </a:r>
          </a:p>
          <a:p>
            <a:pPr marL="0" indent="0">
              <a:buNone/>
            </a:pPr>
            <a:endParaRPr lang="en-US" sz="2800" b="1" dirty="0">
              <a:latin typeface="Bookman Old Style" panose="02050604050505020204" pitchFamily="18" charset="0"/>
            </a:endParaRPr>
          </a:p>
          <a:p>
            <a:pPr marL="0" indent="0" algn="ctr">
              <a:buNone/>
            </a:pPr>
            <a:r>
              <a:rPr lang="en-US" sz="3200" b="1" dirty="0">
                <a:solidFill>
                  <a:srgbClr val="C00000"/>
                </a:solidFill>
                <a:latin typeface="Bookman Old Style" panose="02050604050505020204" pitchFamily="18" charset="0"/>
              </a:rPr>
              <a:t>It is only by the power of His grace - </a:t>
            </a:r>
            <a:r>
              <a:rPr lang="en-US" sz="3200" b="1" u="sng" dirty="0">
                <a:solidFill>
                  <a:srgbClr val="C00000"/>
                </a:solidFill>
                <a:latin typeface="Bookman Old Style" panose="02050604050505020204" pitchFamily="18" charset="0"/>
              </a:rPr>
              <a:t>that we can and must seek</a:t>
            </a:r>
            <a:r>
              <a:rPr lang="en-US" sz="3200" b="1" dirty="0">
                <a:solidFill>
                  <a:srgbClr val="C00000"/>
                </a:solidFill>
                <a:latin typeface="Bookman Old Style" panose="02050604050505020204" pitchFamily="18" charset="0"/>
              </a:rPr>
              <a:t> - that we are kept from being torn apart by hardness of heart in our relationships, and especially our marriage relationships. </a:t>
            </a:r>
            <a:endParaRPr lang="en-US" sz="48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1193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8084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C1DE6-8E2A-5506-DBF6-6E74D13854D7}"/>
              </a:ext>
            </a:extLst>
          </p:cNvPr>
          <p:cNvSpPr>
            <a:spLocks noGrp="1"/>
          </p:cNvSpPr>
          <p:nvPr>
            <p:ph type="ctrTitle"/>
          </p:nvPr>
        </p:nvSpPr>
        <p:spPr/>
        <p:txBody>
          <a:bodyPr>
            <a:normAutofit fontScale="90000"/>
          </a:bodyPr>
          <a:lstStyle/>
          <a:p>
            <a:r>
              <a:rPr lang="en-US" b="1" i="0" u="sng" dirty="0">
                <a:effectLst/>
                <a:latin typeface="var(--font-akagi)"/>
              </a:rPr>
              <a:t>More Love To Thee</a:t>
            </a:r>
            <a:br>
              <a:rPr lang="en-US" b="1" i="0" u="sng" dirty="0">
                <a:effectLst/>
                <a:latin typeface="var(--font-akagi)"/>
              </a:rPr>
            </a:br>
            <a:r>
              <a:rPr lang="en-US" b="1" i="0" dirty="0">
                <a:effectLst/>
                <a:latin typeface="var(--font-akagi)"/>
              </a:rPr>
              <a:t>                                        </a:t>
            </a:r>
            <a:r>
              <a:rPr lang="en-US" sz="3600" b="1" i="0" dirty="0">
                <a:effectLst/>
                <a:latin typeface="var(--font-akagi)"/>
              </a:rPr>
              <a:t>Hymn #363</a:t>
            </a:r>
            <a:br>
              <a:rPr lang="en-US" b="1" i="0" u="sng" dirty="0">
                <a:effectLst/>
                <a:latin typeface="var(--font-akagi)"/>
              </a:rPr>
            </a:br>
            <a:endParaRPr lang="en-US" b="1" u="sng" dirty="0"/>
          </a:p>
        </p:txBody>
      </p:sp>
      <p:sp>
        <p:nvSpPr>
          <p:cNvPr id="3" name="Subtitle 2">
            <a:extLst>
              <a:ext uri="{FF2B5EF4-FFF2-40B4-BE49-F238E27FC236}">
                <a16:creationId xmlns:a16="http://schemas.microsoft.com/office/drawing/2014/main" id="{0CB7ED9E-7EE5-D033-DA14-B074D04C857C}"/>
              </a:ext>
            </a:extLst>
          </p:cNvPr>
          <p:cNvSpPr>
            <a:spLocks noGrp="1"/>
          </p:cNvSpPr>
          <p:nvPr>
            <p:ph type="subTitle" idx="1"/>
          </p:nvPr>
        </p:nvSpPr>
        <p:spPr/>
        <p:txBody>
          <a:bodyPr>
            <a:normAutofit fontScale="77500" lnSpcReduction="20000"/>
          </a:bodyPr>
          <a:lstStyle/>
          <a:p>
            <a:pPr algn="r"/>
            <a:endParaRPr lang="en-US" b="1" i="0" dirty="0">
              <a:effectLst/>
              <a:latin typeface="Source Sans Pro" panose="020B0503030403020204" pitchFamily="34" charset="0"/>
            </a:endParaRPr>
          </a:p>
          <a:p>
            <a:pPr algn="r"/>
            <a:endParaRPr lang="en-US" b="1" dirty="0">
              <a:latin typeface="Source Sans Pro" panose="020B0503030403020204" pitchFamily="34" charset="0"/>
            </a:endParaRPr>
          </a:p>
          <a:p>
            <a:pPr algn="r"/>
            <a:endParaRPr lang="en-US" b="1" i="0" dirty="0">
              <a:effectLst/>
              <a:latin typeface="Source Sans Pro" panose="020B0503030403020204" pitchFamily="34" charset="0"/>
            </a:endParaRPr>
          </a:p>
          <a:p>
            <a:pPr algn="r"/>
            <a:r>
              <a:rPr lang="en-US" b="1" i="0" dirty="0">
                <a:effectLst/>
                <a:latin typeface="Source Sans Pro" panose="020B0503030403020204" pitchFamily="34" charset="0"/>
              </a:rPr>
              <a:t>Elizabeth Payson Prentiss | </a:t>
            </a:r>
          </a:p>
          <a:p>
            <a:pPr algn="r"/>
            <a:r>
              <a:rPr lang="en-US" b="1" i="0" dirty="0">
                <a:effectLst/>
                <a:latin typeface="Source Sans Pro" panose="020B0503030403020204" pitchFamily="34" charset="0"/>
              </a:rPr>
              <a:t>William Howard Doane</a:t>
            </a:r>
            <a:endParaRPr lang="en-US" b="1" dirty="0"/>
          </a:p>
        </p:txBody>
      </p:sp>
    </p:spTree>
    <p:extLst>
      <p:ext uri="{BB962C8B-B14F-4D97-AF65-F5344CB8AC3E}">
        <p14:creationId xmlns:p14="http://schemas.microsoft.com/office/powerpoint/2010/main" val="1519838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7399D-B632-C7C3-0FC1-EFC35B113DAB}"/>
              </a:ext>
            </a:extLst>
          </p:cNvPr>
          <p:cNvSpPr>
            <a:spLocks noGrp="1"/>
          </p:cNvSpPr>
          <p:nvPr>
            <p:ph type="title"/>
          </p:nvPr>
        </p:nvSpPr>
        <p:spPr>
          <a:xfrm>
            <a:off x="838200" y="365125"/>
            <a:ext cx="10515600" cy="6492875"/>
          </a:xfrm>
        </p:spPr>
        <p:txBody>
          <a:bodyPr/>
          <a:lstStyle/>
          <a:p>
            <a:pPr algn="ctr"/>
            <a:r>
              <a:rPr lang="en-US" b="1" i="0" dirty="0">
                <a:solidFill>
                  <a:srgbClr val="2E3538"/>
                </a:solidFill>
                <a:effectLst/>
                <a:latin typeface="Source Sans Pro" panose="020B0503030403020204" pitchFamily="34" charset="0"/>
              </a:rPr>
              <a:t>More love to Thee, O Christ,</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more love to Thee.</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Hear Thou the prayer I make</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 on bended knee.</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This is my earnest plea:</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More love,  O Christ,  to Thee,</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more love to Thee,  more love to Thee.</a:t>
            </a:r>
            <a:br>
              <a:rPr lang="en-US" b="1" i="0" dirty="0">
                <a:solidFill>
                  <a:srgbClr val="2E3538"/>
                </a:solidFill>
                <a:effectLst/>
                <a:latin typeface="Source Sans Pro" panose="020B0503030403020204" pitchFamily="34" charset="0"/>
              </a:rPr>
            </a:br>
            <a:endParaRPr lang="en-US" b="1" dirty="0"/>
          </a:p>
        </p:txBody>
      </p:sp>
    </p:spTree>
    <p:extLst>
      <p:ext uri="{BB962C8B-B14F-4D97-AF65-F5344CB8AC3E}">
        <p14:creationId xmlns:p14="http://schemas.microsoft.com/office/powerpoint/2010/main" val="303731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4E147-782A-3BC3-4C26-B1272362E5FB}"/>
              </a:ext>
            </a:extLst>
          </p:cNvPr>
          <p:cNvSpPr>
            <a:spLocks noGrp="1"/>
          </p:cNvSpPr>
          <p:nvPr>
            <p:ph type="title"/>
          </p:nvPr>
        </p:nvSpPr>
        <p:spPr>
          <a:xfrm>
            <a:off x="838200" y="365125"/>
            <a:ext cx="10515600" cy="6492875"/>
          </a:xfrm>
        </p:spPr>
        <p:txBody>
          <a:bodyPr/>
          <a:lstStyle/>
          <a:p>
            <a:pPr algn="ctr"/>
            <a:r>
              <a:rPr lang="en-US" b="1" i="0" dirty="0">
                <a:solidFill>
                  <a:srgbClr val="2E3538"/>
                </a:solidFill>
                <a:effectLst/>
                <a:latin typeface="Source Sans Pro" panose="020B0503030403020204" pitchFamily="34" charset="0"/>
              </a:rPr>
              <a:t>Once earthly joy I craved, </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sought peace and rest;</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Now Thee alone I seek,</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 give what is best.</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This all my prayer shall be</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more love O Christ to Thee,</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more love to Thee, more love to Thee.</a:t>
            </a:r>
            <a:br>
              <a:rPr lang="en-US" b="1" i="0" dirty="0">
                <a:solidFill>
                  <a:srgbClr val="2E3538"/>
                </a:solidFill>
                <a:effectLst/>
                <a:latin typeface="Source Sans Pro" panose="020B0503030403020204" pitchFamily="34" charset="0"/>
              </a:rPr>
            </a:br>
            <a:endParaRPr lang="en-US" b="1" dirty="0"/>
          </a:p>
        </p:txBody>
      </p:sp>
    </p:spTree>
    <p:extLst>
      <p:ext uri="{BB962C8B-B14F-4D97-AF65-F5344CB8AC3E}">
        <p14:creationId xmlns:p14="http://schemas.microsoft.com/office/powerpoint/2010/main" val="3625674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5EE22-7036-998D-7D92-EB7A7B25BDCB}"/>
              </a:ext>
            </a:extLst>
          </p:cNvPr>
          <p:cNvSpPr>
            <a:spLocks noGrp="1"/>
          </p:cNvSpPr>
          <p:nvPr>
            <p:ph type="title"/>
          </p:nvPr>
        </p:nvSpPr>
        <p:spPr>
          <a:xfrm>
            <a:off x="838200" y="365125"/>
            <a:ext cx="10515600" cy="6308391"/>
          </a:xfrm>
        </p:spPr>
        <p:txBody>
          <a:bodyPr>
            <a:normAutofit/>
          </a:bodyPr>
          <a:lstStyle/>
          <a:p>
            <a:pPr algn="ctr"/>
            <a:r>
              <a:rPr lang="en-US" b="1" i="0" dirty="0">
                <a:solidFill>
                  <a:srgbClr val="2E3538"/>
                </a:solidFill>
                <a:effectLst/>
                <a:latin typeface="Source Sans Pro" panose="020B0503030403020204" pitchFamily="34" charset="0"/>
              </a:rPr>
              <a:t>Then shall my latest breath</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 whisper Thy praise;</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This be the parting cry </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my heart shall raise.</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This still my prayer shall be:</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More love O Christ to Thee,</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More love to Thee, more love to </a:t>
            </a:r>
            <a:r>
              <a:rPr lang="en-US" b="1" i="0">
                <a:solidFill>
                  <a:srgbClr val="2E3538"/>
                </a:solidFill>
                <a:effectLst/>
                <a:latin typeface="Source Sans Pro" panose="020B0503030403020204" pitchFamily="34" charset="0"/>
              </a:rPr>
              <a:t>Thee.</a:t>
            </a:r>
            <a:br>
              <a:rPr lang="en-US" b="1" i="0">
                <a:solidFill>
                  <a:srgbClr val="2E3538"/>
                </a:solidFill>
                <a:effectLst/>
                <a:latin typeface="Source Sans Pro" panose="020B0503030403020204" pitchFamily="34" charset="0"/>
              </a:rPr>
            </a:br>
            <a:br>
              <a:rPr lang="en-US" b="1" i="0" dirty="0">
                <a:solidFill>
                  <a:srgbClr val="2E3538"/>
                </a:solidFill>
                <a:effectLst/>
                <a:latin typeface="Source Sans Pro" panose="020B0503030403020204" pitchFamily="34" charset="0"/>
              </a:rPr>
            </a:br>
            <a:r>
              <a:rPr lang="en-US" sz="1100" b="0" i="0" dirty="0">
                <a:solidFill>
                  <a:srgbClr val="2E3538"/>
                </a:solidFill>
                <a:effectLst/>
                <a:latin typeface="Source Sans Pro" panose="020B0503030403020204" pitchFamily="34" charset="0"/>
              </a:rPr>
              <a:t>CCLI Song # 36750</a:t>
            </a:r>
            <a:br>
              <a:rPr lang="en-US" sz="1100" b="0" i="0" dirty="0">
                <a:solidFill>
                  <a:srgbClr val="2E3538"/>
                </a:solidFill>
                <a:effectLst/>
                <a:latin typeface="Source Sans Pro" panose="020B0503030403020204" pitchFamily="34" charset="0"/>
              </a:rPr>
            </a:br>
            <a:r>
              <a:rPr lang="en-US" sz="1100" b="0" i="0" dirty="0">
                <a:solidFill>
                  <a:srgbClr val="2E3538"/>
                </a:solidFill>
                <a:effectLst/>
                <a:latin typeface="Source Sans Pro" panose="020B0503030403020204" pitchFamily="34" charset="0"/>
              </a:rPr>
              <a:t>Elizabeth Payson Prentiss | William Howard Doane</a:t>
            </a:r>
            <a:br>
              <a:rPr lang="en-US" sz="1100" b="0" i="0" dirty="0">
                <a:solidFill>
                  <a:srgbClr val="2E3538"/>
                </a:solidFill>
                <a:effectLst/>
                <a:latin typeface="Source Sans Pro" panose="020B0503030403020204" pitchFamily="34" charset="0"/>
              </a:rPr>
            </a:br>
            <a:r>
              <a:rPr lang="en-US" sz="1100" b="0" i="0" dirty="0">
                <a:solidFill>
                  <a:srgbClr val="2E3538"/>
                </a:solidFill>
                <a:effectLst/>
                <a:latin typeface="Source Sans Pro" panose="020B0503030403020204" pitchFamily="34" charset="0"/>
              </a:rPr>
              <a:t>Words: Public Domain; Music: Public Domain</a:t>
            </a:r>
            <a:br>
              <a:rPr lang="en-US" sz="1100" b="0" i="0" dirty="0">
                <a:solidFill>
                  <a:srgbClr val="2E3538"/>
                </a:solidFill>
                <a:effectLst/>
                <a:latin typeface="Source Sans Pro" panose="020B0503030403020204" pitchFamily="34" charset="0"/>
              </a:rPr>
            </a:br>
            <a:r>
              <a:rPr lang="en-US" sz="1100" b="0" i="0" dirty="0">
                <a:solidFill>
                  <a:srgbClr val="2E3538"/>
                </a:solidFill>
                <a:effectLst/>
                <a:latin typeface="Source Sans Pro" panose="020B0503030403020204" pitchFamily="34" charset="0"/>
              </a:rPr>
              <a:t>For use solely with the </a:t>
            </a:r>
            <a:r>
              <a:rPr lang="en-US" sz="1100" b="0" i="0" dirty="0" err="1">
                <a:solidFill>
                  <a:srgbClr val="2E3538"/>
                </a:solidFill>
                <a:effectLst/>
                <a:latin typeface="Source Sans Pro" panose="020B0503030403020204" pitchFamily="34" charset="0"/>
              </a:rPr>
              <a:t>SongSelect</a:t>
            </a:r>
            <a:r>
              <a:rPr lang="en-US" sz="1100" b="0" i="0" dirty="0">
                <a:solidFill>
                  <a:srgbClr val="2E3538"/>
                </a:solidFill>
                <a:effectLst/>
                <a:latin typeface="Source Sans Pro" panose="020B0503030403020204" pitchFamily="34" charset="0"/>
              </a:rPr>
              <a:t>® </a:t>
            </a:r>
            <a:r>
              <a:rPr lang="en-US" sz="1100" b="0" i="0" u="none" strike="noStrike" dirty="0">
                <a:solidFill>
                  <a:srgbClr val="2E3538"/>
                </a:solidFill>
                <a:effectLst/>
                <a:latin typeface="Source Sans Pro" panose="020B0503030403020204" pitchFamily="34" charset="0"/>
                <a:hlinkClick r:id="rId2"/>
              </a:rPr>
              <a:t>Terms of Use</a:t>
            </a:r>
            <a:r>
              <a:rPr lang="en-US" sz="1100" b="0" i="0" dirty="0">
                <a:solidFill>
                  <a:srgbClr val="2E3538"/>
                </a:solidFill>
                <a:effectLst/>
                <a:latin typeface="Source Sans Pro" panose="020B0503030403020204" pitchFamily="34" charset="0"/>
              </a:rPr>
              <a:t>. All rights reserved. </a:t>
            </a:r>
            <a:r>
              <a:rPr lang="en-US" sz="1100" b="0" i="0" u="none" strike="noStrike" dirty="0">
                <a:solidFill>
                  <a:srgbClr val="2E3538"/>
                </a:solidFill>
                <a:effectLst/>
                <a:latin typeface="Source Sans Pro" panose="020B0503030403020204" pitchFamily="34" charset="0"/>
                <a:hlinkClick r:id="rId3"/>
              </a:rPr>
              <a:t>www.ccli.com</a:t>
            </a:r>
            <a:br>
              <a:rPr lang="en-US" sz="1100" b="0" i="0" dirty="0">
                <a:solidFill>
                  <a:srgbClr val="2E3538"/>
                </a:solidFill>
                <a:effectLst/>
                <a:latin typeface="Source Sans Pro" panose="020B0503030403020204" pitchFamily="34" charset="0"/>
              </a:rPr>
            </a:br>
            <a:r>
              <a:rPr lang="en-US" sz="1100" b="0" i="0" dirty="0">
                <a:solidFill>
                  <a:srgbClr val="2E3538"/>
                </a:solidFill>
                <a:effectLst/>
                <a:latin typeface="Source Sans Pro" panose="020B0503030403020204" pitchFamily="34" charset="0"/>
              </a:rPr>
              <a:t>CCLI License # 763793</a:t>
            </a:r>
            <a:br>
              <a:rPr lang="en-US" sz="1100" b="0" i="0" dirty="0">
                <a:solidFill>
                  <a:srgbClr val="2E3538"/>
                </a:solidFill>
                <a:effectLst/>
                <a:latin typeface="Source Sans Pro" panose="020B0503030403020204" pitchFamily="34" charset="0"/>
              </a:rPr>
            </a:br>
            <a:endParaRPr lang="en-US" sz="1100" b="1" dirty="0"/>
          </a:p>
        </p:txBody>
      </p:sp>
    </p:spTree>
    <p:extLst>
      <p:ext uri="{BB962C8B-B14F-4D97-AF65-F5344CB8AC3E}">
        <p14:creationId xmlns:p14="http://schemas.microsoft.com/office/powerpoint/2010/main" val="2882841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1E9877-419F-A21A-A1FB-2C67BF48FBC6}"/>
              </a:ext>
            </a:extLst>
          </p:cNvPr>
          <p:cNvSpPr>
            <a:spLocks noGrp="1"/>
          </p:cNvSpPr>
          <p:nvPr>
            <p:ph sz="half" idx="1"/>
          </p:nvPr>
        </p:nvSpPr>
        <p:spPr>
          <a:xfrm>
            <a:off x="0" y="4950870"/>
            <a:ext cx="4754880" cy="591772"/>
          </a:xfrm>
          <a:noFill/>
          <a:ln>
            <a:noFill/>
          </a:ln>
        </p:spPr>
        <p:style>
          <a:lnRef idx="2">
            <a:schemeClr val="accent3">
              <a:shade val="15000"/>
            </a:schemeClr>
          </a:lnRef>
          <a:fillRef idx="1">
            <a:schemeClr val="accent3"/>
          </a:fillRef>
          <a:effectRef idx="0">
            <a:schemeClr val="accent3"/>
          </a:effectRef>
          <a:fontRef idx="minor">
            <a:schemeClr val="lt1"/>
          </a:fontRef>
        </p:style>
        <p:txBody>
          <a:bodyPr>
            <a:normAutofit/>
          </a:bodyPr>
          <a:lstStyle/>
          <a:p>
            <a:pPr marL="0" indent="0" algn="ctr">
              <a:buNone/>
            </a:pPr>
            <a:r>
              <a:rPr lang="en-US" sz="3200" b="1" i="1" dirty="0">
                <a:solidFill>
                  <a:schemeClr val="tx1"/>
                </a:solidFill>
                <a:latin typeface="Bookman Old Style" panose="02050604050505020204" pitchFamily="18" charset="0"/>
              </a:rPr>
              <a:t>Matthew 19:1-12</a:t>
            </a:r>
          </a:p>
        </p:txBody>
      </p:sp>
      <p:sp>
        <p:nvSpPr>
          <p:cNvPr id="4" name="Content Placeholder 3">
            <a:extLst>
              <a:ext uri="{FF2B5EF4-FFF2-40B4-BE49-F238E27FC236}">
                <a16:creationId xmlns:a16="http://schemas.microsoft.com/office/drawing/2014/main" id="{E83E098D-F60C-3C4A-1832-1E21B6C6D92B}"/>
              </a:ext>
            </a:extLst>
          </p:cNvPr>
          <p:cNvSpPr>
            <a:spLocks noGrp="1"/>
          </p:cNvSpPr>
          <p:nvPr>
            <p:ph sz="half" idx="2"/>
          </p:nvPr>
        </p:nvSpPr>
        <p:spPr>
          <a:xfrm>
            <a:off x="0" y="3082242"/>
            <a:ext cx="4754880" cy="1730458"/>
          </a:xfrm>
          <a:noFill/>
          <a:ln>
            <a:noFill/>
          </a:ln>
        </p:spPr>
        <p:style>
          <a:lnRef idx="2">
            <a:schemeClr val="accent3">
              <a:shade val="15000"/>
            </a:schemeClr>
          </a:lnRef>
          <a:fillRef idx="1">
            <a:schemeClr val="accent3"/>
          </a:fillRef>
          <a:effectRef idx="0">
            <a:schemeClr val="accent3"/>
          </a:effectRef>
          <a:fontRef idx="minor">
            <a:schemeClr val="lt1"/>
          </a:fontRef>
        </p:style>
        <p:txBody>
          <a:bodyPr>
            <a:normAutofit/>
          </a:bodyPr>
          <a:lstStyle/>
          <a:p>
            <a:pPr marL="0" indent="0" algn="ctr">
              <a:buNone/>
            </a:pPr>
            <a:endParaRPr lang="en-US" sz="3600" b="1" dirty="0">
              <a:solidFill>
                <a:schemeClr val="tx1"/>
              </a:solidFill>
              <a:latin typeface="Bookman Old Style" panose="02050604050505020204" pitchFamily="18" charset="0"/>
            </a:endParaRPr>
          </a:p>
          <a:p>
            <a:pPr marL="0" indent="0" algn="ctr">
              <a:buNone/>
            </a:pPr>
            <a:r>
              <a:rPr lang="en-US" sz="3600" b="1" dirty="0">
                <a:solidFill>
                  <a:schemeClr val="tx1"/>
                </a:solidFill>
                <a:latin typeface="Bookman Old Style" panose="02050604050505020204" pitchFamily="18" charset="0"/>
              </a:rPr>
              <a:t>Torn Apart by Hardness of Heart</a:t>
            </a:r>
          </a:p>
        </p:txBody>
      </p:sp>
    </p:spTree>
    <p:extLst>
      <p:ext uri="{BB962C8B-B14F-4D97-AF65-F5344CB8AC3E}">
        <p14:creationId xmlns:p14="http://schemas.microsoft.com/office/powerpoint/2010/main" val="3086600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A hard heart is more deeply rooted in tradition than in the truth (</a:t>
            </a:r>
            <a:r>
              <a:rPr lang="en-US" sz="3200" b="1" i="1" dirty="0">
                <a:latin typeface="Bookman Old Style" panose="02050604050505020204" pitchFamily="18" charset="0"/>
              </a:rPr>
              <a:t>verses 1-6</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600" b="1" dirty="0">
                <a:solidFill>
                  <a:srgbClr val="FF0000"/>
                </a:solidFill>
                <a:latin typeface="Bookman Old Style" panose="02050604050505020204" pitchFamily="18" charset="0"/>
              </a:rPr>
              <a:t>1</a:t>
            </a:r>
            <a:r>
              <a:rPr lang="en-US" sz="2600" b="1" dirty="0">
                <a:latin typeface="Bookman Old Style" panose="02050604050505020204" pitchFamily="18" charset="0"/>
              </a:rPr>
              <a:t> </a:t>
            </a:r>
            <a:r>
              <a:rPr lang="en-US" sz="2800" b="1" i="1" dirty="0">
                <a:latin typeface="Bookman Old Style" panose="02050604050505020204" pitchFamily="18" charset="0"/>
              </a:rPr>
              <a:t>Now when Jesus had finished these sayings, </a:t>
            </a:r>
            <a:r>
              <a:rPr lang="en-US" sz="2800" b="1" i="1" dirty="0">
                <a:solidFill>
                  <a:srgbClr val="0070C0"/>
                </a:solidFill>
                <a:latin typeface="Bookman Old Style" panose="02050604050505020204" pitchFamily="18" charset="0"/>
              </a:rPr>
              <a:t>he went away from Galilee and entered the region of Judea beyond the Jordan</a:t>
            </a:r>
            <a:r>
              <a:rPr lang="en-US" sz="2800" b="1" dirty="0">
                <a:latin typeface="Bookman Old Style" panose="02050604050505020204" pitchFamily="18" charset="0"/>
              </a:rPr>
              <a:t>. </a:t>
            </a:r>
            <a:r>
              <a:rPr lang="en-US" sz="2600" b="1" dirty="0">
                <a:solidFill>
                  <a:srgbClr val="FF0000"/>
                </a:solidFill>
                <a:latin typeface="Bookman Old Style" panose="02050604050505020204" pitchFamily="18" charset="0"/>
              </a:rPr>
              <a:t>2</a:t>
            </a:r>
            <a:r>
              <a:rPr lang="en-US" sz="2600" b="1" dirty="0">
                <a:latin typeface="Bookman Old Style" panose="02050604050505020204" pitchFamily="18" charset="0"/>
              </a:rPr>
              <a:t> </a:t>
            </a:r>
            <a:r>
              <a:rPr lang="en-US" sz="2800" b="1" i="1" dirty="0">
                <a:latin typeface="Bookman Old Style" panose="02050604050505020204" pitchFamily="18" charset="0"/>
              </a:rPr>
              <a:t>And large crowds followed him, and he healed them there</a:t>
            </a:r>
            <a:r>
              <a:rPr lang="en-US" sz="2800" b="1" dirty="0">
                <a:latin typeface="Bookman Old Style" panose="02050604050505020204" pitchFamily="18" charset="0"/>
              </a:rPr>
              <a:t>. </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A hard heart is more deeply rooted in tradition than in the truth (</a:t>
            </a:r>
            <a:r>
              <a:rPr lang="en-US" sz="3200" b="1" i="1" dirty="0">
                <a:latin typeface="Bookman Old Style" panose="02050604050505020204" pitchFamily="18" charset="0"/>
              </a:rPr>
              <a:t>verses 1-6</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600" b="1" dirty="0">
                <a:solidFill>
                  <a:srgbClr val="FF0000"/>
                </a:solidFill>
                <a:latin typeface="Bookman Old Style" panose="02050604050505020204" pitchFamily="18" charset="0"/>
              </a:rPr>
              <a:t>3</a:t>
            </a:r>
            <a:r>
              <a:rPr lang="en-US" sz="2600" b="1" dirty="0">
                <a:latin typeface="Bookman Old Style" panose="02050604050505020204" pitchFamily="18" charset="0"/>
              </a:rPr>
              <a:t> </a:t>
            </a:r>
            <a:r>
              <a:rPr lang="en-US" sz="2800" b="1" i="1" dirty="0">
                <a:latin typeface="Bookman Old Style" panose="02050604050505020204" pitchFamily="18" charset="0"/>
              </a:rPr>
              <a:t>And Pharisees came up to him and </a:t>
            </a:r>
            <a:r>
              <a:rPr lang="en-US" sz="2800" b="1" i="1" dirty="0">
                <a:solidFill>
                  <a:srgbClr val="7030A0"/>
                </a:solidFill>
                <a:latin typeface="Bookman Old Style" panose="02050604050505020204" pitchFamily="18" charset="0"/>
              </a:rPr>
              <a:t>tested</a:t>
            </a:r>
            <a:r>
              <a:rPr lang="en-US" sz="2800" b="1" dirty="0">
                <a:solidFill>
                  <a:srgbClr val="FF0000"/>
                </a:solidFill>
                <a:latin typeface="Bookman Old Style" panose="02050604050505020204" pitchFamily="18" charset="0"/>
              </a:rPr>
              <a:t>*</a:t>
            </a:r>
            <a:r>
              <a:rPr lang="en-US" sz="2800" b="1" i="1" dirty="0">
                <a:latin typeface="Bookman Old Style" panose="02050604050505020204" pitchFamily="18" charset="0"/>
              </a:rPr>
              <a:t> him by asking, </a:t>
            </a:r>
            <a:r>
              <a:rPr lang="en-US" sz="2800" b="1" i="1" dirty="0">
                <a:solidFill>
                  <a:srgbClr val="0070C0"/>
                </a:solidFill>
                <a:latin typeface="Bookman Old Style" panose="02050604050505020204" pitchFamily="18" charset="0"/>
              </a:rPr>
              <a:t>“Is it lawful to divorce one’s wife for any cause?”</a:t>
            </a:r>
            <a:r>
              <a:rPr lang="en-US" sz="2800" b="1" dirty="0">
                <a:solidFill>
                  <a:srgbClr val="0070C0"/>
                </a:solidFill>
                <a:latin typeface="Bookman Old Style" panose="02050604050505020204" pitchFamily="18" charset="0"/>
              </a:rPr>
              <a:t> </a:t>
            </a:r>
          </a:p>
          <a:p>
            <a:pPr marL="0" indent="0">
              <a:buNone/>
            </a:pPr>
            <a:r>
              <a:rPr lang="en-US" sz="2800" b="1" dirty="0">
                <a:solidFill>
                  <a:srgbClr val="C00000"/>
                </a:solidFill>
                <a:latin typeface="Bookman Old Style" panose="02050604050505020204" pitchFamily="18" charset="0"/>
              </a:rPr>
              <a:t>* </a:t>
            </a:r>
            <a:r>
              <a:rPr lang="en-US" sz="2800" b="1" dirty="0">
                <a:solidFill>
                  <a:srgbClr val="7030A0"/>
                </a:solidFill>
                <a:latin typeface="Bookman Old Style" panose="02050604050505020204" pitchFamily="18" charset="0"/>
              </a:rPr>
              <a:t>To attempt to entrap through a process of inquiry</a:t>
            </a:r>
            <a:endParaRPr lang="en-US" sz="2600" b="1" dirty="0">
              <a:solidFill>
                <a:srgbClr val="7030A0"/>
              </a:solidFill>
              <a:latin typeface="Bookman Old Style" panose="02050604050505020204" pitchFamily="18" charset="0"/>
            </a:endParaRPr>
          </a:p>
        </p:txBody>
      </p:sp>
    </p:spTree>
    <p:extLst>
      <p:ext uri="{BB962C8B-B14F-4D97-AF65-F5344CB8AC3E}">
        <p14:creationId xmlns:p14="http://schemas.microsoft.com/office/powerpoint/2010/main" val="1863083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6800" y="0"/>
            <a:ext cx="10058400" cy="1311215"/>
          </a:xfrm>
        </p:spPr>
        <p:txBody>
          <a:bodyPr>
            <a:normAutofit/>
          </a:bodyPr>
          <a:lstStyle/>
          <a:p>
            <a:pPr algn="ctr"/>
            <a:r>
              <a:rPr lang="en-US" sz="3200" b="1" dirty="0">
                <a:solidFill>
                  <a:srgbClr val="C00000"/>
                </a:solidFill>
                <a:effectLst/>
                <a:latin typeface="Bookman Old Style" panose="02050604050505020204" pitchFamily="18" charset="0"/>
                <a:ea typeface="Calibri" panose="020F0502020204030204" pitchFamily="34" charset="0"/>
              </a:rPr>
              <a:t>Moses Teaching on Divorce and remarriage</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258792" y="1518249"/>
            <a:ext cx="11749178" cy="5221416"/>
          </a:xfrm>
        </p:spPr>
        <p:txBody>
          <a:bodyPr>
            <a:noAutofit/>
          </a:bodyPr>
          <a:lstStyle/>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When a man takes a wife and marries her, </a:t>
            </a:r>
            <a:r>
              <a:rPr lang="en-US" sz="2800" b="1" i="1" dirty="0">
                <a:solidFill>
                  <a:srgbClr val="0070C0"/>
                </a:solidFill>
                <a:latin typeface="Bookman Old Style" panose="02050604050505020204" pitchFamily="18" charset="0"/>
              </a:rPr>
              <a:t>if then she finds no favor in his eyes because he has found some </a:t>
            </a:r>
            <a:r>
              <a:rPr lang="en-US" sz="2800" b="1" i="1" u="sng" dirty="0">
                <a:solidFill>
                  <a:srgbClr val="7030A0"/>
                </a:solidFill>
                <a:latin typeface="Bookman Old Style" panose="02050604050505020204" pitchFamily="18" charset="0"/>
              </a:rPr>
              <a:t>indecency</a:t>
            </a:r>
            <a:r>
              <a:rPr lang="en-US" sz="2800" b="1" dirty="0">
                <a:solidFill>
                  <a:srgbClr val="FF0000"/>
                </a:solidFill>
                <a:latin typeface="Bookman Old Style" panose="02050604050505020204" pitchFamily="18" charset="0"/>
              </a:rPr>
              <a:t>*</a:t>
            </a:r>
            <a:r>
              <a:rPr lang="en-US" sz="2800" b="1" i="1" dirty="0">
                <a:solidFill>
                  <a:srgbClr val="0070C0"/>
                </a:solidFill>
                <a:latin typeface="Bookman Old Style" panose="02050604050505020204" pitchFamily="18" charset="0"/>
              </a:rPr>
              <a:t> in her</a:t>
            </a:r>
            <a:r>
              <a:rPr lang="en-US" sz="2800" b="1" i="1" dirty="0">
                <a:latin typeface="Bookman Old Style" panose="02050604050505020204" pitchFamily="18" charset="0"/>
              </a:rPr>
              <a:t>, and he writes her a certificate of divorce and puts it in her hand and sends her out of his house, and she departs out of his house, and </a:t>
            </a:r>
            <a:r>
              <a:rPr lang="en-US" sz="2800" b="1" i="1" dirty="0">
                <a:solidFill>
                  <a:srgbClr val="0070C0"/>
                </a:solidFill>
                <a:latin typeface="Bookman Old Style" panose="02050604050505020204" pitchFamily="18" charset="0"/>
              </a:rPr>
              <a:t>if she goes and becomes another man’s wife, and the latter man </a:t>
            </a:r>
            <a:r>
              <a:rPr lang="en-US" sz="2800" b="1" i="1" u="sng" dirty="0">
                <a:solidFill>
                  <a:srgbClr val="7030A0"/>
                </a:solidFill>
                <a:latin typeface="Bookman Old Style" panose="02050604050505020204" pitchFamily="18" charset="0"/>
              </a:rPr>
              <a:t>hates her</a:t>
            </a:r>
            <a:r>
              <a:rPr lang="en-US" sz="2800" b="1" i="1" dirty="0">
                <a:latin typeface="Bookman Old Style" panose="02050604050505020204" pitchFamily="18" charset="0"/>
              </a:rPr>
              <a:t> and writes her a certificate of divorce and puts it in her hand and sends her out of his house, or if the latter man dies, who took her to be his wife, then </a:t>
            </a:r>
            <a:r>
              <a:rPr lang="en-US" sz="2800" b="1" i="1" dirty="0">
                <a:solidFill>
                  <a:srgbClr val="0070C0"/>
                </a:solidFill>
                <a:latin typeface="Bookman Old Style" panose="02050604050505020204" pitchFamily="18" charset="0"/>
              </a:rPr>
              <a:t>her former husband, who sent her away, may not take her again to be his wife, </a:t>
            </a:r>
            <a:r>
              <a:rPr lang="en-US" sz="2800" b="1" i="1" u="sng" dirty="0">
                <a:solidFill>
                  <a:srgbClr val="7030A0"/>
                </a:solidFill>
                <a:latin typeface="Bookman Old Style" panose="02050604050505020204" pitchFamily="18" charset="0"/>
              </a:rPr>
              <a:t>after she has been defiled</a:t>
            </a:r>
            <a:r>
              <a:rPr lang="en-US" sz="2800" b="1" i="1" dirty="0">
                <a:latin typeface="Bookman Old Style" panose="02050604050505020204" pitchFamily="18" charset="0"/>
              </a:rPr>
              <a:t>, for that is an abomination before the Lord…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Deuteronomy 24:1-4</a:t>
            </a:r>
          </a:p>
          <a:p>
            <a:pPr marL="0" indent="0">
              <a:buNone/>
            </a:pPr>
            <a:r>
              <a:rPr lang="en-US" sz="2800" b="1" dirty="0">
                <a:solidFill>
                  <a:srgbClr val="C00000"/>
                </a:solidFill>
                <a:latin typeface="Bookman Old Style" panose="02050604050505020204" pitchFamily="18" charset="0"/>
              </a:rPr>
              <a:t>* </a:t>
            </a:r>
            <a:r>
              <a:rPr lang="en-US" sz="2800" b="1" dirty="0">
                <a:solidFill>
                  <a:srgbClr val="7030A0"/>
                </a:solidFill>
                <a:latin typeface="Bookman Old Style" panose="02050604050505020204" pitchFamily="18" charset="0"/>
              </a:rPr>
              <a:t>What is unseemly, unbecoming</a:t>
            </a:r>
          </a:p>
        </p:txBody>
      </p:sp>
    </p:spTree>
    <p:extLst>
      <p:ext uri="{BB962C8B-B14F-4D97-AF65-F5344CB8AC3E}">
        <p14:creationId xmlns:p14="http://schemas.microsoft.com/office/powerpoint/2010/main" val="109263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A hard heart is more deeply rooted in tradition than in the truth (</a:t>
            </a:r>
            <a:r>
              <a:rPr lang="en-US" sz="3200" b="1" i="1" dirty="0">
                <a:latin typeface="Bookman Old Style" panose="02050604050505020204" pitchFamily="18" charset="0"/>
              </a:rPr>
              <a:t>verses 1-6</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600" b="1" dirty="0">
                <a:solidFill>
                  <a:srgbClr val="FF0000"/>
                </a:solidFill>
                <a:latin typeface="Bookman Old Style" panose="02050604050505020204" pitchFamily="18" charset="0"/>
              </a:rPr>
              <a:t>4</a:t>
            </a:r>
            <a:r>
              <a:rPr lang="en-US" sz="2600" b="1" dirty="0">
                <a:latin typeface="Bookman Old Style" panose="02050604050505020204" pitchFamily="18" charset="0"/>
              </a:rPr>
              <a:t> </a:t>
            </a:r>
            <a:r>
              <a:rPr lang="en-US" sz="2800" b="1" i="1" dirty="0">
                <a:latin typeface="Bookman Old Style" panose="02050604050505020204" pitchFamily="18" charset="0"/>
              </a:rPr>
              <a:t>He answered, “</a:t>
            </a:r>
            <a:r>
              <a:rPr lang="en-US" sz="2800" b="1" i="1" dirty="0">
                <a:solidFill>
                  <a:srgbClr val="0070C0"/>
                </a:solidFill>
                <a:latin typeface="Bookman Old Style" panose="02050604050505020204" pitchFamily="18" charset="0"/>
              </a:rPr>
              <a:t>Have you not read </a:t>
            </a:r>
            <a:r>
              <a:rPr lang="en-US" sz="2800" b="1" i="1" dirty="0">
                <a:latin typeface="Bookman Old Style" panose="02050604050505020204" pitchFamily="18" charset="0"/>
              </a:rPr>
              <a:t>that he who created them </a:t>
            </a:r>
            <a:r>
              <a:rPr lang="en-US" sz="2800" b="1" i="1" dirty="0">
                <a:solidFill>
                  <a:srgbClr val="0070C0"/>
                </a:solidFill>
                <a:latin typeface="Bookman Old Style" panose="02050604050505020204" pitchFamily="18" charset="0"/>
              </a:rPr>
              <a:t>from the beginning </a:t>
            </a:r>
            <a:r>
              <a:rPr lang="en-US" sz="2800" b="1" i="1" dirty="0">
                <a:latin typeface="Bookman Old Style" panose="02050604050505020204" pitchFamily="18" charset="0"/>
              </a:rPr>
              <a:t>made them </a:t>
            </a:r>
            <a:r>
              <a:rPr lang="en-US" sz="2800" b="1" i="1" dirty="0">
                <a:solidFill>
                  <a:srgbClr val="0070C0"/>
                </a:solidFill>
                <a:latin typeface="Bookman Old Style" panose="02050604050505020204" pitchFamily="18" charset="0"/>
              </a:rPr>
              <a:t>male and female</a:t>
            </a:r>
            <a:r>
              <a:rPr lang="en-US" sz="2800" b="1" dirty="0">
                <a:latin typeface="Bookman Old Style" panose="02050604050505020204" pitchFamily="18" charset="0"/>
              </a:rPr>
              <a:t>, </a:t>
            </a:r>
            <a:r>
              <a:rPr lang="en-US" sz="2600" b="1" dirty="0">
                <a:solidFill>
                  <a:srgbClr val="FF0000"/>
                </a:solidFill>
                <a:latin typeface="Bookman Old Style" panose="02050604050505020204" pitchFamily="18" charset="0"/>
              </a:rPr>
              <a:t>5</a:t>
            </a:r>
            <a:r>
              <a:rPr lang="en-US" sz="2600" b="1" dirty="0">
                <a:latin typeface="Bookman Old Style" panose="02050604050505020204" pitchFamily="18" charset="0"/>
              </a:rPr>
              <a:t> </a:t>
            </a:r>
            <a:r>
              <a:rPr lang="en-US" sz="2800" b="1" i="1" dirty="0">
                <a:latin typeface="Bookman Old Style" panose="02050604050505020204" pitchFamily="18" charset="0"/>
              </a:rPr>
              <a:t>and said, ‘Therefore a man shall leave his father and his mother and </a:t>
            </a:r>
            <a:r>
              <a:rPr lang="en-US" sz="2800" b="1" i="1" dirty="0">
                <a:solidFill>
                  <a:srgbClr val="0070C0"/>
                </a:solidFill>
                <a:latin typeface="Bookman Old Style" panose="02050604050505020204" pitchFamily="18" charset="0"/>
              </a:rPr>
              <a:t>hold fast to </a:t>
            </a:r>
            <a:r>
              <a:rPr lang="en-US" sz="2800" b="1" i="1" dirty="0">
                <a:latin typeface="Bookman Old Style" panose="02050604050505020204" pitchFamily="18" charset="0"/>
              </a:rPr>
              <a:t>his wife, and the two shall become </a:t>
            </a:r>
            <a:r>
              <a:rPr lang="en-US" sz="2800" b="1" i="1" dirty="0">
                <a:solidFill>
                  <a:srgbClr val="0070C0"/>
                </a:solidFill>
                <a:latin typeface="Bookman Old Style" panose="02050604050505020204" pitchFamily="18" charset="0"/>
              </a:rPr>
              <a:t>one flesh</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600" b="1" dirty="0">
                <a:solidFill>
                  <a:srgbClr val="FF0000"/>
                </a:solidFill>
                <a:latin typeface="Bookman Old Style" panose="02050604050505020204" pitchFamily="18" charset="0"/>
              </a:rPr>
              <a:t>6</a:t>
            </a:r>
            <a:r>
              <a:rPr lang="en-US" sz="2600" b="1" dirty="0">
                <a:latin typeface="Bookman Old Style" panose="02050604050505020204" pitchFamily="18" charset="0"/>
              </a:rPr>
              <a:t> </a:t>
            </a:r>
            <a:r>
              <a:rPr lang="en-US" sz="2800" b="1" i="1" dirty="0">
                <a:latin typeface="Bookman Old Style" panose="02050604050505020204" pitchFamily="18" charset="0"/>
              </a:rPr>
              <a:t>So they are no longer two but one flesh. What therefore God has joined together, let not man separate.”</a:t>
            </a: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3747000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A hard heart is more deeply rooted in tradition than in the truth (</a:t>
            </a:r>
            <a:r>
              <a:rPr lang="en-US" sz="3200" b="1" i="1" dirty="0">
                <a:latin typeface="Bookman Old Style" panose="02050604050505020204" pitchFamily="18" charset="0"/>
              </a:rPr>
              <a:t>verses 1-6</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4</a:t>
            </a:r>
            <a:r>
              <a:rPr lang="en-US" sz="2400" b="1" dirty="0">
                <a:latin typeface="Bookman Old Style" panose="02050604050505020204" pitchFamily="18" charset="0"/>
              </a:rPr>
              <a:t> </a:t>
            </a:r>
            <a:r>
              <a:rPr lang="en-US" sz="2400" b="1" i="1" dirty="0">
                <a:latin typeface="Bookman Old Style" panose="02050604050505020204" pitchFamily="18" charset="0"/>
              </a:rPr>
              <a:t>He answered, “</a:t>
            </a:r>
            <a:r>
              <a:rPr lang="en-US" sz="2400" b="1" i="1" dirty="0">
                <a:solidFill>
                  <a:srgbClr val="0070C0"/>
                </a:solidFill>
                <a:latin typeface="Bookman Old Style" panose="02050604050505020204" pitchFamily="18" charset="0"/>
              </a:rPr>
              <a:t>Have you not read </a:t>
            </a:r>
            <a:r>
              <a:rPr lang="en-US" sz="2400" b="1" i="1" dirty="0">
                <a:latin typeface="Bookman Old Style" panose="02050604050505020204" pitchFamily="18" charset="0"/>
              </a:rPr>
              <a:t>that he who created them </a:t>
            </a:r>
            <a:r>
              <a:rPr lang="en-US" sz="2400" b="1" i="1" dirty="0">
                <a:solidFill>
                  <a:srgbClr val="0070C0"/>
                </a:solidFill>
                <a:latin typeface="Bookman Old Style" panose="02050604050505020204" pitchFamily="18" charset="0"/>
              </a:rPr>
              <a:t>from the beginning </a:t>
            </a:r>
            <a:r>
              <a:rPr lang="en-US" sz="2400" b="1" i="1" dirty="0">
                <a:latin typeface="Bookman Old Style" panose="02050604050505020204" pitchFamily="18" charset="0"/>
              </a:rPr>
              <a:t>made them </a:t>
            </a:r>
            <a:r>
              <a:rPr lang="en-US" sz="2400" b="1" i="1" dirty="0">
                <a:solidFill>
                  <a:srgbClr val="0070C0"/>
                </a:solidFill>
                <a:latin typeface="Bookman Old Style" panose="02050604050505020204" pitchFamily="18" charset="0"/>
              </a:rPr>
              <a:t>male and female</a:t>
            </a:r>
            <a:r>
              <a:rPr lang="en-US" sz="2400" b="1" dirty="0">
                <a:latin typeface="Bookman Old Style" panose="02050604050505020204" pitchFamily="18" charset="0"/>
              </a:rPr>
              <a:t>, </a:t>
            </a:r>
            <a:r>
              <a:rPr lang="en-US" sz="2400" b="1" dirty="0">
                <a:solidFill>
                  <a:srgbClr val="FF0000"/>
                </a:solidFill>
                <a:latin typeface="Bookman Old Style" panose="02050604050505020204" pitchFamily="18" charset="0"/>
              </a:rPr>
              <a:t>5</a:t>
            </a:r>
            <a:r>
              <a:rPr lang="en-US" sz="2400" b="1" dirty="0">
                <a:latin typeface="Bookman Old Style" panose="02050604050505020204" pitchFamily="18" charset="0"/>
              </a:rPr>
              <a:t> </a:t>
            </a:r>
            <a:r>
              <a:rPr lang="en-US" sz="2400" b="1" i="1" dirty="0">
                <a:latin typeface="Bookman Old Style" panose="02050604050505020204" pitchFamily="18" charset="0"/>
              </a:rPr>
              <a:t>and said, ‘Therefore a man shall leave his father and his mother and </a:t>
            </a:r>
            <a:r>
              <a:rPr lang="en-US" sz="2400" b="1" i="1" dirty="0">
                <a:solidFill>
                  <a:srgbClr val="0070C0"/>
                </a:solidFill>
                <a:latin typeface="Bookman Old Style" panose="02050604050505020204" pitchFamily="18" charset="0"/>
              </a:rPr>
              <a:t>hold fast to </a:t>
            </a:r>
            <a:r>
              <a:rPr lang="en-US" sz="2400" b="1" i="1" dirty="0">
                <a:latin typeface="Bookman Old Style" panose="02050604050505020204" pitchFamily="18" charset="0"/>
              </a:rPr>
              <a:t>his wife, and the two shall become </a:t>
            </a:r>
            <a:r>
              <a:rPr lang="en-US" sz="2400" b="1" i="1" dirty="0">
                <a:solidFill>
                  <a:srgbClr val="0070C0"/>
                </a:solidFill>
                <a:latin typeface="Bookman Old Style" panose="02050604050505020204" pitchFamily="18" charset="0"/>
              </a:rPr>
              <a:t>one flesh</a:t>
            </a:r>
            <a:r>
              <a:rPr lang="en-US" sz="2400" b="1" i="1" dirty="0">
                <a:latin typeface="Bookman Old Style" panose="02050604050505020204" pitchFamily="18" charset="0"/>
              </a:rPr>
              <a:t>’?</a:t>
            </a:r>
            <a:r>
              <a:rPr lang="en-US" sz="2400" b="1" dirty="0">
                <a:latin typeface="Bookman Old Style" panose="02050604050505020204" pitchFamily="18" charset="0"/>
              </a:rPr>
              <a:t> </a:t>
            </a:r>
            <a:r>
              <a:rPr lang="en-US" sz="2400" b="1" dirty="0">
                <a:solidFill>
                  <a:srgbClr val="FF0000"/>
                </a:solidFill>
                <a:latin typeface="Bookman Old Style" panose="02050604050505020204" pitchFamily="18" charset="0"/>
              </a:rPr>
              <a:t>6</a:t>
            </a:r>
            <a:r>
              <a:rPr lang="en-US" sz="2400" b="1" dirty="0">
                <a:latin typeface="Bookman Old Style" panose="02050604050505020204" pitchFamily="18" charset="0"/>
              </a:rPr>
              <a:t> </a:t>
            </a:r>
            <a:r>
              <a:rPr lang="en-US" sz="2400" b="1" i="1" dirty="0">
                <a:latin typeface="Bookman Old Style" panose="02050604050505020204" pitchFamily="18" charset="0"/>
              </a:rPr>
              <a:t>So they are no longer two but one flesh. What therefore God has joined together, let not man separate.”</a:t>
            </a:r>
            <a:r>
              <a:rPr lang="en-US" sz="24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Because the Lord was witness between you and the wife of your youth, </a:t>
            </a:r>
            <a:r>
              <a:rPr lang="en-US" sz="2800" b="1" i="1" dirty="0">
                <a:solidFill>
                  <a:srgbClr val="0070C0"/>
                </a:solidFill>
                <a:latin typeface="Bookman Old Style" panose="02050604050505020204" pitchFamily="18" charset="0"/>
              </a:rPr>
              <a:t>to whom you have been faithless, though she is your companion and your wife by covenant</a:t>
            </a:r>
            <a:r>
              <a:rPr lang="en-US" sz="2800" b="1" i="1" dirty="0">
                <a:latin typeface="Bookman Old Style" panose="02050604050505020204" pitchFamily="18" charset="0"/>
              </a:rPr>
              <a:t>. Did he not </a:t>
            </a:r>
            <a:r>
              <a:rPr lang="en-US" sz="2800" b="1" i="1" dirty="0">
                <a:solidFill>
                  <a:srgbClr val="0070C0"/>
                </a:solidFill>
                <a:latin typeface="Bookman Old Style" panose="02050604050505020204" pitchFamily="18" charset="0"/>
              </a:rPr>
              <a:t>make them one</a:t>
            </a:r>
            <a:r>
              <a:rPr lang="en-US" sz="2800" b="1" i="1" dirty="0">
                <a:latin typeface="Bookman Old Style" panose="02050604050505020204" pitchFamily="18" charset="0"/>
              </a:rPr>
              <a:t>, with a </a:t>
            </a:r>
            <a:r>
              <a:rPr lang="en-US" sz="2800" b="1" i="1" dirty="0">
                <a:solidFill>
                  <a:srgbClr val="0070C0"/>
                </a:solidFill>
                <a:latin typeface="Bookman Old Style" panose="02050604050505020204" pitchFamily="18" charset="0"/>
              </a:rPr>
              <a:t>portion of the Spirit </a:t>
            </a:r>
            <a:r>
              <a:rPr lang="en-US" sz="2800" b="1" i="1" dirty="0">
                <a:latin typeface="Bookman Old Style" panose="02050604050505020204" pitchFamily="18" charset="0"/>
              </a:rPr>
              <a:t>in their union? And what was the one God seeking? </a:t>
            </a:r>
            <a:r>
              <a:rPr lang="en-US" sz="2800" b="1" i="1" dirty="0">
                <a:solidFill>
                  <a:srgbClr val="0070C0"/>
                </a:solidFill>
                <a:latin typeface="Bookman Old Style" panose="02050604050505020204" pitchFamily="18" charset="0"/>
              </a:rPr>
              <a:t>Godly offspring</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Malachi 2:14-15</a:t>
            </a:r>
            <a:endParaRPr lang="en-US" sz="32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95778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 hard heart desires license more than grace (</a:t>
            </a:r>
            <a:r>
              <a:rPr lang="en-US" sz="3200" b="1" i="1" dirty="0">
                <a:effectLst/>
                <a:latin typeface="Bookman Old Style" panose="02050604050505020204" pitchFamily="18" charset="0"/>
                <a:ea typeface="Calibri" panose="020F0502020204030204" pitchFamily="34" charset="0"/>
              </a:rPr>
              <a:t>verses 7-12</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The Pharisees failed to see their sin in the Law’s permission to divorce (</a:t>
            </a:r>
            <a:r>
              <a:rPr lang="en-US" sz="2800" b="1" i="1" dirty="0">
                <a:latin typeface="Bookman Old Style" panose="02050604050505020204" pitchFamily="18" charset="0"/>
              </a:rPr>
              <a:t>7-9</a:t>
            </a:r>
            <a:r>
              <a:rPr lang="en-US" sz="2800" b="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7</a:t>
            </a:r>
            <a:r>
              <a:rPr lang="en-US" sz="2800" b="1" dirty="0">
                <a:latin typeface="Bookman Old Style" panose="02050604050505020204" pitchFamily="18" charset="0"/>
              </a:rPr>
              <a:t> </a:t>
            </a:r>
            <a:r>
              <a:rPr lang="en-US" sz="2800" b="1" i="1" dirty="0">
                <a:latin typeface="Bookman Old Style" panose="02050604050505020204" pitchFamily="18" charset="0"/>
              </a:rPr>
              <a:t>They said to him, “Why then did Moses </a:t>
            </a:r>
            <a:r>
              <a:rPr lang="en-US" sz="2800" b="1" i="1" dirty="0">
                <a:solidFill>
                  <a:srgbClr val="0070C0"/>
                </a:solidFill>
                <a:latin typeface="Bookman Old Style" panose="02050604050505020204" pitchFamily="18" charset="0"/>
              </a:rPr>
              <a:t>command</a:t>
            </a:r>
            <a:r>
              <a:rPr lang="en-US" sz="2800" b="1" i="1" dirty="0">
                <a:latin typeface="Bookman Old Style" panose="02050604050505020204" pitchFamily="18" charset="0"/>
              </a:rPr>
              <a:t> one to give a certificate of divorce and to send her away?”</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8</a:t>
            </a:r>
            <a:r>
              <a:rPr lang="en-US" sz="2800" b="1" dirty="0">
                <a:latin typeface="Bookman Old Style" panose="02050604050505020204" pitchFamily="18" charset="0"/>
              </a:rPr>
              <a:t> </a:t>
            </a:r>
            <a:r>
              <a:rPr lang="en-US" sz="2800" b="1" i="1" dirty="0">
                <a:latin typeface="Bookman Old Style" panose="02050604050505020204" pitchFamily="18" charset="0"/>
              </a:rPr>
              <a:t>He said to them, “Because of your hardness of heart Moses </a:t>
            </a:r>
            <a:r>
              <a:rPr lang="en-US" sz="2800" b="1" i="1" dirty="0">
                <a:solidFill>
                  <a:srgbClr val="0070C0"/>
                </a:solidFill>
                <a:latin typeface="Bookman Old Style" panose="02050604050505020204" pitchFamily="18" charset="0"/>
              </a:rPr>
              <a:t>allowed</a:t>
            </a:r>
            <a:r>
              <a:rPr lang="en-US" sz="2800" b="1" i="1" dirty="0">
                <a:latin typeface="Bookman Old Style" panose="02050604050505020204" pitchFamily="18" charset="0"/>
              </a:rPr>
              <a:t> you to divorce your wives, but from the beginning it was not so.</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9</a:t>
            </a:r>
            <a:r>
              <a:rPr lang="en-US" sz="2800" b="1" dirty="0">
                <a:latin typeface="Bookman Old Style" panose="02050604050505020204" pitchFamily="18" charset="0"/>
              </a:rPr>
              <a:t> </a:t>
            </a:r>
            <a:r>
              <a:rPr lang="en-US" sz="2800" b="1" i="1" dirty="0">
                <a:latin typeface="Bookman Old Style" panose="02050604050505020204" pitchFamily="18" charset="0"/>
              </a:rPr>
              <a:t>And I say to you: whoever divorces his wife, except for sexual immorality, and marries another, commits adultery.”</a:t>
            </a:r>
            <a:r>
              <a:rPr lang="en-US" sz="2800" b="1" dirty="0">
                <a:latin typeface="Bookman Old Style" panose="02050604050505020204" pitchFamily="18" charset="0"/>
              </a:rPr>
              <a:t>  </a:t>
            </a:r>
          </a:p>
          <a:p>
            <a:pPr marL="0" indent="0">
              <a:buNone/>
            </a:pPr>
            <a:endParaRPr lang="en-US" sz="2800" b="1" dirty="0">
              <a:latin typeface="Bookman Old Style" panose="02050604050505020204" pitchFamily="18" charset="0"/>
            </a:endParaRPr>
          </a:p>
        </p:txBody>
      </p:sp>
    </p:spTree>
    <p:extLst>
      <p:ext uri="{BB962C8B-B14F-4D97-AF65-F5344CB8AC3E}">
        <p14:creationId xmlns:p14="http://schemas.microsoft.com/office/powerpoint/2010/main" val="76180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833</TotalTime>
  <Words>1500</Words>
  <Application>Microsoft Office PowerPoint</Application>
  <PresentationFormat>Widescreen</PresentationFormat>
  <Paragraphs>51</Paragraphs>
  <Slides>21</Slides>
  <Notes>0</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21</vt:i4>
      </vt:variant>
    </vt:vector>
  </HeadingPairs>
  <TitlesOfParts>
    <vt:vector size="33" baseType="lpstr">
      <vt:lpstr>Arial</vt:lpstr>
      <vt:lpstr>Bookman Old Style</vt:lpstr>
      <vt:lpstr>Calibri</vt:lpstr>
      <vt:lpstr>Calibri Light</vt:lpstr>
      <vt:lpstr>Rockwell</vt:lpstr>
      <vt:lpstr>Rockwell Condensed</vt:lpstr>
      <vt:lpstr>Source Sans Pro</vt:lpstr>
      <vt:lpstr>var(--font-akagi)</vt:lpstr>
      <vt:lpstr>Wingdings</vt:lpstr>
      <vt:lpstr>1_Office Theme</vt:lpstr>
      <vt:lpstr>Wood Type</vt:lpstr>
      <vt:lpstr>Office Theme</vt:lpstr>
      <vt:lpstr>PowerPoint Presentation</vt:lpstr>
      <vt:lpstr>PowerPoint Presentation</vt:lpstr>
      <vt:lpstr>PowerPoint Presentation</vt:lpstr>
      <vt:lpstr>I. A hard heart is more deeply rooted in tradition than in the truth (verses 1-6)</vt:lpstr>
      <vt:lpstr>I. A hard heart is more deeply rooted in tradition than in the truth (verses 1-6)</vt:lpstr>
      <vt:lpstr>Moses Teaching on Divorce and remarriage</vt:lpstr>
      <vt:lpstr>I. A hard heart is more deeply rooted in tradition than in the truth (verses 1-6)</vt:lpstr>
      <vt:lpstr>I. A hard heart is more deeply rooted in tradition than in the truth (verses 1-6)</vt:lpstr>
      <vt:lpstr>II. A hard heart desires license more than grace (verses 7-12)</vt:lpstr>
      <vt:lpstr>II. A hard heart desires license more than grace (verses 7-12)</vt:lpstr>
      <vt:lpstr>II. A hard heart desires license more than grace (verses 7-12)</vt:lpstr>
      <vt:lpstr>PowerPoint Presentation</vt:lpstr>
      <vt:lpstr>II. A hard heart desires license more than grace (verses 7-12)</vt:lpstr>
      <vt:lpstr>II. A hard heart desires license more than grace (verses 7-12)</vt:lpstr>
      <vt:lpstr>II. A hard heart desires license more than grace (verses 7-12)</vt:lpstr>
      <vt:lpstr>PowerPoint Presentation</vt:lpstr>
      <vt:lpstr>More Love To Thee                                         Hymn #363 </vt:lpstr>
      <vt:lpstr>More love to Thee, O Christ, more love to Thee. Hear Thou the prayer I make  on bended knee. This is my earnest plea: More love,  O Christ,  to Thee, more love to Thee,  more love to Thee. </vt:lpstr>
      <vt:lpstr>Once earthly joy I craved,  sought peace and rest; Now Thee alone I seek,  give what is best. This all my prayer shall be more love O Christ to Thee, more love to Thee, more love to Thee. </vt:lpstr>
      <vt:lpstr>Then shall my latest breath  whisper Thy praise; This be the parting cry  my heart shall raise. This still my prayer shall be: More love O Christ to Thee, More love to Thee, more love to Thee.  CCLI Song # 36750 Elizabeth Payson Prentiss | William Howard Doane Words: Public Domain; Music: Public Domain For use solely with the SongSelect® Terms of Use. All rights reserved. www.ccli.com CCLI License # 763793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64</cp:revision>
  <dcterms:created xsi:type="dcterms:W3CDTF">2020-03-26T18:56:14Z</dcterms:created>
  <dcterms:modified xsi:type="dcterms:W3CDTF">2023-10-29T22:08:15Z</dcterms:modified>
</cp:coreProperties>
</file>