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"/>
  </p:notesMasterIdLst>
  <p:sldIdLst>
    <p:sldId id="545" r:id="rId2"/>
    <p:sldId id="546" r:id="rId3"/>
    <p:sldId id="538" r:id="rId4"/>
    <p:sldId id="53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Psalm 107:1-3 &amp; 23-32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45450-06FF-0D19-55C9-3A13700BF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A Storm in the Night</a:t>
            </a:r>
          </a:p>
        </p:txBody>
      </p:sp>
    </p:spTree>
    <p:extLst>
      <p:ext uri="{BB962C8B-B14F-4D97-AF65-F5344CB8AC3E}">
        <p14:creationId xmlns:p14="http://schemas.microsoft.com/office/powerpoint/2010/main" val="405643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08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9583-0C7D-7AA5-ACDC-CE11EA1E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Invitation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“</a:t>
            </a:r>
            <a:r>
              <a:rPr lang="en-US" sz="3200" b="1" i="1" dirty="0">
                <a:solidFill>
                  <a:srgbClr val="FFFF00"/>
                </a:solidFill>
              </a:rPr>
              <a:t>For God so loved </a:t>
            </a:r>
            <a:r>
              <a:rPr lang="en-US" sz="3200" b="1" i="1" dirty="0">
                <a:solidFill>
                  <a:schemeClr val="bg1"/>
                </a:solidFill>
              </a:rPr>
              <a:t>the world, that </a:t>
            </a:r>
            <a:r>
              <a:rPr lang="en-US" sz="3200" b="1" i="1" dirty="0">
                <a:solidFill>
                  <a:srgbClr val="FFFF00"/>
                </a:solidFill>
              </a:rPr>
              <a:t>he gave </a:t>
            </a:r>
            <a:r>
              <a:rPr lang="en-US" sz="3200" b="1" i="1" dirty="0">
                <a:solidFill>
                  <a:schemeClr val="bg1"/>
                </a:solidFill>
              </a:rPr>
              <a:t>his only Son, </a:t>
            </a:r>
            <a:r>
              <a:rPr lang="en-US" sz="3200" b="1" i="1" dirty="0">
                <a:solidFill>
                  <a:srgbClr val="FFFF00"/>
                </a:solidFill>
              </a:rPr>
              <a:t>that</a:t>
            </a:r>
            <a:r>
              <a:rPr lang="en-US" sz="3200" b="1" i="1" dirty="0">
                <a:solidFill>
                  <a:schemeClr val="bg1"/>
                </a:solidFill>
              </a:rPr>
              <a:t> whoever believes in him should </a:t>
            </a:r>
            <a:r>
              <a:rPr lang="en-US" sz="3200" b="1" i="1" dirty="0">
                <a:solidFill>
                  <a:srgbClr val="FFFF00"/>
                </a:solidFill>
              </a:rPr>
              <a:t>not perish but have eternal life</a:t>
            </a:r>
            <a:r>
              <a:rPr lang="en-US" sz="3200" b="1" i="1" dirty="0">
                <a:solidFill>
                  <a:schemeClr val="bg1"/>
                </a:solidFill>
              </a:rPr>
              <a:t>. For God did </a:t>
            </a:r>
            <a:r>
              <a:rPr lang="en-US" sz="3200" b="1" i="1" dirty="0">
                <a:solidFill>
                  <a:srgbClr val="FFFF00"/>
                </a:solidFill>
              </a:rPr>
              <a:t>not</a:t>
            </a:r>
            <a:r>
              <a:rPr lang="en-US" sz="3200" b="1" i="1" dirty="0">
                <a:solidFill>
                  <a:schemeClr val="bg1"/>
                </a:solidFill>
              </a:rPr>
              <a:t> send his Son into the world </a:t>
            </a:r>
            <a:r>
              <a:rPr lang="en-US" sz="3200" b="1" i="1" dirty="0">
                <a:solidFill>
                  <a:srgbClr val="FFFF00"/>
                </a:solidFill>
              </a:rPr>
              <a:t>to condemn </a:t>
            </a:r>
            <a:r>
              <a:rPr lang="en-US" sz="3200" b="1" i="1" dirty="0">
                <a:solidFill>
                  <a:schemeClr val="bg1"/>
                </a:solidFill>
              </a:rPr>
              <a:t>the world, </a:t>
            </a:r>
            <a:r>
              <a:rPr lang="en-US" sz="3200" b="1" i="1" dirty="0">
                <a:solidFill>
                  <a:srgbClr val="FFFF00"/>
                </a:solidFill>
              </a:rPr>
              <a:t>but</a:t>
            </a:r>
            <a:r>
              <a:rPr lang="en-US" sz="3200" b="1" i="1" dirty="0">
                <a:solidFill>
                  <a:schemeClr val="bg1"/>
                </a:solidFill>
              </a:rPr>
              <a:t> in order that the world might </a:t>
            </a:r>
            <a:r>
              <a:rPr lang="en-US" sz="3200" b="1" i="1" dirty="0">
                <a:solidFill>
                  <a:srgbClr val="FFFF00"/>
                </a:solidFill>
              </a:rPr>
              <a:t>be saved through him</a:t>
            </a:r>
            <a:r>
              <a:rPr lang="en-US" sz="3200" b="1" i="1" dirty="0">
                <a:solidFill>
                  <a:schemeClr val="bg1"/>
                </a:solidFill>
              </a:rPr>
              <a:t>. 18 </a:t>
            </a:r>
            <a:r>
              <a:rPr lang="en-US" sz="3200" b="1" i="1" dirty="0">
                <a:solidFill>
                  <a:srgbClr val="FFFF00"/>
                </a:solidFill>
              </a:rPr>
              <a:t>Whoever believes </a:t>
            </a:r>
            <a:r>
              <a:rPr lang="en-US" sz="3200" b="1" i="1" dirty="0">
                <a:solidFill>
                  <a:schemeClr val="bg1"/>
                </a:solidFill>
              </a:rPr>
              <a:t>in him is </a:t>
            </a:r>
            <a:r>
              <a:rPr lang="en-US" sz="3200" b="1" i="1" dirty="0">
                <a:solidFill>
                  <a:srgbClr val="FFFF00"/>
                </a:solidFill>
              </a:rPr>
              <a:t>not condemned</a:t>
            </a:r>
            <a:r>
              <a:rPr lang="en-US" sz="3200" b="1" i="1" dirty="0">
                <a:solidFill>
                  <a:schemeClr val="bg1"/>
                </a:solidFill>
              </a:rPr>
              <a:t>, but </a:t>
            </a:r>
            <a:r>
              <a:rPr lang="en-US" sz="3200" b="1" i="1" dirty="0">
                <a:solidFill>
                  <a:srgbClr val="FFFF00"/>
                </a:solidFill>
              </a:rPr>
              <a:t>whoever does not believe </a:t>
            </a:r>
            <a:r>
              <a:rPr lang="en-US" sz="3200" b="1" i="1" dirty="0">
                <a:solidFill>
                  <a:schemeClr val="bg1"/>
                </a:solidFill>
              </a:rPr>
              <a:t>is </a:t>
            </a:r>
            <a:r>
              <a:rPr lang="en-US" sz="3200" b="1" i="1" dirty="0">
                <a:solidFill>
                  <a:srgbClr val="FFFF00"/>
                </a:solidFill>
              </a:rPr>
              <a:t>condemned already</a:t>
            </a:r>
            <a:r>
              <a:rPr lang="en-US" sz="3200" b="1" i="1" dirty="0">
                <a:solidFill>
                  <a:schemeClr val="bg1"/>
                </a:solidFill>
              </a:rPr>
              <a:t>, because he has not believed in the name of the only Son of God</a:t>
            </a:r>
            <a:r>
              <a:rPr lang="en-US" sz="3200" b="1" dirty="0">
                <a:solidFill>
                  <a:schemeClr val="bg1"/>
                </a:solidFill>
              </a:rPr>
              <a:t>.” 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John 3:16-18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880</TotalTime>
  <Words>103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PowerPoint Presentation</vt:lpstr>
      <vt:lpstr>A Storm in the Night</vt:lpstr>
      <vt:lpstr>PowerPoint Presentation</vt:lpstr>
      <vt:lpstr>Invitation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66</cp:revision>
  <dcterms:created xsi:type="dcterms:W3CDTF">2020-03-26T18:56:14Z</dcterms:created>
  <dcterms:modified xsi:type="dcterms:W3CDTF">2023-10-23T21:13:43Z</dcterms:modified>
</cp:coreProperties>
</file>