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399" r:id="rId2"/>
    <p:sldId id="727" r:id="rId3"/>
    <p:sldId id="565" r:id="rId4"/>
    <p:sldId id="744" r:id="rId5"/>
    <p:sldId id="745" r:id="rId6"/>
    <p:sldId id="747" r:id="rId7"/>
    <p:sldId id="748" r:id="rId8"/>
    <p:sldId id="746" r:id="rId9"/>
    <p:sldId id="749" r:id="rId10"/>
    <p:sldId id="750" r:id="rId11"/>
    <p:sldId id="741" r:id="rId12"/>
    <p:sldId id="751" r:id="rId13"/>
    <p:sldId id="660" r:id="rId14"/>
    <p:sldId id="752" r:id="rId15"/>
    <p:sldId id="743" r:id="rId16"/>
    <p:sldId id="753" r:id="rId17"/>
    <p:sldId id="754" r:id="rId18"/>
    <p:sldId id="742" r:id="rId19"/>
    <p:sldId id="755" r:id="rId20"/>
    <p:sldId id="756" r:id="rId21"/>
    <p:sldId id="75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9900"/>
    <a:srgbClr val="FFCC00"/>
    <a:srgbClr val="CC6600"/>
    <a:srgbClr val="CCCC00"/>
    <a:srgbClr val="FFFF66"/>
    <a:srgbClr val="33CC33"/>
    <a:srgbClr val="00FF00"/>
    <a:srgbClr val="99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389AC7-26BB-43B0-AAF7-FBD71E4AF509}" v="374" dt="2023-10-05T19:42:54.1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3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EC389AC7-26BB-43B0-AAF7-FBD71E4AF509}"/>
    <pc:docChg chg="undo custSel addSld delSld modSld">
      <pc:chgData name="Michael O'Dowd" userId="722580d4ac8858fa" providerId="LiveId" clId="{EC389AC7-26BB-43B0-AAF7-FBD71E4AF509}" dt="2023-10-05T19:42:54.118" v="831"/>
      <pc:docMkLst>
        <pc:docMk/>
      </pc:docMkLst>
      <pc:sldChg chg="modSp mod modAnim">
        <pc:chgData name="Michael O'Dowd" userId="722580d4ac8858fa" providerId="LiveId" clId="{EC389AC7-26BB-43B0-AAF7-FBD71E4AF509}" dt="2023-10-04T18:02:16.894" v="244" actId="207"/>
        <pc:sldMkLst>
          <pc:docMk/>
          <pc:sldMk cId="3604928972" sldId="565"/>
        </pc:sldMkLst>
        <pc:spChg chg="mod">
          <ac:chgData name="Michael O'Dowd" userId="722580d4ac8858fa" providerId="LiveId" clId="{EC389AC7-26BB-43B0-AAF7-FBD71E4AF509}" dt="2023-10-04T18:00:06.901" v="239" actId="114"/>
          <ac:spMkLst>
            <pc:docMk/>
            <pc:sldMk cId="3604928972" sldId="565"/>
            <ac:spMk id="4" creationId="{172A1101-FB4A-46B9-8908-0F75C965EEE4}"/>
          </ac:spMkLst>
        </pc:spChg>
        <pc:spChg chg="mod">
          <ac:chgData name="Michael O'Dowd" userId="722580d4ac8858fa" providerId="LiveId" clId="{EC389AC7-26BB-43B0-AAF7-FBD71E4AF509}" dt="2023-10-04T18:02:16.894" v="244" actId="207"/>
          <ac:spMkLst>
            <pc:docMk/>
            <pc:sldMk cId="3604928972" sldId="565"/>
            <ac:spMk id="5" creationId="{AB5DB673-2A69-412B-A9B3-AAA1AD838AA0}"/>
          </ac:spMkLst>
        </pc:spChg>
      </pc:sldChg>
      <pc:sldChg chg="modSp mod modAnim">
        <pc:chgData name="Michael O'Dowd" userId="722580d4ac8858fa" providerId="LiveId" clId="{EC389AC7-26BB-43B0-AAF7-FBD71E4AF509}" dt="2023-10-04T18:41:02.250" v="711" actId="207"/>
        <pc:sldMkLst>
          <pc:docMk/>
          <pc:sldMk cId="2530849934" sldId="660"/>
        </pc:sldMkLst>
        <pc:spChg chg="mod">
          <ac:chgData name="Michael O'Dowd" userId="722580d4ac8858fa" providerId="LiveId" clId="{EC389AC7-26BB-43B0-AAF7-FBD71E4AF509}" dt="2023-10-02T17:16:19.113" v="108" actId="115"/>
          <ac:spMkLst>
            <pc:docMk/>
            <pc:sldMk cId="2530849934" sldId="660"/>
            <ac:spMk id="4" creationId="{172A1101-FB4A-46B9-8908-0F75C965EEE4}"/>
          </ac:spMkLst>
        </pc:spChg>
        <pc:spChg chg="mod">
          <ac:chgData name="Michael O'Dowd" userId="722580d4ac8858fa" providerId="LiveId" clId="{EC389AC7-26BB-43B0-AAF7-FBD71E4AF509}" dt="2023-10-04T18:41:02.250" v="711" actId="207"/>
          <ac:spMkLst>
            <pc:docMk/>
            <pc:sldMk cId="2530849934" sldId="660"/>
            <ac:spMk id="5" creationId="{AB5DB673-2A69-412B-A9B3-AAA1AD838AA0}"/>
          </ac:spMkLst>
        </pc:spChg>
      </pc:sldChg>
      <pc:sldChg chg="del">
        <pc:chgData name="Michael O'Dowd" userId="722580d4ac8858fa" providerId="LiveId" clId="{EC389AC7-26BB-43B0-AAF7-FBD71E4AF509}" dt="2023-10-02T17:16:45.462" v="109" actId="47"/>
        <pc:sldMkLst>
          <pc:docMk/>
          <pc:sldMk cId="2005579317" sldId="707"/>
        </pc:sldMkLst>
      </pc:sldChg>
      <pc:sldChg chg="modSp mod setBg">
        <pc:chgData name="Michael O'Dowd" userId="722580d4ac8858fa" providerId="LiveId" clId="{EC389AC7-26BB-43B0-AAF7-FBD71E4AF509}" dt="2023-10-04T17:54:16.932" v="238" actId="114"/>
        <pc:sldMkLst>
          <pc:docMk/>
          <pc:sldMk cId="3086600270" sldId="727"/>
        </pc:sldMkLst>
        <pc:spChg chg="mod">
          <ac:chgData name="Michael O'Dowd" userId="722580d4ac8858fa" providerId="LiveId" clId="{EC389AC7-26BB-43B0-AAF7-FBD71E4AF509}" dt="2023-10-04T17:54:16.932" v="238" actId="114"/>
          <ac:spMkLst>
            <pc:docMk/>
            <pc:sldMk cId="3086600270" sldId="727"/>
            <ac:spMk id="3" creationId="{101E9877-419F-A21A-A1FB-2C67BF48FBC6}"/>
          </ac:spMkLst>
        </pc:spChg>
        <pc:spChg chg="mod">
          <ac:chgData name="Michael O'Dowd" userId="722580d4ac8858fa" providerId="LiveId" clId="{EC389AC7-26BB-43B0-AAF7-FBD71E4AF509}" dt="2023-10-04T17:53:52.749" v="209" actId="20577"/>
          <ac:spMkLst>
            <pc:docMk/>
            <pc:sldMk cId="3086600270" sldId="727"/>
            <ac:spMk id="4" creationId="{E83E098D-F60C-3C4A-1832-1E21B6C6D92B}"/>
          </ac:spMkLst>
        </pc:spChg>
      </pc:sldChg>
      <pc:sldChg chg="del">
        <pc:chgData name="Michael O'Dowd" userId="722580d4ac8858fa" providerId="LiveId" clId="{EC389AC7-26BB-43B0-AAF7-FBD71E4AF509}" dt="2023-10-02T17:15:10.620" v="97" actId="47"/>
        <pc:sldMkLst>
          <pc:docMk/>
          <pc:sldMk cId="3960847388" sldId="728"/>
        </pc:sldMkLst>
      </pc:sldChg>
      <pc:sldChg chg="del">
        <pc:chgData name="Michael O'Dowd" userId="722580d4ac8858fa" providerId="LiveId" clId="{EC389AC7-26BB-43B0-AAF7-FBD71E4AF509}" dt="2023-10-02T17:16:45.462" v="109" actId="47"/>
        <pc:sldMkLst>
          <pc:docMk/>
          <pc:sldMk cId="2451833772" sldId="729"/>
        </pc:sldMkLst>
      </pc:sldChg>
      <pc:sldChg chg="del">
        <pc:chgData name="Michael O'Dowd" userId="722580d4ac8858fa" providerId="LiveId" clId="{EC389AC7-26BB-43B0-AAF7-FBD71E4AF509}" dt="2023-10-02T17:08:46.824" v="0" actId="47"/>
        <pc:sldMkLst>
          <pc:docMk/>
          <pc:sldMk cId="1563160455" sldId="730"/>
        </pc:sldMkLst>
      </pc:sldChg>
      <pc:sldChg chg="del">
        <pc:chgData name="Michael O'Dowd" userId="722580d4ac8858fa" providerId="LiveId" clId="{EC389AC7-26BB-43B0-AAF7-FBD71E4AF509}" dt="2023-10-02T17:15:07.594" v="94" actId="47"/>
        <pc:sldMkLst>
          <pc:docMk/>
          <pc:sldMk cId="2274690678" sldId="731"/>
        </pc:sldMkLst>
      </pc:sldChg>
      <pc:sldChg chg="del">
        <pc:chgData name="Michael O'Dowd" userId="722580d4ac8858fa" providerId="LiveId" clId="{EC389AC7-26BB-43B0-AAF7-FBD71E4AF509}" dt="2023-10-02T17:15:10.087" v="96" actId="47"/>
        <pc:sldMkLst>
          <pc:docMk/>
          <pc:sldMk cId="2341771651" sldId="732"/>
        </pc:sldMkLst>
      </pc:sldChg>
      <pc:sldChg chg="del">
        <pc:chgData name="Michael O'Dowd" userId="722580d4ac8858fa" providerId="LiveId" clId="{EC389AC7-26BB-43B0-AAF7-FBD71E4AF509}" dt="2023-10-02T17:15:09.319" v="95" actId="47"/>
        <pc:sldMkLst>
          <pc:docMk/>
          <pc:sldMk cId="2458861783" sldId="733"/>
        </pc:sldMkLst>
      </pc:sldChg>
      <pc:sldChg chg="del">
        <pc:chgData name="Michael O'Dowd" userId="722580d4ac8858fa" providerId="LiveId" clId="{EC389AC7-26BB-43B0-AAF7-FBD71E4AF509}" dt="2023-10-02T17:15:11.200" v="98" actId="47"/>
        <pc:sldMkLst>
          <pc:docMk/>
          <pc:sldMk cId="1125930736" sldId="734"/>
        </pc:sldMkLst>
      </pc:sldChg>
      <pc:sldChg chg="del">
        <pc:chgData name="Michael O'Dowd" userId="722580d4ac8858fa" providerId="LiveId" clId="{EC389AC7-26BB-43B0-AAF7-FBD71E4AF509}" dt="2023-10-02T17:16:45.462" v="109" actId="47"/>
        <pc:sldMkLst>
          <pc:docMk/>
          <pc:sldMk cId="3220463967" sldId="735"/>
        </pc:sldMkLst>
      </pc:sldChg>
      <pc:sldChg chg="del">
        <pc:chgData name="Michael O'Dowd" userId="722580d4ac8858fa" providerId="LiveId" clId="{EC389AC7-26BB-43B0-AAF7-FBD71E4AF509}" dt="2023-10-02T17:16:45.462" v="109" actId="47"/>
        <pc:sldMkLst>
          <pc:docMk/>
          <pc:sldMk cId="2581526740" sldId="736"/>
        </pc:sldMkLst>
      </pc:sldChg>
      <pc:sldChg chg="del">
        <pc:chgData name="Michael O'Dowd" userId="722580d4ac8858fa" providerId="LiveId" clId="{EC389AC7-26BB-43B0-AAF7-FBD71E4AF509}" dt="2023-10-02T17:16:45.462" v="109" actId="47"/>
        <pc:sldMkLst>
          <pc:docMk/>
          <pc:sldMk cId="1251280431" sldId="737"/>
        </pc:sldMkLst>
      </pc:sldChg>
      <pc:sldChg chg="del">
        <pc:chgData name="Michael O'Dowd" userId="722580d4ac8858fa" providerId="LiveId" clId="{EC389AC7-26BB-43B0-AAF7-FBD71E4AF509}" dt="2023-10-02T17:16:45.462" v="109" actId="47"/>
        <pc:sldMkLst>
          <pc:docMk/>
          <pc:sldMk cId="878458013" sldId="738"/>
        </pc:sldMkLst>
      </pc:sldChg>
      <pc:sldChg chg="del">
        <pc:chgData name="Michael O'Dowd" userId="722580d4ac8858fa" providerId="LiveId" clId="{EC389AC7-26BB-43B0-AAF7-FBD71E4AF509}" dt="2023-10-02T17:16:45.462" v="109" actId="47"/>
        <pc:sldMkLst>
          <pc:docMk/>
          <pc:sldMk cId="1565796087" sldId="739"/>
        </pc:sldMkLst>
      </pc:sldChg>
      <pc:sldChg chg="del">
        <pc:chgData name="Michael O'Dowd" userId="722580d4ac8858fa" providerId="LiveId" clId="{EC389AC7-26BB-43B0-AAF7-FBD71E4AF509}" dt="2023-10-02T17:16:45.462" v="109" actId="47"/>
        <pc:sldMkLst>
          <pc:docMk/>
          <pc:sldMk cId="2339393182" sldId="740"/>
        </pc:sldMkLst>
      </pc:sldChg>
      <pc:sldChg chg="modSp add mod modAnim">
        <pc:chgData name="Michael O'Dowd" userId="722580d4ac8858fa" providerId="LiveId" clId="{EC389AC7-26BB-43B0-AAF7-FBD71E4AF509}" dt="2023-10-04T18:28:05.600" v="465" actId="207"/>
        <pc:sldMkLst>
          <pc:docMk/>
          <pc:sldMk cId="2622079432" sldId="741"/>
        </pc:sldMkLst>
        <pc:spChg chg="mod">
          <ac:chgData name="Michael O'Dowd" userId="722580d4ac8858fa" providerId="LiveId" clId="{EC389AC7-26BB-43B0-AAF7-FBD71E4AF509}" dt="2023-10-04T18:28:05.600" v="465" actId="207"/>
          <ac:spMkLst>
            <pc:docMk/>
            <pc:sldMk cId="2622079432" sldId="741"/>
            <ac:spMk id="5" creationId="{AB5DB673-2A69-412B-A9B3-AAA1AD838AA0}"/>
          </ac:spMkLst>
        </pc:spChg>
      </pc:sldChg>
      <pc:sldChg chg="modSp add mod modAnim">
        <pc:chgData name="Michael O'Dowd" userId="722580d4ac8858fa" providerId="LiveId" clId="{EC389AC7-26BB-43B0-AAF7-FBD71E4AF509}" dt="2023-10-05T19:42:54.118" v="831"/>
        <pc:sldMkLst>
          <pc:docMk/>
          <pc:sldMk cId="1944524164" sldId="742"/>
        </pc:sldMkLst>
        <pc:spChg chg="mod">
          <ac:chgData name="Michael O'Dowd" userId="722580d4ac8858fa" providerId="LiveId" clId="{EC389AC7-26BB-43B0-AAF7-FBD71E4AF509}" dt="2023-10-04T18:54:15.118" v="767" actId="207"/>
          <ac:spMkLst>
            <pc:docMk/>
            <pc:sldMk cId="1944524164" sldId="742"/>
            <ac:spMk id="5" creationId="{AB5DB673-2A69-412B-A9B3-AAA1AD838AA0}"/>
          </ac:spMkLst>
        </pc:spChg>
      </pc:sldChg>
      <pc:sldChg chg="modSp add mod modAnim">
        <pc:chgData name="Michael O'Dowd" userId="722580d4ac8858fa" providerId="LiveId" clId="{EC389AC7-26BB-43B0-AAF7-FBD71E4AF509}" dt="2023-10-04T18:45:56.975" v="727" actId="207"/>
        <pc:sldMkLst>
          <pc:docMk/>
          <pc:sldMk cId="1547621908" sldId="743"/>
        </pc:sldMkLst>
        <pc:spChg chg="mod">
          <ac:chgData name="Michael O'Dowd" userId="722580d4ac8858fa" providerId="LiveId" clId="{EC389AC7-26BB-43B0-AAF7-FBD71E4AF509}" dt="2023-10-04T18:45:56.975" v="727" actId="207"/>
          <ac:spMkLst>
            <pc:docMk/>
            <pc:sldMk cId="1547621908" sldId="743"/>
            <ac:spMk id="5" creationId="{AB5DB673-2A69-412B-A9B3-AAA1AD838AA0}"/>
          </ac:spMkLst>
        </pc:spChg>
      </pc:sldChg>
      <pc:sldChg chg="modSp add modAnim">
        <pc:chgData name="Michael O'Dowd" userId="722580d4ac8858fa" providerId="LiveId" clId="{EC389AC7-26BB-43B0-AAF7-FBD71E4AF509}" dt="2023-10-04T18:06:01.629" v="309" actId="207"/>
        <pc:sldMkLst>
          <pc:docMk/>
          <pc:sldMk cId="3228491011" sldId="744"/>
        </pc:sldMkLst>
        <pc:spChg chg="mod">
          <ac:chgData name="Michael O'Dowd" userId="722580d4ac8858fa" providerId="LiveId" clId="{EC389AC7-26BB-43B0-AAF7-FBD71E4AF509}" dt="2023-10-04T18:06:01.629" v="309" actId="207"/>
          <ac:spMkLst>
            <pc:docMk/>
            <pc:sldMk cId="3228491011" sldId="744"/>
            <ac:spMk id="5" creationId="{AB5DB673-2A69-412B-A9B3-AAA1AD838AA0}"/>
          </ac:spMkLst>
        </pc:spChg>
      </pc:sldChg>
      <pc:sldChg chg="modSp add mod">
        <pc:chgData name="Michael O'Dowd" userId="722580d4ac8858fa" providerId="LiveId" clId="{EC389AC7-26BB-43B0-AAF7-FBD71E4AF509}" dt="2023-10-04T18:08:49.693" v="315" actId="115"/>
        <pc:sldMkLst>
          <pc:docMk/>
          <pc:sldMk cId="3361515011" sldId="745"/>
        </pc:sldMkLst>
        <pc:spChg chg="mod">
          <ac:chgData name="Michael O'Dowd" userId="722580d4ac8858fa" providerId="LiveId" clId="{EC389AC7-26BB-43B0-AAF7-FBD71E4AF509}" dt="2023-10-04T18:08:49.693" v="315" actId="115"/>
          <ac:spMkLst>
            <pc:docMk/>
            <pc:sldMk cId="3361515011" sldId="745"/>
            <ac:spMk id="5" creationId="{AB5DB673-2A69-412B-A9B3-AAA1AD838AA0}"/>
          </ac:spMkLst>
        </pc:spChg>
      </pc:sldChg>
      <pc:sldChg chg="modSp add mod">
        <pc:chgData name="Michael O'Dowd" userId="722580d4ac8858fa" providerId="LiveId" clId="{EC389AC7-26BB-43B0-AAF7-FBD71E4AF509}" dt="2023-10-04T18:21:27.650" v="435" actId="207"/>
        <pc:sldMkLst>
          <pc:docMk/>
          <pc:sldMk cId="183825470" sldId="746"/>
        </pc:sldMkLst>
        <pc:spChg chg="mod">
          <ac:chgData name="Michael O'Dowd" userId="722580d4ac8858fa" providerId="LiveId" clId="{EC389AC7-26BB-43B0-AAF7-FBD71E4AF509}" dt="2023-10-04T18:21:27.650" v="435" actId="207"/>
          <ac:spMkLst>
            <pc:docMk/>
            <pc:sldMk cId="183825470" sldId="746"/>
            <ac:spMk id="5" creationId="{AB5DB673-2A69-412B-A9B3-AAA1AD838AA0}"/>
          </ac:spMkLst>
        </pc:spChg>
      </pc:sldChg>
      <pc:sldChg chg="modSp add mod modAnim">
        <pc:chgData name="Michael O'Dowd" userId="722580d4ac8858fa" providerId="LiveId" clId="{EC389AC7-26BB-43B0-AAF7-FBD71E4AF509}" dt="2023-10-04T18:12:26.525" v="360"/>
        <pc:sldMkLst>
          <pc:docMk/>
          <pc:sldMk cId="38313174" sldId="747"/>
        </pc:sldMkLst>
        <pc:spChg chg="mod">
          <ac:chgData name="Michael O'Dowd" userId="722580d4ac8858fa" providerId="LiveId" clId="{EC389AC7-26BB-43B0-AAF7-FBD71E4AF509}" dt="2023-10-04T18:12:16.420" v="358" actId="207"/>
          <ac:spMkLst>
            <pc:docMk/>
            <pc:sldMk cId="38313174" sldId="747"/>
            <ac:spMk id="5" creationId="{AB5DB673-2A69-412B-A9B3-AAA1AD838AA0}"/>
          </ac:spMkLst>
        </pc:spChg>
      </pc:sldChg>
      <pc:sldChg chg="modSp add mod modAnim">
        <pc:chgData name="Michael O'Dowd" userId="722580d4ac8858fa" providerId="LiveId" clId="{EC389AC7-26BB-43B0-AAF7-FBD71E4AF509}" dt="2023-10-04T18:19:11.991" v="434" actId="207"/>
        <pc:sldMkLst>
          <pc:docMk/>
          <pc:sldMk cId="2808568511" sldId="748"/>
        </pc:sldMkLst>
        <pc:spChg chg="mod">
          <ac:chgData name="Michael O'Dowd" userId="722580d4ac8858fa" providerId="LiveId" clId="{EC389AC7-26BB-43B0-AAF7-FBD71E4AF509}" dt="2023-10-04T18:19:11.991" v="434" actId="207"/>
          <ac:spMkLst>
            <pc:docMk/>
            <pc:sldMk cId="2808568511" sldId="748"/>
            <ac:spMk id="5" creationId="{AB5DB673-2A69-412B-A9B3-AAA1AD838AA0}"/>
          </ac:spMkLst>
        </pc:spChg>
      </pc:sldChg>
      <pc:sldChg chg="modSp add mod">
        <pc:chgData name="Michael O'Dowd" userId="722580d4ac8858fa" providerId="LiveId" clId="{EC389AC7-26BB-43B0-AAF7-FBD71E4AF509}" dt="2023-10-04T18:23:09.394" v="440" actId="207"/>
        <pc:sldMkLst>
          <pc:docMk/>
          <pc:sldMk cId="1462704793" sldId="749"/>
        </pc:sldMkLst>
        <pc:spChg chg="mod">
          <ac:chgData name="Michael O'Dowd" userId="722580d4ac8858fa" providerId="LiveId" clId="{EC389AC7-26BB-43B0-AAF7-FBD71E4AF509}" dt="2023-10-04T18:23:09.394" v="440" actId="207"/>
          <ac:spMkLst>
            <pc:docMk/>
            <pc:sldMk cId="1462704793" sldId="749"/>
            <ac:spMk id="5" creationId="{AB5DB673-2A69-412B-A9B3-AAA1AD838AA0}"/>
          </ac:spMkLst>
        </pc:spChg>
      </pc:sldChg>
      <pc:sldChg chg="modSp add mod modAnim">
        <pc:chgData name="Michael O'Dowd" userId="722580d4ac8858fa" providerId="LiveId" clId="{EC389AC7-26BB-43B0-AAF7-FBD71E4AF509}" dt="2023-10-04T18:26:22.034" v="460"/>
        <pc:sldMkLst>
          <pc:docMk/>
          <pc:sldMk cId="2200738407" sldId="750"/>
        </pc:sldMkLst>
        <pc:spChg chg="mod">
          <ac:chgData name="Michael O'Dowd" userId="722580d4ac8858fa" providerId="LiveId" clId="{EC389AC7-26BB-43B0-AAF7-FBD71E4AF509}" dt="2023-10-04T18:25:54.817" v="458" actId="207"/>
          <ac:spMkLst>
            <pc:docMk/>
            <pc:sldMk cId="2200738407" sldId="750"/>
            <ac:spMk id="5" creationId="{AB5DB673-2A69-412B-A9B3-AAA1AD838AA0}"/>
          </ac:spMkLst>
        </pc:spChg>
      </pc:sldChg>
      <pc:sldChg chg="addSp delSp modSp add mod modAnim">
        <pc:chgData name="Michael O'Dowd" userId="722580d4ac8858fa" providerId="LiveId" clId="{EC389AC7-26BB-43B0-AAF7-FBD71E4AF509}" dt="2023-10-04T18:33:49.899" v="593" actId="207"/>
        <pc:sldMkLst>
          <pc:docMk/>
          <pc:sldMk cId="1873915020" sldId="751"/>
        </pc:sldMkLst>
        <pc:spChg chg="add del mod">
          <ac:chgData name="Michael O'Dowd" userId="722580d4ac8858fa" providerId="LiveId" clId="{EC389AC7-26BB-43B0-AAF7-FBD71E4AF509}" dt="2023-10-04T18:31:17.803" v="474" actId="478"/>
          <ac:spMkLst>
            <pc:docMk/>
            <pc:sldMk cId="1873915020" sldId="751"/>
            <ac:spMk id="2" creationId="{EE25EF4B-303F-579F-937E-39F4451148FB}"/>
          </ac:spMkLst>
        </pc:spChg>
        <pc:spChg chg="add mod">
          <ac:chgData name="Michael O'Dowd" userId="722580d4ac8858fa" providerId="LiveId" clId="{EC389AC7-26BB-43B0-AAF7-FBD71E4AF509}" dt="2023-10-04T18:33:49.899" v="593" actId="207"/>
          <ac:spMkLst>
            <pc:docMk/>
            <pc:sldMk cId="1873915020" sldId="751"/>
            <ac:spMk id="3" creationId="{96F79E77-8885-65ED-E1DA-C55F0E6BC8E2}"/>
          </ac:spMkLst>
        </pc:spChg>
        <pc:spChg chg="mod">
          <ac:chgData name="Michael O'Dowd" userId="722580d4ac8858fa" providerId="LiveId" clId="{EC389AC7-26BB-43B0-AAF7-FBD71E4AF509}" dt="2023-10-04T18:30:12.859" v="472" actId="115"/>
          <ac:spMkLst>
            <pc:docMk/>
            <pc:sldMk cId="1873915020" sldId="751"/>
            <ac:spMk id="5" creationId="{AB5DB673-2A69-412B-A9B3-AAA1AD838AA0}"/>
          </ac:spMkLst>
        </pc:spChg>
      </pc:sldChg>
      <pc:sldChg chg="modSp add modAnim">
        <pc:chgData name="Michael O'Dowd" userId="722580d4ac8858fa" providerId="LiveId" clId="{EC389AC7-26BB-43B0-AAF7-FBD71E4AF509}" dt="2023-10-04T18:43:17.492" v="717" actId="207"/>
        <pc:sldMkLst>
          <pc:docMk/>
          <pc:sldMk cId="761808318" sldId="752"/>
        </pc:sldMkLst>
        <pc:spChg chg="mod">
          <ac:chgData name="Michael O'Dowd" userId="722580d4ac8858fa" providerId="LiveId" clId="{EC389AC7-26BB-43B0-AAF7-FBD71E4AF509}" dt="2023-10-04T18:43:17.492" v="717" actId="207"/>
          <ac:spMkLst>
            <pc:docMk/>
            <pc:sldMk cId="761808318" sldId="752"/>
            <ac:spMk id="5" creationId="{AB5DB673-2A69-412B-A9B3-AAA1AD838AA0}"/>
          </ac:spMkLst>
        </pc:spChg>
      </pc:sldChg>
      <pc:sldChg chg="modSp add mod modAnim">
        <pc:chgData name="Michael O'Dowd" userId="722580d4ac8858fa" providerId="LiveId" clId="{EC389AC7-26BB-43B0-AAF7-FBD71E4AF509}" dt="2023-10-04T18:48:57.409" v="739"/>
        <pc:sldMkLst>
          <pc:docMk/>
          <pc:sldMk cId="2925479829" sldId="753"/>
        </pc:sldMkLst>
        <pc:spChg chg="mod">
          <ac:chgData name="Michael O'Dowd" userId="722580d4ac8858fa" providerId="LiveId" clId="{EC389AC7-26BB-43B0-AAF7-FBD71E4AF509}" dt="2023-10-04T18:47:53.420" v="736" actId="207"/>
          <ac:spMkLst>
            <pc:docMk/>
            <pc:sldMk cId="2925479829" sldId="753"/>
            <ac:spMk id="5" creationId="{AB5DB673-2A69-412B-A9B3-AAA1AD838AA0}"/>
          </ac:spMkLst>
        </pc:spChg>
      </pc:sldChg>
      <pc:sldChg chg="modSp add mod modAnim">
        <pc:chgData name="Michael O'Dowd" userId="722580d4ac8858fa" providerId="LiveId" clId="{EC389AC7-26BB-43B0-AAF7-FBD71E4AF509}" dt="2023-10-04T18:50:15.575" v="748" actId="207"/>
        <pc:sldMkLst>
          <pc:docMk/>
          <pc:sldMk cId="803679157" sldId="754"/>
        </pc:sldMkLst>
        <pc:spChg chg="mod">
          <ac:chgData name="Michael O'Dowd" userId="722580d4ac8858fa" providerId="LiveId" clId="{EC389AC7-26BB-43B0-AAF7-FBD71E4AF509}" dt="2023-10-04T18:50:15.575" v="748" actId="207"/>
          <ac:spMkLst>
            <pc:docMk/>
            <pc:sldMk cId="803679157" sldId="754"/>
            <ac:spMk id="5" creationId="{AB5DB673-2A69-412B-A9B3-AAA1AD838AA0}"/>
          </ac:spMkLst>
        </pc:spChg>
      </pc:sldChg>
      <pc:sldChg chg="modSp add mod modAnim">
        <pc:chgData name="Michael O'Dowd" userId="722580d4ac8858fa" providerId="LiveId" clId="{EC389AC7-26BB-43B0-AAF7-FBD71E4AF509}" dt="2023-10-04T18:56:41.236" v="777" actId="207"/>
        <pc:sldMkLst>
          <pc:docMk/>
          <pc:sldMk cId="1021778231" sldId="755"/>
        </pc:sldMkLst>
        <pc:spChg chg="mod">
          <ac:chgData name="Michael O'Dowd" userId="722580d4ac8858fa" providerId="LiveId" clId="{EC389AC7-26BB-43B0-AAF7-FBD71E4AF509}" dt="2023-10-04T18:56:41.236" v="777" actId="207"/>
          <ac:spMkLst>
            <pc:docMk/>
            <pc:sldMk cId="1021778231" sldId="755"/>
            <ac:spMk id="5" creationId="{AB5DB673-2A69-412B-A9B3-AAA1AD838AA0}"/>
          </ac:spMkLst>
        </pc:spChg>
      </pc:sldChg>
      <pc:sldChg chg="modSp add mod modAnim">
        <pc:chgData name="Michael O'Dowd" userId="722580d4ac8858fa" providerId="LiveId" clId="{EC389AC7-26BB-43B0-AAF7-FBD71E4AF509}" dt="2023-10-04T19:04:47.099" v="821"/>
        <pc:sldMkLst>
          <pc:docMk/>
          <pc:sldMk cId="2019692159" sldId="756"/>
        </pc:sldMkLst>
        <pc:spChg chg="mod">
          <ac:chgData name="Michael O'Dowd" userId="722580d4ac8858fa" providerId="LiveId" clId="{EC389AC7-26BB-43B0-AAF7-FBD71E4AF509}" dt="2023-10-04T19:04:23.222" v="820" actId="115"/>
          <ac:spMkLst>
            <pc:docMk/>
            <pc:sldMk cId="2019692159" sldId="756"/>
            <ac:spMk id="5" creationId="{AB5DB673-2A69-412B-A9B3-AAA1AD838AA0}"/>
          </ac:spMkLst>
        </pc:spChg>
      </pc:sldChg>
      <pc:sldChg chg="modSp add mod modAnim">
        <pc:chgData name="Michael O'Dowd" userId="722580d4ac8858fa" providerId="LiveId" clId="{EC389AC7-26BB-43B0-AAF7-FBD71E4AF509}" dt="2023-10-04T19:07:39.047" v="829" actId="313"/>
        <pc:sldMkLst>
          <pc:docMk/>
          <pc:sldMk cId="3076038785" sldId="757"/>
        </pc:sldMkLst>
        <pc:spChg chg="mod">
          <ac:chgData name="Michael O'Dowd" userId="722580d4ac8858fa" providerId="LiveId" clId="{EC389AC7-26BB-43B0-AAF7-FBD71E4AF509}" dt="2023-10-04T19:07:39.047" v="829" actId="313"/>
          <ac:spMkLst>
            <pc:docMk/>
            <pc:sldMk cId="3076038785" sldId="757"/>
            <ac:spMk id="5" creationId="{AB5DB673-2A69-412B-A9B3-AAA1AD838AA0}"/>
          </ac:spMkLst>
        </pc:spChg>
      </pc:sldChg>
    </pc:docChg>
  </pc:docChgLst>
</pc:chgInfo>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10/5/2023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10/5/2023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10/5/2023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10/5/2023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If he refuses to listen to them, tell it to the church. And if he refuses to listen even to the church,</a:t>
            </a:r>
            <a:r>
              <a:rPr lang="en-US" sz="2800" b="1" i="1" dirty="0">
                <a:solidFill>
                  <a:srgbClr val="0070C0"/>
                </a:solidFill>
                <a:latin typeface="Bookman Old Style" panose="02050604050505020204" pitchFamily="18" charset="0"/>
              </a:rPr>
              <a:t> let him be to you as a Gentile and a tax collector</a:t>
            </a:r>
            <a:r>
              <a:rPr lang="en-US" sz="2800" b="1" dirty="0">
                <a:solidFill>
                  <a:srgbClr val="0070C0"/>
                </a:solidFill>
                <a:latin typeface="Bookman Old Style" panose="02050604050505020204" pitchFamily="18" charset="0"/>
              </a:rPr>
              <a:t>.  </a:t>
            </a:r>
          </a:p>
          <a:p>
            <a:pPr marL="0" indent="0">
              <a:buNone/>
            </a:pPr>
            <a:r>
              <a:rPr lang="en-US" sz="2800" b="1" dirty="0">
                <a:solidFill>
                  <a:srgbClr val="000000"/>
                </a:solidFill>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But now I am writing to you </a:t>
            </a:r>
            <a:r>
              <a:rPr lang="en-US" sz="2800" b="1" i="1" dirty="0">
                <a:solidFill>
                  <a:srgbClr val="0070C0"/>
                </a:solidFill>
                <a:effectLst/>
                <a:latin typeface="Bookman Old Style" panose="02050604050505020204" pitchFamily="18" charset="0"/>
                <a:ea typeface="Calibri" panose="020F0502020204030204" pitchFamily="34" charset="0"/>
              </a:rPr>
              <a:t>not to associate with </a:t>
            </a:r>
            <a:r>
              <a:rPr lang="en-US" sz="2800" b="1" i="1" dirty="0">
                <a:effectLst/>
                <a:latin typeface="Bookman Old Style" panose="02050604050505020204" pitchFamily="18" charset="0"/>
                <a:ea typeface="Calibri" panose="020F0502020204030204" pitchFamily="34" charset="0"/>
              </a:rPr>
              <a:t>anyone who bears the name of brother if he is guilty…</a:t>
            </a:r>
            <a:r>
              <a:rPr lang="en-US" sz="2800" b="1" i="1" dirty="0">
                <a:solidFill>
                  <a:srgbClr val="0070C0"/>
                </a:solidFill>
                <a:effectLst/>
                <a:latin typeface="Bookman Old Style" panose="02050604050505020204" pitchFamily="18" charset="0"/>
                <a:ea typeface="Calibri" panose="020F0502020204030204" pitchFamily="34" charset="0"/>
              </a:rPr>
              <a:t>not even to eat with such a one</a:t>
            </a:r>
            <a:r>
              <a:rPr lang="en-US" sz="2800" b="1" i="1" dirty="0">
                <a:effectLst/>
                <a:latin typeface="Bookman Old Style" panose="02050604050505020204" pitchFamily="18" charset="0"/>
                <a:ea typeface="Calibri" panose="020F0502020204030204" pitchFamily="34" charset="0"/>
              </a:rPr>
              <a:t>… “Purge the evil person from among you.</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1</a:t>
            </a:r>
            <a:r>
              <a:rPr lang="en-US" sz="2800" b="1" baseline="30000" dirty="0">
                <a:solidFill>
                  <a:srgbClr val="C00000"/>
                </a:solidFill>
                <a:effectLst/>
                <a:latin typeface="Bookman Old Style" panose="02050604050505020204" pitchFamily="18" charset="0"/>
                <a:ea typeface="Calibri" panose="020F0502020204030204" pitchFamily="34" charset="0"/>
              </a:rPr>
              <a:t>st</a:t>
            </a:r>
            <a:r>
              <a:rPr lang="en-US" sz="2800" b="1" dirty="0">
                <a:solidFill>
                  <a:srgbClr val="C00000"/>
                </a:solidFill>
                <a:effectLst/>
                <a:latin typeface="Bookman Old Style" panose="02050604050505020204" pitchFamily="18" charset="0"/>
                <a:ea typeface="Calibri" panose="020F0502020204030204" pitchFamily="34" charset="0"/>
              </a:rPr>
              <a:t> Corinthians 5:11 &amp; 13</a:t>
            </a:r>
            <a:endParaRPr lang="en-US" sz="2800" b="1" dirty="0">
              <a:solidFill>
                <a:srgbClr val="C00000"/>
              </a:solidFill>
              <a:latin typeface="Bookman Old Style" panose="02050604050505020204" pitchFamily="18" charset="0"/>
            </a:endParaRP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20073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ircle(in)">
                                      <p:cBhvr>
                                        <p:cTn id="11"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routinely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Church discipline rests upon faithfulness to Jesus’ directions (</a:t>
            </a:r>
            <a:r>
              <a:rPr lang="en-US" sz="2800" b="1" i="1" dirty="0">
                <a:effectLst/>
                <a:latin typeface="Bookman Old Style" panose="02050604050505020204" pitchFamily="18" charset="0"/>
                <a:ea typeface="Calibri" panose="020F0502020204030204" pitchFamily="34" charset="0"/>
              </a:rPr>
              <a:t>18-20</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18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Truly, I say to you, whatever you bind on earth shall be bound in heaven, and whatever you loose on earth shall be loosed in heaven</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19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Again I say to you, if two of you agree on earth about anything they ask, it will be done for them by my Father in heaven</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For where two or three are gathered in my name, there am I among them.”</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62207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routinely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rPr>
              <a:t>Church discipline rests upon faithfulness to Jesus’ directions (</a:t>
            </a:r>
            <a:r>
              <a:rPr lang="en-US" sz="2800" b="1" i="1" dirty="0">
                <a:effectLst/>
                <a:latin typeface="Bookman Old Style" panose="02050604050505020204" pitchFamily="18" charset="0"/>
                <a:ea typeface="Calibri" panose="020F0502020204030204" pitchFamily="34" charset="0"/>
              </a:rPr>
              <a:t>18-20</a:t>
            </a:r>
            <a:r>
              <a:rPr lang="en-US" sz="2800" b="1" dirty="0">
                <a:effectLst/>
                <a:latin typeface="Bookman Old Style" panose="02050604050505020204" pitchFamily="18" charset="0"/>
                <a:ea typeface="Calibri" panose="020F0502020204030204" pitchFamily="34"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18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Truly, I say to you, whatever you bind on earth shall be bound in heaven, and whatever you loose on earth shall be loosed in heaven</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19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Again I say to you, if two of you agree on earth about anything they ask, it will be done for them by my Father in heaven</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u="sng"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For where two or three are gathered in my name</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there am I among them</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4000" b="1" dirty="0">
              <a:solidFill>
                <a:srgbClr val="C00000"/>
              </a:solidFill>
              <a:latin typeface="Bookman Old Style" panose="02050604050505020204" pitchFamily="18" charset="0"/>
            </a:endParaRPr>
          </a:p>
        </p:txBody>
      </p:sp>
      <p:sp>
        <p:nvSpPr>
          <p:cNvPr id="3" name="TextBox 2">
            <a:extLst>
              <a:ext uri="{FF2B5EF4-FFF2-40B4-BE49-F238E27FC236}">
                <a16:creationId xmlns:a16="http://schemas.microsoft.com/office/drawing/2014/main" id="{96F79E77-8885-65ED-E1DA-C55F0E6BC8E2}"/>
              </a:ext>
            </a:extLst>
          </p:cNvPr>
          <p:cNvSpPr txBox="1"/>
          <p:nvPr/>
        </p:nvSpPr>
        <p:spPr>
          <a:xfrm>
            <a:off x="750498" y="182917"/>
            <a:ext cx="10058400" cy="3539430"/>
          </a:xfrm>
          <a:prstGeom prst="rect">
            <a:avLst/>
          </a:prstGeom>
          <a:solidFill>
            <a:schemeClr val="bg1"/>
          </a:solidFill>
          <a:ln>
            <a:solidFill>
              <a:schemeClr val="tx1"/>
            </a:solidFill>
          </a:ln>
        </p:spPr>
        <p:txBody>
          <a:bodyPr wrap="square" rtlCol="0">
            <a:spAutoFit/>
          </a:bodyPr>
          <a:lstStyle/>
          <a:p>
            <a:r>
              <a:rPr lang="en-US" sz="3200" b="1" dirty="0">
                <a:effectLst/>
                <a:latin typeface="Bookman Old Style" panose="02050604050505020204" pitchFamily="18" charset="0"/>
                <a:ea typeface="Calibri" panose="020F0502020204030204" pitchFamily="34" charset="0"/>
              </a:rPr>
              <a:t>These verses are confirmation </a:t>
            </a:r>
            <a:r>
              <a:rPr lang="en-US" sz="3200" b="1" i="1" dirty="0">
                <a:effectLst/>
                <a:latin typeface="Bookman Old Style" panose="02050604050505020204" pitchFamily="18" charset="0"/>
                <a:ea typeface="Calibri" panose="020F0502020204030204" pitchFamily="34" charset="0"/>
              </a:rPr>
              <a:t>that every charge…established by the evidence of two or three witnesses </a:t>
            </a:r>
            <a:r>
              <a:rPr lang="en-US" sz="3200" b="1" dirty="0">
                <a:effectLst/>
                <a:latin typeface="Bookman Old Style" panose="02050604050505020204" pitchFamily="18" charset="0"/>
                <a:ea typeface="Calibri" panose="020F0502020204030204" pitchFamily="34" charset="0"/>
              </a:rPr>
              <a:t>can be made with confidence that Jesus agrees with the charge </a:t>
            </a:r>
            <a:r>
              <a:rPr lang="en-US" sz="3200" b="1" dirty="0">
                <a:solidFill>
                  <a:srgbClr val="7030A0"/>
                </a:solidFill>
                <a:effectLst/>
                <a:latin typeface="Bookman Old Style" panose="02050604050505020204" pitchFamily="18" charset="0"/>
                <a:ea typeface="Calibri" panose="020F0502020204030204" pitchFamily="34" charset="0"/>
              </a:rPr>
              <a:t>if the process of church discipline has been faithful to Jesus’ directions both in attitude and action</a:t>
            </a:r>
            <a:r>
              <a:rPr lang="en-US" sz="3200" b="1" dirty="0">
                <a:effectLst/>
                <a:latin typeface="Bookman Old Style" panose="02050604050505020204" pitchFamily="18" charset="0"/>
                <a:ea typeface="Calibri" panose="020F0502020204030204" pitchFamily="34" charset="0"/>
              </a:rPr>
              <a:t>.</a:t>
            </a:r>
            <a:r>
              <a:rPr lang="en-US" sz="3200" b="1" u="sng" dirty="0">
                <a:effectLst/>
                <a:latin typeface="Bookman Old Style" panose="02050604050505020204" pitchFamily="18" charset="0"/>
                <a:ea typeface="Calibri" panose="020F0502020204030204" pitchFamily="34" charset="0"/>
              </a:rPr>
              <a:t> </a:t>
            </a:r>
            <a:endParaRPr lang="en-US" sz="3200" b="1" dirty="0">
              <a:latin typeface="Bookman Old Style" panose="02050604050505020204" pitchFamily="18" charset="0"/>
            </a:endParaRPr>
          </a:p>
        </p:txBody>
      </p:sp>
    </p:spTree>
    <p:extLst>
      <p:ext uri="{BB962C8B-B14F-4D97-AF65-F5344CB8AC3E}">
        <p14:creationId xmlns:p14="http://schemas.microsoft.com/office/powerpoint/2010/main" val="187391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you must throw this man out and hand him over to Satan </a:t>
            </a:r>
            <a:r>
              <a:rPr lang="en-US" sz="2800" b="1" i="1" dirty="0">
                <a:solidFill>
                  <a:srgbClr val="0070C0"/>
                </a:solidFill>
                <a:effectLst/>
                <a:latin typeface="Bookman Old Style" panose="02050604050505020204" pitchFamily="18" charset="0"/>
                <a:ea typeface="Calibri" panose="020F0502020204030204" pitchFamily="34" charset="0"/>
              </a:rPr>
              <a:t>so that his sinful nature will be destroyed and he himself will be saved on the day the Lord returns</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1</a:t>
            </a:r>
            <a:r>
              <a:rPr lang="en-US" sz="2800" b="1" baseline="30000" dirty="0">
                <a:solidFill>
                  <a:srgbClr val="C00000"/>
                </a:solidFill>
                <a:effectLst/>
                <a:latin typeface="Bookman Old Style" panose="02050604050505020204" pitchFamily="18" charset="0"/>
                <a:ea typeface="Calibri" panose="020F0502020204030204" pitchFamily="34" charset="0"/>
              </a:rPr>
              <a:t>st</a:t>
            </a:r>
            <a:r>
              <a:rPr lang="en-US" sz="2800" b="1" dirty="0">
                <a:solidFill>
                  <a:srgbClr val="C00000"/>
                </a:solidFill>
                <a:effectLst/>
                <a:latin typeface="Bookman Old Style" panose="02050604050505020204" pitchFamily="18" charset="0"/>
                <a:ea typeface="Calibri" panose="020F0502020204030204" pitchFamily="34" charset="0"/>
              </a:rPr>
              <a:t> Corinthians 5:5, NLT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am not overstating it when I say that </a:t>
            </a:r>
            <a:r>
              <a:rPr lang="en-US" sz="2800" b="1" i="1" dirty="0">
                <a:solidFill>
                  <a:srgbClr val="0070C0"/>
                </a:solidFill>
                <a:latin typeface="Bookman Old Style" panose="02050604050505020204" pitchFamily="18" charset="0"/>
              </a:rPr>
              <a:t>the man who caused all the trouble</a:t>
            </a:r>
            <a:r>
              <a:rPr lang="en-US" sz="2800" b="1" i="1" dirty="0">
                <a:latin typeface="Bookman Old Style" panose="02050604050505020204" pitchFamily="18" charset="0"/>
              </a:rPr>
              <a:t> hurt all of you more than he hurt me. </a:t>
            </a:r>
            <a:r>
              <a:rPr lang="en-US" sz="2800" b="1" i="1" dirty="0">
                <a:solidFill>
                  <a:srgbClr val="0070C0"/>
                </a:solidFill>
                <a:latin typeface="Bookman Old Style" panose="02050604050505020204" pitchFamily="18" charset="0"/>
              </a:rPr>
              <a:t>Most of you opposed him, and that was punishment enough</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Now</a:t>
            </a:r>
            <a:r>
              <a:rPr lang="en-US" sz="2800" b="1" i="1" dirty="0">
                <a:latin typeface="Bookman Old Style" panose="02050604050505020204" pitchFamily="18" charset="0"/>
              </a:rPr>
              <a:t>, however, </a:t>
            </a:r>
            <a:r>
              <a:rPr lang="en-US" sz="2800" b="1" i="1" dirty="0">
                <a:solidFill>
                  <a:srgbClr val="0070C0"/>
                </a:solidFill>
                <a:latin typeface="Bookman Old Style" panose="02050604050505020204" pitchFamily="18" charset="0"/>
              </a:rPr>
              <a:t>it is time to forgive and comfort him</a:t>
            </a:r>
            <a:r>
              <a:rPr lang="en-US" sz="2800" b="1" i="1" dirty="0">
                <a:latin typeface="Bookman Old Style" panose="02050604050505020204" pitchFamily="18" charset="0"/>
              </a:rPr>
              <a:t>. Otherwise </a:t>
            </a:r>
            <a:r>
              <a:rPr lang="en-US" sz="2800" b="1" i="1" dirty="0">
                <a:solidFill>
                  <a:srgbClr val="0070C0"/>
                </a:solidFill>
                <a:latin typeface="Bookman Old Style" panose="02050604050505020204" pitchFamily="18" charset="0"/>
              </a:rPr>
              <a:t>he may be overcome by discouragement</a:t>
            </a:r>
            <a:r>
              <a:rPr lang="en-US" sz="2800" b="1" i="1" dirty="0">
                <a:latin typeface="Bookman Old Style" panose="02050604050505020204" pitchFamily="18" charset="0"/>
              </a:rPr>
              <a:t>. So I urge you </a:t>
            </a:r>
            <a:r>
              <a:rPr lang="en-US" sz="2800" b="1" i="1" dirty="0">
                <a:solidFill>
                  <a:srgbClr val="0070C0"/>
                </a:solidFill>
                <a:latin typeface="Bookman Old Style" panose="02050604050505020204" pitchFamily="18" charset="0"/>
              </a:rPr>
              <a:t>now</a:t>
            </a:r>
            <a:r>
              <a:rPr lang="en-US" sz="2800" b="1" i="1" dirty="0">
                <a:latin typeface="Bookman Old Style" panose="02050604050505020204" pitchFamily="18" charset="0"/>
              </a:rPr>
              <a:t> to </a:t>
            </a:r>
            <a:r>
              <a:rPr lang="en-US" sz="2800" b="1" i="1" dirty="0">
                <a:solidFill>
                  <a:srgbClr val="0070C0"/>
                </a:solidFill>
                <a:latin typeface="Bookman Old Style" panose="02050604050505020204" pitchFamily="18" charset="0"/>
              </a:rPr>
              <a:t>reaffirm your love for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ea typeface="Calibri" panose="020F0502020204030204" pitchFamily="34" charset="0"/>
              </a:rPr>
              <a:t>2</a:t>
            </a:r>
            <a:r>
              <a:rPr lang="en-US" sz="2800" b="1" baseline="30000" dirty="0">
                <a:solidFill>
                  <a:srgbClr val="C00000"/>
                </a:solidFill>
                <a:latin typeface="Bookman Old Style" panose="02050604050505020204" pitchFamily="18" charset="0"/>
                <a:ea typeface="Calibri" panose="020F0502020204030204" pitchFamily="34" charset="0"/>
              </a:rPr>
              <a:t>nd </a:t>
            </a:r>
            <a:r>
              <a:rPr lang="en-US" sz="2800" b="1" dirty="0">
                <a:solidFill>
                  <a:srgbClr val="C00000"/>
                </a:solidFill>
                <a:latin typeface="Bookman Old Style" panose="02050604050505020204" pitchFamily="18" charset="0"/>
                <a:ea typeface="Calibri" panose="020F0502020204030204" pitchFamily="34" charset="0"/>
              </a:rPr>
              <a:t>Corinthians 2:5-8, NLT</a:t>
            </a:r>
            <a:r>
              <a:rPr lang="en-US" sz="2800" b="1" dirty="0">
                <a:latin typeface="Bookman Old Style" panose="02050604050505020204" pitchFamily="18" charset="0"/>
              </a:rPr>
              <a:t> </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3084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Believers must always forgive a repentant brother or sister (</a:t>
            </a:r>
            <a:r>
              <a:rPr lang="en-US" sz="2800" b="1" i="1" dirty="0">
                <a:latin typeface="Bookman Old Style" panose="02050604050505020204" pitchFamily="18" charset="0"/>
              </a:rPr>
              <a:t>21-22</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21</a:t>
            </a:r>
            <a:r>
              <a:rPr lang="en-US" sz="2800" b="1" dirty="0">
                <a:latin typeface="Bookman Old Style" panose="02050604050505020204" pitchFamily="18" charset="0"/>
              </a:rPr>
              <a:t> </a:t>
            </a:r>
            <a:r>
              <a:rPr lang="en-US" sz="2800" b="1" i="1" dirty="0">
                <a:latin typeface="Bookman Old Style" panose="02050604050505020204" pitchFamily="18" charset="0"/>
              </a:rPr>
              <a:t>Then Peter came up and said to him, “Lord, how often will my brother sin against me, and I forgive him? </a:t>
            </a:r>
            <a:r>
              <a:rPr lang="en-US" sz="2800" b="1" i="1" dirty="0">
                <a:solidFill>
                  <a:srgbClr val="0070C0"/>
                </a:solidFill>
                <a:latin typeface="Bookman Old Style" panose="02050604050505020204" pitchFamily="18" charset="0"/>
              </a:rPr>
              <a:t>As many as seven times?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22</a:t>
            </a:r>
            <a:r>
              <a:rPr lang="en-US" sz="2800" b="1" dirty="0">
                <a:latin typeface="Bookman Old Style" panose="02050604050505020204" pitchFamily="18" charset="0"/>
              </a:rPr>
              <a:t> </a:t>
            </a:r>
            <a:r>
              <a:rPr lang="en-US" sz="2800" b="1" i="1" dirty="0">
                <a:latin typeface="Bookman Old Style" panose="02050604050505020204" pitchFamily="18" charset="0"/>
              </a:rPr>
              <a:t>Jesus said to him, “I do not say to you seven times, but </a:t>
            </a:r>
            <a:r>
              <a:rPr lang="en-US" sz="2800" b="1" i="1" dirty="0">
                <a:solidFill>
                  <a:srgbClr val="0070C0"/>
                </a:solidFill>
                <a:latin typeface="Bookman Old Style" panose="02050604050505020204" pitchFamily="18" charset="0"/>
              </a:rPr>
              <a:t>seventy-seven times</a:t>
            </a:r>
            <a:r>
              <a:rPr lang="en-US" sz="2800" b="1" dirty="0">
                <a:latin typeface="Bookman Old Style" panose="02050604050505020204" pitchFamily="18" charset="0"/>
              </a:rPr>
              <a:t>.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76180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Believers must always forgive because we have been immeasurably forgiven by God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23-27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23</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“Therefore the kingdom of heaven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may be compared to</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 king who wished to settle accounts with his servants</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54762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Believers must always forgive because we have been immeasurably forgiven by God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23-27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24</a:t>
            </a:r>
            <a:r>
              <a:rPr lang="en-US" sz="24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When he began to settle, one was brought to him who owed him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ten thousand talents</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since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he could not pay</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his master ordered him to be sold, with his wife and children and all that he had, and payment to be made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92547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Believers must always forgive because we have been immeasurably forgiven by God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23-27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26</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So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the servant fell on his knees, imploring him</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‘Have patience with me, and I will pay you everything.’</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27</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out of pity for him</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the master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of that servant released him 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forgave him the debt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80367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3"/>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When believers fail to forgive a repentant brother or sister, we invite God’s judgment upon ourselves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28-35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28</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But when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that same servant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went out, he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found one of his fellow servants who owed him a hundred denarii</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seizing him</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he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began to choke him</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saying,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Pay what you owe</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29</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So his fellow servant fell down and pleaded with him, ‘Have patience with me, and I will pay you.’</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30</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He refused and went and put him in prison</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until he should pay the debt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94452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3"/>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When believers fail to forgive a repentant brother or sister, we invite God’s judgment upon ourselves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28-35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31</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When his fellow servants saw what had taken place, they were greatly distressed</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 and they went and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reported to their master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all that had taken place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32</a:t>
            </a:r>
            <a:r>
              <a:rPr lang="en-US" sz="24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Then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his master summoned him and said to him, ‘You wicked servant!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I forgave you all that debt because you pleaded with me</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02177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7000" b="-20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0" y="2115200"/>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200" b="1" i="1" dirty="0">
                <a:solidFill>
                  <a:schemeClr val="tx1"/>
                </a:solidFill>
                <a:latin typeface="Bookman Old Style" panose="02050604050505020204" pitchFamily="18" charset="0"/>
              </a:rPr>
              <a:t>Matthew 18:15-35</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0" y="0"/>
            <a:ext cx="4754880"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endParaRPr lang="en-US" sz="3600" b="1" dirty="0">
              <a:solidFill>
                <a:schemeClr val="tx1"/>
              </a:solidFill>
              <a:latin typeface="Bookman Old Style" panose="02050604050505020204" pitchFamily="18" charset="0"/>
            </a:endParaRPr>
          </a:p>
          <a:p>
            <a:pPr marL="0" indent="0" algn="ctr">
              <a:buNone/>
            </a:pPr>
            <a:r>
              <a:rPr lang="en-US" sz="3600" b="1" dirty="0">
                <a:solidFill>
                  <a:schemeClr val="tx1"/>
                </a:solidFill>
                <a:latin typeface="Bookman Old Style" panose="02050604050505020204" pitchFamily="18" charset="0"/>
              </a:rPr>
              <a:t>Church Discipline 101</a:t>
            </a: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3"/>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When believers fail to forgive a repentant brother or sister, we invite God’s judgment upon ourselves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28-35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buNone/>
            </a:pP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33</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should not you have had mercy on your fellow servant, as I had mercy on you?’</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400" b="1" dirty="0">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34</a:t>
            </a:r>
            <a:r>
              <a:rPr lang="en-US" sz="2400" b="1" dirty="0">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And in anger his master </a:t>
            </a:r>
            <a:r>
              <a:rPr lang="en-US" sz="2800" b="1" i="1" u="sng"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delivered him to the jailers</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 until he should pay all his debt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must t</a:t>
            </a:r>
            <a:r>
              <a:rPr lang="en-US" sz="2800" b="1" i="1" dirty="0">
                <a:solidFill>
                  <a:srgbClr val="0070C0"/>
                </a:solidFill>
                <a:latin typeface="Bookman Old Style" panose="02050604050505020204" pitchFamily="18" charset="0"/>
              </a:rPr>
              <a:t>hrow this man out and </a:t>
            </a:r>
            <a:r>
              <a:rPr lang="en-US" sz="2800" b="1" i="1" u="sng" dirty="0">
                <a:solidFill>
                  <a:srgbClr val="0070C0"/>
                </a:solidFill>
                <a:latin typeface="Bookman Old Style" panose="02050604050505020204" pitchFamily="18" charset="0"/>
              </a:rPr>
              <a:t>hand him over to Satan</a:t>
            </a:r>
            <a:r>
              <a:rPr lang="en-US" sz="2800" b="1" i="1" dirty="0">
                <a:solidFill>
                  <a:srgbClr val="0070C0"/>
                </a:solidFill>
                <a:latin typeface="Bookman Old Style" panose="02050604050505020204" pitchFamily="18" charset="0"/>
              </a:rPr>
              <a:t> so that his sinful nature will be destroyed </a:t>
            </a:r>
            <a:r>
              <a:rPr lang="en-US" sz="2800" b="1" i="1" dirty="0">
                <a:latin typeface="Bookman Old Style" panose="02050604050505020204" pitchFamily="18" charset="0"/>
              </a:rPr>
              <a:t>and he himself will be saved on the day the Lord returns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Corinthians 5:5, NLT</a:t>
            </a:r>
          </a:p>
        </p:txBody>
      </p:sp>
    </p:spTree>
    <p:extLst>
      <p:ext uri="{BB962C8B-B14F-4D97-AF65-F5344CB8AC3E}">
        <p14:creationId xmlns:p14="http://schemas.microsoft.com/office/powerpoint/2010/main" val="201969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aim of church discipline is forgiveness and restoration (</a:t>
            </a:r>
            <a:r>
              <a:rPr lang="en-US" sz="3200" b="1" i="1" dirty="0">
                <a:effectLst/>
                <a:latin typeface="Bookman Old Style" panose="02050604050505020204" pitchFamily="18" charset="0"/>
                <a:ea typeface="Calibri" panose="020F0502020204030204" pitchFamily="34" charset="0"/>
              </a:rPr>
              <a:t>verses 21-35</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342900" indent="-342900">
              <a:buFont typeface="+mj-lt"/>
              <a:buAutoNum type="alphaUcPeriod" startAt="3"/>
            </a:pP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When believers fail to forgive a repentant brother or sister, we invite God’s judgment upon ourselves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28-35</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a:t>
            </a:r>
          </a:p>
          <a:p>
            <a:pPr marL="0" indent="0">
              <a:buNone/>
            </a:pPr>
            <a:r>
              <a:rPr lang="en-US" sz="2400" b="1">
                <a:solidFill>
                  <a:srgbClr val="FF0000"/>
                </a:solidFill>
                <a:effectLst/>
                <a:latin typeface="Bookman Old Style" panose="02050604050505020204" pitchFamily="18" charset="0"/>
                <a:ea typeface="Calibri" panose="020F0502020204030204" pitchFamily="34" charset="0"/>
                <a:cs typeface="Times New Roman" panose="02020603050405020304" pitchFamily="18" charset="0"/>
              </a:rPr>
              <a:t>35</a:t>
            </a:r>
            <a:r>
              <a:rPr lang="en-US" sz="2800" b="1">
                <a:effectLst/>
                <a:latin typeface="Bookman Old Style" panose="02050604050505020204" pitchFamily="18" charset="0"/>
                <a:ea typeface="Calibri" panose="020F0502020204030204" pitchFamily="34" charset="0"/>
                <a:cs typeface="Times New Roman" panose="02020603050405020304" pitchFamily="18" charset="0"/>
              </a:rPr>
              <a:t> “</a:t>
            </a:r>
            <a:r>
              <a:rPr lang="en-US" sz="2800" b="1" i="1">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So </a:t>
            </a:r>
            <a:r>
              <a:rPr lang="en-US" sz="2800" b="1" i="1" dirty="0">
                <a:solidFill>
                  <a:srgbClr val="0070C0"/>
                </a:solidFill>
                <a:effectLst/>
                <a:latin typeface="Bookman Old Style" panose="02050604050505020204" pitchFamily="18" charset="0"/>
                <a:ea typeface="Calibri" panose="020F0502020204030204" pitchFamily="34" charset="0"/>
                <a:cs typeface="Times New Roman" panose="02020603050405020304" pitchFamily="18" charset="0"/>
              </a:rPr>
              <a:t>also </a:t>
            </a:r>
            <a:r>
              <a:rPr lang="en-US" sz="2800" b="1" i="1" dirty="0">
                <a:effectLst/>
                <a:latin typeface="Bookman Old Style" panose="02050604050505020204" pitchFamily="18" charset="0"/>
                <a:ea typeface="Calibri" panose="020F0502020204030204" pitchFamily="34" charset="0"/>
                <a:cs typeface="Times New Roman" panose="02020603050405020304" pitchFamily="18" charset="0"/>
              </a:rPr>
              <a:t>my heavenly Father will do to every one of you, if you do not forgive your brother from your heart.”</a:t>
            </a:r>
            <a:r>
              <a:rPr lang="en-US" sz="2800" b="1" dirty="0">
                <a:effectLst/>
                <a:latin typeface="Bookman Old Style" panose="02050604050505020204" pitchFamily="18" charset="0"/>
                <a:ea typeface="Calibri" panose="020F0502020204030204" pitchFamily="34" charset="0"/>
                <a:cs typeface="Times New Roman" panose="020206030504050203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07603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“If your brother sins against you, </a:t>
            </a:r>
            <a:r>
              <a:rPr lang="en-US" sz="2800" b="1" i="1" dirty="0">
                <a:solidFill>
                  <a:srgbClr val="0070C0"/>
                </a:solidFill>
                <a:latin typeface="Bookman Old Style" panose="02050604050505020204" pitchFamily="18" charset="0"/>
              </a:rPr>
              <a:t>go and tell him his fault</a:t>
            </a:r>
            <a:r>
              <a:rPr lang="en-US" sz="2800" b="1" i="1" dirty="0">
                <a:latin typeface="Bookman Old Style" panose="02050604050505020204" pitchFamily="18" charset="0"/>
              </a:rPr>
              <a:t>, between you and him alone. </a:t>
            </a:r>
            <a:r>
              <a:rPr lang="en-US" sz="2800" b="1" i="1" dirty="0">
                <a:solidFill>
                  <a:srgbClr val="0070C0"/>
                </a:solidFill>
                <a:latin typeface="Bookman Old Style" panose="02050604050505020204" pitchFamily="18" charset="0"/>
              </a:rPr>
              <a:t>If he listens to you, you have gained your brother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But if he does not listen, take one or two others along with you, that every charge may be established by the evidence of two or three witnesses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If he refuses to listen to them, tell it to the church. And if he refuses to listen even to the church, let him be to you as a Gentile and a tax collector</a:t>
            </a:r>
            <a:r>
              <a:rPr lang="en-US" sz="2800" b="1" dirty="0">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“Effective church discipline requires an investment before the first step. We must be involved in one another’s lives—sharing life experiences, showing trust and transparency, learning one another’s nonverbal language, priorities, dreams, and fears. </a:t>
            </a:r>
            <a:r>
              <a:rPr lang="en-US" sz="2800" b="1" dirty="0">
                <a:solidFill>
                  <a:srgbClr val="0070C0"/>
                </a:solidFill>
                <a:latin typeface="Bookman Old Style" panose="02050604050505020204" pitchFamily="18" charset="0"/>
              </a:rPr>
              <a:t>Our successful involvement in the Father’s pursuit of the straying brother depends on our prior investment in the relationship</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Stu Weber </a:t>
            </a:r>
          </a:p>
        </p:txBody>
      </p:sp>
    </p:spTree>
    <p:extLst>
      <p:ext uri="{BB962C8B-B14F-4D97-AF65-F5344CB8AC3E}">
        <p14:creationId xmlns:p14="http://schemas.microsoft.com/office/powerpoint/2010/main" val="3228491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“If your brother sins against you, go and tell him his fault, between you and him alone. If he listens to you, you have gained your brother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But if he does not listen, </a:t>
            </a:r>
            <a:r>
              <a:rPr lang="en-US" sz="2800" b="1" i="1" dirty="0">
                <a:solidFill>
                  <a:srgbClr val="0070C0"/>
                </a:solidFill>
                <a:latin typeface="Bookman Old Style" panose="02050604050505020204" pitchFamily="18" charset="0"/>
              </a:rPr>
              <a:t>take one or two others along with you, that every charge may be </a:t>
            </a:r>
            <a:r>
              <a:rPr lang="en-US" sz="2800" b="1" i="1" u="sng" dirty="0">
                <a:solidFill>
                  <a:srgbClr val="0070C0"/>
                </a:solidFill>
                <a:latin typeface="Bookman Old Style" panose="02050604050505020204" pitchFamily="18" charset="0"/>
              </a:rPr>
              <a:t>established</a:t>
            </a:r>
            <a:r>
              <a:rPr lang="en-US" sz="2800" b="1" i="1" dirty="0">
                <a:solidFill>
                  <a:srgbClr val="0070C0"/>
                </a:solidFill>
                <a:latin typeface="Bookman Old Style" panose="02050604050505020204" pitchFamily="18" charset="0"/>
              </a:rPr>
              <a:t> by the evidence of two or three </a:t>
            </a:r>
            <a:r>
              <a:rPr lang="en-US" sz="2800" b="1" i="1" u="sng" dirty="0">
                <a:solidFill>
                  <a:srgbClr val="0070C0"/>
                </a:solidFill>
                <a:latin typeface="Bookman Old Style" panose="02050604050505020204" pitchFamily="18" charset="0"/>
              </a:rPr>
              <a:t>witnesses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If he refuses to listen to them, tell it to the church. And if he refuses to listen even to the church, let him be to you as a Gentile and a tax collector</a:t>
            </a:r>
            <a:r>
              <a:rPr lang="en-US" sz="2800" b="1" dirty="0">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36151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a:t>
            </a:r>
            <a:r>
              <a:rPr lang="en-US" sz="2800" b="1" i="1" dirty="0">
                <a:solidFill>
                  <a:srgbClr val="0070C0"/>
                </a:solidFill>
                <a:latin typeface="Bookman Old Style" panose="02050604050505020204" pitchFamily="18" charset="0"/>
              </a:rPr>
              <a:t>If your brother sins against you, go and tell him his fault</a:t>
            </a:r>
            <a:r>
              <a:rPr lang="en-US" sz="2800" b="1" i="1" dirty="0">
                <a:latin typeface="Bookman Old Style" panose="02050604050505020204" pitchFamily="18" charset="0"/>
              </a:rPr>
              <a:t>, between you and him alone. If he listens to you, you have gained your brother</a:t>
            </a:r>
            <a:r>
              <a:rPr lang="en-US" sz="2800" b="1" dirty="0">
                <a:latin typeface="Bookman Old Style" panose="02050604050505020204" pitchFamily="18" charset="0"/>
              </a:rPr>
              <a:t>. </a:t>
            </a:r>
          </a:p>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Brothers, if anyone is caught in any transgression, you who are spiritual should restore him in </a:t>
            </a:r>
            <a:r>
              <a:rPr lang="en-US" sz="2800" b="1" i="1" dirty="0">
                <a:solidFill>
                  <a:srgbClr val="0070C0"/>
                </a:solidFill>
                <a:effectLst/>
                <a:latin typeface="Bookman Old Style" panose="02050604050505020204" pitchFamily="18" charset="0"/>
                <a:ea typeface="Calibri" panose="020F0502020204030204" pitchFamily="34" charset="0"/>
              </a:rPr>
              <a:t>a spirit of gentleness. Keep watch on yourself</a:t>
            </a:r>
            <a:r>
              <a:rPr lang="en-US" sz="2800" b="1" i="1" dirty="0">
                <a:effectLst/>
                <a:latin typeface="Bookman Old Style" panose="02050604050505020204" pitchFamily="18" charset="0"/>
                <a:ea typeface="Calibri" panose="020F0502020204030204" pitchFamily="34" charset="0"/>
              </a:rPr>
              <a:t>, lest you too be tempted</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Galatians 6:1</a:t>
            </a:r>
            <a:endParaRPr lang="en-US" sz="40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831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“If your brother sins against you, go and tell him his fault, </a:t>
            </a:r>
            <a:r>
              <a:rPr lang="en-US" sz="2800" b="1" i="1" dirty="0">
                <a:solidFill>
                  <a:srgbClr val="0070C0"/>
                </a:solidFill>
                <a:latin typeface="Bookman Old Style" panose="02050604050505020204" pitchFamily="18" charset="0"/>
              </a:rPr>
              <a:t>between you and him alone</a:t>
            </a:r>
            <a:r>
              <a:rPr lang="en-US" sz="2800" b="1" i="1" dirty="0">
                <a:latin typeface="Bookman Old Style" panose="02050604050505020204" pitchFamily="18" charset="0"/>
              </a:rPr>
              <a:t>. If he </a:t>
            </a:r>
            <a:r>
              <a:rPr lang="en-US" sz="2800" b="1" i="1" dirty="0">
                <a:solidFill>
                  <a:srgbClr val="7030A0"/>
                </a:solidFill>
                <a:latin typeface="Bookman Old Style" panose="02050604050505020204" pitchFamily="18" charset="0"/>
              </a:rPr>
              <a:t>listens </a:t>
            </a:r>
            <a:r>
              <a:rPr lang="en-US" sz="2800" b="1" i="1" dirty="0">
                <a:latin typeface="Bookman Old Style" panose="02050604050505020204" pitchFamily="18" charset="0"/>
              </a:rPr>
              <a:t>to you, you have </a:t>
            </a:r>
            <a:r>
              <a:rPr lang="en-US" sz="2800" b="1" i="1" dirty="0">
                <a:solidFill>
                  <a:srgbClr val="7030A0"/>
                </a:solidFill>
                <a:latin typeface="Bookman Old Style" panose="02050604050505020204" pitchFamily="18" charset="0"/>
              </a:rPr>
              <a:t>gained</a:t>
            </a:r>
            <a:r>
              <a:rPr lang="en-US" sz="2800" b="1" i="1" dirty="0">
                <a:latin typeface="Bookman Old Style" panose="02050604050505020204" pitchFamily="18" charset="0"/>
              </a:rPr>
              <a:t> your brother</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Whoever would foster love </a:t>
            </a:r>
            <a:r>
              <a:rPr lang="en-US" sz="2800" b="1" i="1" dirty="0">
                <a:solidFill>
                  <a:srgbClr val="0070C0"/>
                </a:solidFill>
                <a:latin typeface="Bookman Old Style" panose="02050604050505020204" pitchFamily="18" charset="0"/>
              </a:rPr>
              <a:t>covers over an offense</a:t>
            </a:r>
            <a:r>
              <a:rPr lang="en-US" sz="2800" b="1" i="1" dirty="0">
                <a:latin typeface="Bookman Old Style" panose="02050604050505020204" pitchFamily="18" charset="0"/>
              </a:rPr>
              <a:t>, but whoever repeats the matter </a:t>
            </a:r>
            <a:r>
              <a:rPr lang="en-US" sz="2800" b="1" i="1" dirty="0">
                <a:solidFill>
                  <a:srgbClr val="0070C0"/>
                </a:solidFill>
                <a:latin typeface="Bookman Old Style" panose="02050604050505020204" pitchFamily="18" charset="0"/>
              </a:rPr>
              <a:t>separates close friends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Proverbs 17:9, Christian Standard Bible </a:t>
            </a:r>
          </a:p>
        </p:txBody>
      </p:sp>
    </p:spTree>
    <p:extLst>
      <p:ext uri="{BB962C8B-B14F-4D97-AF65-F5344CB8AC3E}">
        <p14:creationId xmlns:p14="http://schemas.microsoft.com/office/powerpoint/2010/main" val="280856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“If your brother sins against you, go and tell him his fault, between you and him alone. If he listens to you, you have gained your brother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But if he does not listen, take one or two others along with you</a:t>
            </a:r>
            <a:r>
              <a:rPr lang="en-US" sz="2800" b="1" i="1" dirty="0">
                <a:latin typeface="Bookman Old Style" panose="02050604050505020204" pitchFamily="18" charset="0"/>
              </a:rPr>
              <a:t>, that every charge may be established by the evidence of two or three witnesses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If he refuses to listen to them, tell it to the church. And if he refuses to listen even to the church, let him be to you as a Gentile and a tax collector</a:t>
            </a:r>
            <a:r>
              <a:rPr lang="en-US" sz="2800" b="1" dirty="0">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8382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commands the church to </a:t>
            </a:r>
            <a:r>
              <a:rPr lang="en-US" sz="3200" b="1" i="1" dirty="0">
                <a:effectLst/>
                <a:latin typeface="Bookman Old Style" panose="02050604050505020204" pitchFamily="18" charset="0"/>
                <a:ea typeface="Calibri" panose="020F0502020204030204" pitchFamily="34" charset="0"/>
              </a:rPr>
              <a:t>routinely</a:t>
            </a:r>
            <a:r>
              <a:rPr lang="en-US" sz="3200" b="1" dirty="0">
                <a:effectLst/>
                <a:latin typeface="Bookman Old Style" panose="02050604050505020204" pitchFamily="18" charset="0"/>
                <a:ea typeface="Calibri" panose="020F0502020204030204" pitchFamily="34" charset="0"/>
              </a:rPr>
              <a:t> practice church discipline (</a:t>
            </a:r>
            <a:r>
              <a:rPr lang="en-US" sz="3200" b="1" i="1" dirty="0">
                <a:effectLst/>
                <a:latin typeface="Bookman Old Style" panose="02050604050505020204" pitchFamily="18" charset="0"/>
                <a:ea typeface="Calibri" panose="020F0502020204030204" pitchFamily="34" charset="0"/>
              </a:rPr>
              <a:t>verses 15-20</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Church discipline entails loving correction that seeks repentance (</a:t>
            </a:r>
            <a:r>
              <a:rPr lang="en-US" sz="2800" b="1" i="1" dirty="0">
                <a:latin typeface="Bookman Old Style" panose="02050604050505020204" pitchFamily="18" charset="0"/>
              </a:rPr>
              <a:t>15-17</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15</a:t>
            </a:r>
            <a:r>
              <a:rPr lang="en-US" sz="2800" b="1" i="1" dirty="0">
                <a:latin typeface="Bookman Old Style" panose="02050604050505020204" pitchFamily="18" charset="0"/>
              </a:rPr>
              <a:t>“If your brother sins against you, go and tell him his fault, between you and him alone. If he listens to you, you have gained your brother</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16</a:t>
            </a:r>
            <a:r>
              <a:rPr lang="en-US" sz="2800" b="1" dirty="0">
                <a:latin typeface="Bookman Old Style" panose="02050604050505020204" pitchFamily="18" charset="0"/>
              </a:rPr>
              <a:t> </a:t>
            </a:r>
            <a:r>
              <a:rPr lang="en-US" sz="2800" b="1" i="1" dirty="0">
                <a:latin typeface="Bookman Old Style" panose="02050604050505020204" pitchFamily="18" charset="0"/>
              </a:rPr>
              <a:t>But if he does not listen, take one or two others along with you, that every charge may be established by the evidence of two or three witnesses</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If he refuses to listen to them, tell it to the church. And if he refuses to listen even to the church, let him be to you as a Gentile and a tax collector</a:t>
            </a:r>
            <a:r>
              <a:rPr lang="en-US" sz="2800" b="1" dirty="0">
                <a:solidFill>
                  <a:srgbClr val="0070C0"/>
                </a:solidFill>
                <a:latin typeface="Bookman Old Style" panose="02050604050505020204" pitchFamily="18" charset="0"/>
              </a:rPr>
              <a:t>.  </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4627047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27721</TotalTime>
  <Words>1981</Words>
  <Application>Microsoft Office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Bookman Old Style</vt:lpstr>
      <vt:lpstr>Rockwell</vt:lpstr>
      <vt:lpstr>Rockwell Condensed</vt:lpstr>
      <vt:lpstr>Wingdings</vt:lpstr>
      <vt:lpstr>Wood Type</vt:lpstr>
      <vt:lpstr>PowerPoint Presentation</vt:lpstr>
      <vt:lpstr>PowerPoint Presentation</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 Jesus commands the church to routinely practice church discipline (verses 15-20)</vt:lpstr>
      <vt:lpstr>II. The aim of church discipline is forgiveness and restoration (verses 21-35)</vt:lpstr>
      <vt:lpstr>II. The aim of church discipline is forgiveness and restoration (verses 21-35)</vt:lpstr>
      <vt:lpstr>II. The aim of church discipline is forgiveness and restoration (verses 21-35)</vt:lpstr>
      <vt:lpstr>II. The aim of church discipline is forgiveness and restoration (verses 21-35)</vt:lpstr>
      <vt:lpstr>II. The aim of church discipline is forgiveness and restoration (verses 21-35)</vt:lpstr>
      <vt:lpstr>II. The aim of church discipline is forgiveness and restoration (verses 21-35)</vt:lpstr>
      <vt:lpstr>II. The aim of church discipline is forgiveness and restoration (verses 21-35)</vt:lpstr>
      <vt:lpstr>II. The aim of church discipline is forgiveness and restoration (verses 21-35)</vt:lpstr>
      <vt:lpstr>II. The aim of church discipline is forgiveness and restoration (verses 21-35)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O'Dowd</cp:lastModifiedBy>
  <cp:revision>251</cp:revision>
  <dcterms:created xsi:type="dcterms:W3CDTF">2021-12-13T14:34:44Z</dcterms:created>
  <dcterms:modified xsi:type="dcterms:W3CDTF">2023-10-05T19:43:02Z</dcterms:modified>
</cp:coreProperties>
</file>