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99" r:id="rId2"/>
    <p:sldId id="710" r:id="rId3"/>
    <p:sldId id="711" r:id="rId4"/>
    <p:sldId id="504" r:id="rId5"/>
    <p:sldId id="565" r:id="rId6"/>
    <p:sldId id="712" r:id="rId7"/>
    <p:sldId id="714" r:id="rId8"/>
    <p:sldId id="713" r:id="rId9"/>
    <p:sldId id="660" r:id="rId10"/>
    <p:sldId id="715" r:id="rId11"/>
    <p:sldId id="716" r:id="rId12"/>
    <p:sldId id="717" r:id="rId13"/>
    <p:sldId id="707" r:id="rId14"/>
    <p:sldId id="718" r:id="rId15"/>
    <p:sldId id="720" r:id="rId16"/>
    <p:sldId id="719" r:id="rId17"/>
    <p:sldId id="721" r:id="rId18"/>
    <p:sldId id="722" r:id="rId19"/>
    <p:sldId id="723" r:id="rId20"/>
    <p:sldId id="724" r:id="rId21"/>
    <p:sldId id="708" r:id="rId22"/>
    <p:sldId id="725" r:id="rId23"/>
    <p:sldId id="72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900"/>
    <a:srgbClr val="FFCC00"/>
    <a:srgbClr val="CC6600"/>
    <a:srgbClr val="CCCC00"/>
    <a:srgbClr val="FFFF66"/>
    <a:srgbClr val="33CC33"/>
    <a:srgbClr val="00FF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0FCF2-011A-4D5B-836E-1497A80D3716}" v="373" dt="2023-08-23T17:29:03.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3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4250FCF2-011A-4D5B-836E-1497A80D3716}"/>
    <pc:docChg chg="undo custSel addSld delSld modSld sldOrd">
      <pc:chgData name="Michael O'Dowd" userId="722580d4ac8858fa" providerId="LiveId" clId="{4250FCF2-011A-4D5B-836E-1497A80D3716}" dt="2023-08-23T17:31:02.181" v="684" actId="403"/>
      <pc:docMkLst>
        <pc:docMk/>
      </pc:docMkLst>
      <pc:sldChg chg="modSp mod setBg">
        <pc:chgData name="Michael O'Dowd" userId="722580d4ac8858fa" providerId="LiveId" clId="{4250FCF2-011A-4D5B-836E-1497A80D3716}" dt="2023-08-21T18:24:34.467" v="245" actId="1076"/>
        <pc:sldMkLst>
          <pc:docMk/>
          <pc:sldMk cId="1167303206" sldId="504"/>
        </pc:sldMkLst>
        <pc:spChg chg="mod">
          <ac:chgData name="Michael O'Dowd" userId="722580d4ac8858fa" providerId="LiveId" clId="{4250FCF2-011A-4D5B-836E-1497A80D3716}" dt="2023-08-21T18:04:44.022" v="41" actId="207"/>
          <ac:spMkLst>
            <pc:docMk/>
            <pc:sldMk cId="1167303206" sldId="504"/>
            <ac:spMk id="6" creationId="{71DCEE42-8F41-4DEC-AF7D-C1E3C9FEF73E}"/>
          </ac:spMkLst>
        </pc:spChg>
        <pc:spChg chg="mod">
          <ac:chgData name="Michael O'Dowd" userId="722580d4ac8858fa" providerId="LiveId" clId="{4250FCF2-011A-4D5B-836E-1497A80D3716}" dt="2023-08-21T18:24:34.467" v="245" actId="1076"/>
          <ac:spMkLst>
            <pc:docMk/>
            <pc:sldMk cId="1167303206" sldId="504"/>
            <ac:spMk id="7" creationId="{C9B9A036-51A2-4580-A070-6ACB57B3039F}"/>
          </ac:spMkLst>
        </pc:spChg>
      </pc:sldChg>
      <pc:sldChg chg="modSp mod modAnim">
        <pc:chgData name="Michael O'Dowd" userId="722580d4ac8858fa" providerId="LiveId" clId="{4250FCF2-011A-4D5B-836E-1497A80D3716}" dt="2023-08-22T18:43:56.992" v="352" actId="207"/>
        <pc:sldMkLst>
          <pc:docMk/>
          <pc:sldMk cId="3604928972" sldId="565"/>
        </pc:sldMkLst>
        <pc:spChg chg="mod">
          <ac:chgData name="Michael O'Dowd" userId="722580d4ac8858fa" providerId="LiveId" clId="{4250FCF2-011A-4D5B-836E-1497A80D3716}" dt="2023-08-21T18:06:05.034" v="49" actId="27636"/>
          <ac:spMkLst>
            <pc:docMk/>
            <pc:sldMk cId="3604928972" sldId="565"/>
            <ac:spMk id="4" creationId="{172A1101-FB4A-46B9-8908-0F75C965EEE4}"/>
          </ac:spMkLst>
        </pc:spChg>
        <pc:spChg chg="mod">
          <ac:chgData name="Michael O'Dowd" userId="722580d4ac8858fa" providerId="LiveId" clId="{4250FCF2-011A-4D5B-836E-1497A80D3716}" dt="2023-08-22T18:43:56.992" v="352" actId="207"/>
          <ac:spMkLst>
            <pc:docMk/>
            <pc:sldMk cId="3604928972" sldId="565"/>
            <ac:spMk id="5" creationId="{AB5DB673-2A69-412B-A9B3-AAA1AD838AA0}"/>
          </ac:spMkLst>
        </pc:spChg>
      </pc:sldChg>
      <pc:sldChg chg="modSp mod modAnim">
        <pc:chgData name="Michael O'Dowd" userId="722580d4ac8858fa" providerId="LiveId" clId="{4250FCF2-011A-4D5B-836E-1497A80D3716}" dt="2023-08-22T18:55:50.322" v="418" actId="207"/>
        <pc:sldMkLst>
          <pc:docMk/>
          <pc:sldMk cId="2530849934" sldId="660"/>
        </pc:sldMkLst>
        <pc:spChg chg="mod">
          <ac:chgData name="Michael O'Dowd" userId="722580d4ac8858fa" providerId="LiveId" clId="{4250FCF2-011A-4D5B-836E-1497A80D3716}" dt="2023-08-22T16:33:38.618" v="264" actId="313"/>
          <ac:spMkLst>
            <pc:docMk/>
            <pc:sldMk cId="2530849934" sldId="660"/>
            <ac:spMk id="4" creationId="{172A1101-FB4A-46B9-8908-0F75C965EEE4}"/>
          </ac:spMkLst>
        </pc:spChg>
        <pc:spChg chg="mod">
          <ac:chgData name="Michael O'Dowd" userId="722580d4ac8858fa" providerId="LiveId" clId="{4250FCF2-011A-4D5B-836E-1497A80D3716}" dt="2023-08-22T18:55:50.322" v="418" actId="207"/>
          <ac:spMkLst>
            <pc:docMk/>
            <pc:sldMk cId="2530849934" sldId="660"/>
            <ac:spMk id="5" creationId="{AB5DB673-2A69-412B-A9B3-AAA1AD838AA0}"/>
          </ac:spMkLst>
        </pc:spChg>
      </pc:sldChg>
      <pc:sldChg chg="modSp mod modAnim">
        <pc:chgData name="Michael O'Dowd" userId="722580d4ac8858fa" providerId="LiveId" clId="{4250FCF2-011A-4D5B-836E-1497A80D3716}" dt="2023-08-23T17:30:04.748" v="675" actId="403"/>
        <pc:sldMkLst>
          <pc:docMk/>
          <pc:sldMk cId="2005579317" sldId="707"/>
        </pc:sldMkLst>
        <pc:spChg chg="mod">
          <ac:chgData name="Michael O'Dowd" userId="722580d4ac8858fa" providerId="LiveId" clId="{4250FCF2-011A-4D5B-836E-1497A80D3716}" dt="2023-08-22T19:06:12.525" v="461" actId="207"/>
          <ac:spMkLst>
            <pc:docMk/>
            <pc:sldMk cId="2005579317" sldId="707"/>
            <ac:spMk id="2" creationId="{00000000-0000-0000-0000-000000000000}"/>
          </ac:spMkLst>
        </pc:spChg>
        <pc:spChg chg="mod">
          <ac:chgData name="Michael O'Dowd" userId="722580d4ac8858fa" providerId="LiveId" clId="{4250FCF2-011A-4D5B-836E-1497A80D3716}" dt="2023-08-23T17:30:04.748" v="675" actId="403"/>
          <ac:spMkLst>
            <pc:docMk/>
            <pc:sldMk cId="2005579317" sldId="707"/>
            <ac:spMk id="4" creationId="{172A1101-FB4A-46B9-8908-0F75C965EEE4}"/>
          </ac:spMkLst>
        </pc:spChg>
      </pc:sldChg>
      <pc:sldChg chg="modSp add mod modAnim">
        <pc:chgData name="Michael O'Dowd" userId="722580d4ac8858fa" providerId="LiveId" clId="{4250FCF2-011A-4D5B-836E-1497A80D3716}" dt="2023-08-23T17:30:55.738" v="683" actId="403"/>
        <pc:sldMkLst>
          <pc:docMk/>
          <pc:sldMk cId="3540931655" sldId="708"/>
        </pc:sldMkLst>
        <pc:spChg chg="mod">
          <ac:chgData name="Michael O'Dowd" userId="722580d4ac8858fa" providerId="LiveId" clId="{4250FCF2-011A-4D5B-836E-1497A80D3716}" dt="2023-08-22T19:35:14.666" v="645" actId="207"/>
          <ac:spMkLst>
            <pc:docMk/>
            <pc:sldMk cId="3540931655" sldId="708"/>
            <ac:spMk id="2" creationId="{00000000-0000-0000-0000-000000000000}"/>
          </ac:spMkLst>
        </pc:spChg>
        <pc:spChg chg="mod">
          <ac:chgData name="Michael O'Dowd" userId="722580d4ac8858fa" providerId="LiveId" clId="{4250FCF2-011A-4D5B-836E-1497A80D3716}" dt="2023-08-23T17:30:55.738" v="683" actId="403"/>
          <ac:spMkLst>
            <pc:docMk/>
            <pc:sldMk cId="3540931655" sldId="708"/>
            <ac:spMk id="4" creationId="{172A1101-FB4A-46B9-8908-0F75C965EEE4}"/>
          </ac:spMkLst>
        </pc:spChg>
      </pc:sldChg>
      <pc:sldChg chg="del">
        <pc:chgData name="Michael O'Dowd" userId="722580d4ac8858fa" providerId="LiveId" clId="{4250FCF2-011A-4D5B-836E-1497A80D3716}" dt="2023-08-21T18:09:56.520" v="93" actId="47"/>
        <pc:sldMkLst>
          <pc:docMk/>
          <pc:sldMk cId="3574955130" sldId="708"/>
        </pc:sldMkLst>
      </pc:sldChg>
      <pc:sldChg chg="del">
        <pc:chgData name="Michael O'Dowd" userId="722580d4ac8858fa" providerId="LiveId" clId="{4250FCF2-011A-4D5B-836E-1497A80D3716}" dt="2023-08-21T18:07:23.740" v="65" actId="47"/>
        <pc:sldMkLst>
          <pc:docMk/>
          <pc:sldMk cId="1844098706" sldId="709"/>
        </pc:sldMkLst>
      </pc:sldChg>
      <pc:sldChg chg="addSp delSp modSp new del mod modClrScheme chgLayout">
        <pc:chgData name="Michael O'Dowd" userId="722580d4ac8858fa" providerId="LiveId" clId="{4250FCF2-011A-4D5B-836E-1497A80D3716}" dt="2023-08-22T18:37:57.526" v="328" actId="47"/>
        <pc:sldMkLst>
          <pc:docMk/>
          <pc:sldMk cId="3625518274" sldId="709"/>
        </pc:sldMkLst>
        <pc:spChg chg="add del mod">
          <ac:chgData name="Michael O'Dowd" userId="722580d4ac8858fa" providerId="LiveId" clId="{4250FCF2-011A-4D5B-836E-1497A80D3716}" dt="2023-08-22T18:33:06.425" v="267" actId="478"/>
          <ac:spMkLst>
            <pc:docMk/>
            <pc:sldMk cId="3625518274" sldId="709"/>
            <ac:spMk id="2" creationId="{EAAB7440-4506-17DE-6CC8-23DF6F0CCED1}"/>
          </ac:spMkLst>
        </pc:spChg>
        <pc:spChg chg="add mod">
          <ac:chgData name="Michael O'Dowd" userId="722580d4ac8858fa" providerId="LiveId" clId="{4250FCF2-011A-4D5B-836E-1497A80D3716}" dt="2023-08-22T18:36:46.739" v="302" actId="27636"/>
          <ac:spMkLst>
            <pc:docMk/>
            <pc:sldMk cId="3625518274" sldId="709"/>
            <ac:spMk id="3" creationId="{A74C01EC-8DA0-3525-69FE-6BAC403DC279}"/>
          </ac:spMkLst>
        </pc:spChg>
      </pc:sldChg>
      <pc:sldChg chg="del">
        <pc:chgData name="Michael O'Dowd" userId="722580d4ac8858fa" providerId="LiveId" clId="{4250FCF2-011A-4D5B-836E-1497A80D3716}" dt="2023-08-21T18:07:24.224" v="66" actId="47"/>
        <pc:sldMkLst>
          <pc:docMk/>
          <pc:sldMk cId="168467426" sldId="710"/>
        </pc:sldMkLst>
      </pc:sldChg>
      <pc:sldChg chg="modSp add mod modAnim">
        <pc:chgData name="Michael O'Dowd" userId="722580d4ac8858fa" providerId="LiveId" clId="{4250FCF2-011A-4D5B-836E-1497A80D3716}" dt="2023-08-23T17:26:28.946" v="671" actId="113"/>
        <pc:sldMkLst>
          <pc:docMk/>
          <pc:sldMk cId="3667588394" sldId="710"/>
        </pc:sldMkLst>
        <pc:spChg chg="mod">
          <ac:chgData name="Michael O'Dowd" userId="722580d4ac8858fa" providerId="LiveId" clId="{4250FCF2-011A-4D5B-836E-1497A80D3716}" dt="2023-08-23T17:26:28.946" v="671" actId="113"/>
          <ac:spMkLst>
            <pc:docMk/>
            <pc:sldMk cId="3667588394" sldId="710"/>
            <ac:spMk id="3" creationId="{A74C01EC-8DA0-3525-69FE-6BAC403DC279}"/>
          </ac:spMkLst>
        </pc:spChg>
      </pc:sldChg>
      <pc:sldChg chg="modSp add mod modAnim">
        <pc:chgData name="Michael O'Dowd" userId="722580d4ac8858fa" providerId="LiveId" clId="{4250FCF2-011A-4D5B-836E-1497A80D3716}" dt="2023-08-23T17:27:15.179" v="672" actId="113"/>
        <pc:sldMkLst>
          <pc:docMk/>
          <pc:sldMk cId="72967563" sldId="711"/>
        </pc:sldMkLst>
        <pc:spChg chg="mod">
          <ac:chgData name="Michael O'Dowd" userId="722580d4ac8858fa" providerId="LiveId" clId="{4250FCF2-011A-4D5B-836E-1497A80D3716}" dt="2023-08-23T17:27:15.179" v="672" actId="113"/>
          <ac:spMkLst>
            <pc:docMk/>
            <pc:sldMk cId="72967563" sldId="711"/>
            <ac:spMk id="3" creationId="{A74C01EC-8DA0-3525-69FE-6BAC403DC279}"/>
          </ac:spMkLst>
        </pc:spChg>
      </pc:sldChg>
      <pc:sldChg chg="del">
        <pc:chgData name="Michael O'Dowd" userId="722580d4ac8858fa" providerId="LiveId" clId="{4250FCF2-011A-4D5B-836E-1497A80D3716}" dt="2023-08-21T18:07:24.618" v="67" actId="47"/>
        <pc:sldMkLst>
          <pc:docMk/>
          <pc:sldMk cId="1652168424" sldId="711"/>
        </pc:sldMkLst>
      </pc:sldChg>
      <pc:sldChg chg="modSp add mod modAnim">
        <pc:chgData name="Michael O'Dowd" userId="722580d4ac8858fa" providerId="LiveId" clId="{4250FCF2-011A-4D5B-836E-1497A80D3716}" dt="2023-08-22T18:47:06.992" v="358" actId="207"/>
        <pc:sldMkLst>
          <pc:docMk/>
          <pc:sldMk cId="2530050503" sldId="712"/>
        </pc:sldMkLst>
        <pc:spChg chg="mod">
          <ac:chgData name="Michael O'Dowd" userId="722580d4ac8858fa" providerId="LiveId" clId="{4250FCF2-011A-4D5B-836E-1497A80D3716}" dt="2023-08-22T18:47:06.992" v="358" actId="207"/>
          <ac:spMkLst>
            <pc:docMk/>
            <pc:sldMk cId="2530050503" sldId="712"/>
            <ac:spMk id="5" creationId="{AB5DB673-2A69-412B-A9B3-AAA1AD838AA0}"/>
          </ac:spMkLst>
        </pc:spChg>
      </pc:sldChg>
      <pc:sldChg chg="del">
        <pc:chgData name="Michael O'Dowd" userId="722580d4ac8858fa" providerId="LiveId" clId="{4250FCF2-011A-4D5B-836E-1497A80D3716}" dt="2023-08-21T18:07:25.043" v="68" actId="47"/>
        <pc:sldMkLst>
          <pc:docMk/>
          <pc:sldMk cId="2702964699" sldId="712"/>
        </pc:sldMkLst>
      </pc:sldChg>
      <pc:sldChg chg="modSp add modAnim">
        <pc:chgData name="Michael O'Dowd" userId="722580d4ac8858fa" providerId="LiveId" clId="{4250FCF2-011A-4D5B-836E-1497A80D3716}" dt="2023-08-22T18:52:43.366" v="407"/>
        <pc:sldMkLst>
          <pc:docMk/>
          <pc:sldMk cId="397415875" sldId="713"/>
        </pc:sldMkLst>
        <pc:spChg chg="mod">
          <ac:chgData name="Michael O'Dowd" userId="722580d4ac8858fa" providerId="LiveId" clId="{4250FCF2-011A-4D5B-836E-1497A80D3716}" dt="2023-08-22T18:52:29.334" v="406" actId="403"/>
          <ac:spMkLst>
            <pc:docMk/>
            <pc:sldMk cId="397415875" sldId="713"/>
            <ac:spMk id="5" creationId="{AB5DB673-2A69-412B-A9B3-AAA1AD838AA0}"/>
          </ac:spMkLst>
        </pc:spChg>
      </pc:sldChg>
      <pc:sldChg chg="del">
        <pc:chgData name="Michael O'Dowd" userId="722580d4ac8858fa" providerId="LiveId" clId="{4250FCF2-011A-4D5B-836E-1497A80D3716}" dt="2023-08-21T18:10:00.258" v="95" actId="47"/>
        <pc:sldMkLst>
          <pc:docMk/>
          <pc:sldMk cId="3640363734" sldId="713"/>
        </pc:sldMkLst>
      </pc:sldChg>
      <pc:sldChg chg="modSp add mod">
        <pc:chgData name="Michael O'Dowd" userId="722580d4ac8858fa" providerId="LiveId" clId="{4250FCF2-011A-4D5B-836E-1497A80D3716}" dt="2023-08-22T18:49:17.728" v="372" actId="20577"/>
        <pc:sldMkLst>
          <pc:docMk/>
          <pc:sldMk cId="173508195" sldId="714"/>
        </pc:sldMkLst>
        <pc:spChg chg="mod">
          <ac:chgData name="Michael O'Dowd" userId="722580d4ac8858fa" providerId="LiveId" clId="{4250FCF2-011A-4D5B-836E-1497A80D3716}" dt="2023-08-22T18:49:17.728" v="372" actId="20577"/>
          <ac:spMkLst>
            <pc:docMk/>
            <pc:sldMk cId="173508195" sldId="714"/>
            <ac:spMk id="5" creationId="{AB5DB673-2A69-412B-A9B3-AAA1AD838AA0}"/>
          </ac:spMkLst>
        </pc:spChg>
      </pc:sldChg>
      <pc:sldChg chg="del">
        <pc:chgData name="Michael O'Dowd" userId="722580d4ac8858fa" providerId="LiveId" clId="{4250FCF2-011A-4D5B-836E-1497A80D3716}" dt="2023-08-21T18:09:57.503" v="94" actId="47"/>
        <pc:sldMkLst>
          <pc:docMk/>
          <pc:sldMk cId="713942665" sldId="714"/>
        </pc:sldMkLst>
      </pc:sldChg>
      <pc:sldChg chg="modSp add mod modAnim">
        <pc:chgData name="Michael O'Dowd" userId="722580d4ac8858fa" providerId="LiveId" clId="{4250FCF2-011A-4D5B-836E-1497A80D3716}" dt="2023-08-22T18:57:17.793" v="426"/>
        <pc:sldMkLst>
          <pc:docMk/>
          <pc:sldMk cId="638689988" sldId="715"/>
        </pc:sldMkLst>
        <pc:spChg chg="mod">
          <ac:chgData name="Michael O'Dowd" userId="722580d4ac8858fa" providerId="LiveId" clId="{4250FCF2-011A-4D5B-836E-1497A80D3716}" dt="2023-08-22T18:57:06.742" v="424" actId="404"/>
          <ac:spMkLst>
            <pc:docMk/>
            <pc:sldMk cId="638689988" sldId="715"/>
            <ac:spMk id="5" creationId="{AB5DB673-2A69-412B-A9B3-AAA1AD838AA0}"/>
          </ac:spMkLst>
        </pc:spChg>
      </pc:sldChg>
      <pc:sldChg chg="del">
        <pc:chgData name="Michael O'Dowd" userId="722580d4ac8858fa" providerId="LiveId" clId="{4250FCF2-011A-4D5B-836E-1497A80D3716}" dt="2023-08-21T18:10:09.954" v="96" actId="47"/>
        <pc:sldMkLst>
          <pc:docMk/>
          <pc:sldMk cId="853683892" sldId="715"/>
        </pc:sldMkLst>
      </pc:sldChg>
      <pc:sldChg chg="del">
        <pc:chgData name="Michael O'Dowd" userId="722580d4ac8858fa" providerId="LiveId" clId="{4250FCF2-011A-4D5B-836E-1497A80D3716}" dt="2023-08-21T18:10:18.121" v="97" actId="47"/>
        <pc:sldMkLst>
          <pc:docMk/>
          <pc:sldMk cId="439498673" sldId="716"/>
        </pc:sldMkLst>
      </pc:sldChg>
      <pc:sldChg chg="modSp add mod modAnim">
        <pc:chgData name="Michael O'Dowd" userId="722580d4ac8858fa" providerId="LiveId" clId="{4250FCF2-011A-4D5B-836E-1497A80D3716}" dt="2023-08-22T19:00:53.244" v="439" actId="207"/>
        <pc:sldMkLst>
          <pc:docMk/>
          <pc:sldMk cId="2561734844" sldId="716"/>
        </pc:sldMkLst>
        <pc:spChg chg="mod">
          <ac:chgData name="Michael O'Dowd" userId="722580d4ac8858fa" providerId="LiveId" clId="{4250FCF2-011A-4D5B-836E-1497A80D3716}" dt="2023-08-22T19:00:53.244" v="439" actId="207"/>
          <ac:spMkLst>
            <pc:docMk/>
            <pc:sldMk cId="2561734844" sldId="716"/>
            <ac:spMk id="5" creationId="{AB5DB673-2A69-412B-A9B3-AAA1AD838AA0}"/>
          </ac:spMkLst>
        </pc:spChg>
      </pc:sldChg>
      <pc:sldChg chg="modSp add mod modAnim">
        <pc:chgData name="Michael O'Dowd" userId="722580d4ac8858fa" providerId="LiveId" clId="{4250FCF2-011A-4D5B-836E-1497A80D3716}" dt="2023-08-23T17:29:03.376" v="674"/>
        <pc:sldMkLst>
          <pc:docMk/>
          <pc:sldMk cId="2855586726" sldId="717"/>
        </pc:sldMkLst>
        <pc:spChg chg="mod">
          <ac:chgData name="Michael O'Dowd" userId="722580d4ac8858fa" providerId="LiveId" clId="{4250FCF2-011A-4D5B-836E-1497A80D3716}" dt="2023-08-22T19:02:25.574" v="446" actId="207"/>
          <ac:spMkLst>
            <pc:docMk/>
            <pc:sldMk cId="2855586726" sldId="717"/>
            <ac:spMk id="5" creationId="{AB5DB673-2A69-412B-A9B3-AAA1AD838AA0}"/>
          </ac:spMkLst>
        </pc:spChg>
      </pc:sldChg>
      <pc:sldChg chg="del">
        <pc:chgData name="Michael O'Dowd" userId="722580d4ac8858fa" providerId="LiveId" clId="{4250FCF2-011A-4D5B-836E-1497A80D3716}" dt="2023-08-21T18:10:18.121" v="97" actId="47"/>
        <pc:sldMkLst>
          <pc:docMk/>
          <pc:sldMk cId="4068979394" sldId="717"/>
        </pc:sldMkLst>
      </pc:sldChg>
      <pc:sldChg chg="del">
        <pc:chgData name="Michael O'Dowd" userId="722580d4ac8858fa" providerId="LiveId" clId="{4250FCF2-011A-4D5B-836E-1497A80D3716}" dt="2023-08-21T18:10:18.121" v="97" actId="47"/>
        <pc:sldMkLst>
          <pc:docMk/>
          <pc:sldMk cId="2396355683" sldId="718"/>
        </pc:sldMkLst>
      </pc:sldChg>
      <pc:sldChg chg="modSp add mod modAnim">
        <pc:chgData name="Michael O'Dowd" userId="722580d4ac8858fa" providerId="LiveId" clId="{4250FCF2-011A-4D5B-836E-1497A80D3716}" dt="2023-08-23T17:30:17.010" v="676" actId="403"/>
        <pc:sldMkLst>
          <pc:docMk/>
          <pc:sldMk cId="3748548046" sldId="718"/>
        </pc:sldMkLst>
        <pc:spChg chg="mod">
          <ac:chgData name="Michael O'Dowd" userId="722580d4ac8858fa" providerId="LiveId" clId="{4250FCF2-011A-4D5B-836E-1497A80D3716}" dt="2023-08-22T19:09:23.310" v="472" actId="207"/>
          <ac:spMkLst>
            <pc:docMk/>
            <pc:sldMk cId="3748548046" sldId="718"/>
            <ac:spMk id="2" creationId="{00000000-0000-0000-0000-000000000000}"/>
          </ac:spMkLst>
        </pc:spChg>
        <pc:spChg chg="mod">
          <ac:chgData name="Michael O'Dowd" userId="722580d4ac8858fa" providerId="LiveId" clId="{4250FCF2-011A-4D5B-836E-1497A80D3716}" dt="2023-08-23T17:30:17.010" v="676" actId="403"/>
          <ac:spMkLst>
            <pc:docMk/>
            <pc:sldMk cId="3748548046" sldId="718"/>
            <ac:spMk id="4" creationId="{172A1101-FB4A-46B9-8908-0F75C965EEE4}"/>
          </ac:spMkLst>
        </pc:spChg>
      </pc:sldChg>
      <pc:sldChg chg="modSp add mod modAnim">
        <pc:chgData name="Michael O'Dowd" userId="722580d4ac8858fa" providerId="LiveId" clId="{4250FCF2-011A-4D5B-836E-1497A80D3716}" dt="2023-08-23T17:30:28.824" v="678" actId="403"/>
        <pc:sldMkLst>
          <pc:docMk/>
          <pc:sldMk cId="186294066" sldId="719"/>
        </pc:sldMkLst>
        <pc:spChg chg="mod">
          <ac:chgData name="Michael O'Dowd" userId="722580d4ac8858fa" providerId="LiveId" clId="{4250FCF2-011A-4D5B-836E-1497A80D3716}" dt="2023-08-22T19:15:47.105" v="526" actId="207"/>
          <ac:spMkLst>
            <pc:docMk/>
            <pc:sldMk cId="186294066" sldId="719"/>
            <ac:spMk id="2" creationId="{00000000-0000-0000-0000-000000000000}"/>
          </ac:spMkLst>
        </pc:spChg>
        <pc:spChg chg="mod">
          <ac:chgData name="Michael O'Dowd" userId="722580d4ac8858fa" providerId="LiveId" clId="{4250FCF2-011A-4D5B-836E-1497A80D3716}" dt="2023-08-23T17:30:28.824" v="678" actId="403"/>
          <ac:spMkLst>
            <pc:docMk/>
            <pc:sldMk cId="186294066" sldId="719"/>
            <ac:spMk id="4" creationId="{172A1101-FB4A-46B9-8908-0F75C965EEE4}"/>
          </ac:spMkLst>
        </pc:spChg>
      </pc:sldChg>
      <pc:sldChg chg="del">
        <pc:chgData name="Michael O'Dowd" userId="722580d4ac8858fa" providerId="LiveId" clId="{4250FCF2-011A-4D5B-836E-1497A80D3716}" dt="2023-08-21T18:10:18.121" v="97" actId="47"/>
        <pc:sldMkLst>
          <pc:docMk/>
          <pc:sldMk cId="402761990" sldId="720"/>
        </pc:sldMkLst>
      </pc:sldChg>
      <pc:sldChg chg="modSp add mod modAnim">
        <pc:chgData name="Michael O'Dowd" userId="722580d4ac8858fa" providerId="LiveId" clId="{4250FCF2-011A-4D5B-836E-1497A80D3716}" dt="2023-08-23T17:30:22.266" v="677" actId="403"/>
        <pc:sldMkLst>
          <pc:docMk/>
          <pc:sldMk cId="1143392058" sldId="720"/>
        </pc:sldMkLst>
        <pc:spChg chg="mod">
          <ac:chgData name="Michael O'Dowd" userId="722580d4ac8858fa" providerId="LiveId" clId="{4250FCF2-011A-4D5B-836E-1497A80D3716}" dt="2023-08-22T19:10:35.846" v="478" actId="115"/>
          <ac:spMkLst>
            <pc:docMk/>
            <pc:sldMk cId="1143392058" sldId="720"/>
            <ac:spMk id="2" creationId="{00000000-0000-0000-0000-000000000000}"/>
          </ac:spMkLst>
        </pc:spChg>
        <pc:spChg chg="mod">
          <ac:chgData name="Michael O'Dowd" userId="722580d4ac8858fa" providerId="LiveId" clId="{4250FCF2-011A-4D5B-836E-1497A80D3716}" dt="2023-08-23T17:30:22.266" v="677" actId="403"/>
          <ac:spMkLst>
            <pc:docMk/>
            <pc:sldMk cId="1143392058" sldId="720"/>
            <ac:spMk id="4" creationId="{172A1101-FB4A-46B9-8908-0F75C965EEE4}"/>
          </ac:spMkLst>
        </pc:spChg>
      </pc:sldChg>
      <pc:sldChg chg="del">
        <pc:chgData name="Michael O'Dowd" userId="722580d4ac8858fa" providerId="LiveId" clId="{4250FCF2-011A-4D5B-836E-1497A80D3716}" dt="2023-08-21T18:10:18.121" v="97" actId="47"/>
        <pc:sldMkLst>
          <pc:docMk/>
          <pc:sldMk cId="1447880030" sldId="721"/>
        </pc:sldMkLst>
      </pc:sldChg>
      <pc:sldChg chg="modSp add mod modAnim">
        <pc:chgData name="Michael O'Dowd" userId="722580d4ac8858fa" providerId="LiveId" clId="{4250FCF2-011A-4D5B-836E-1497A80D3716}" dt="2023-08-23T17:30:34.002" v="679" actId="403"/>
        <pc:sldMkLst>
          <pc:docMk/>
          <pc:sldMk cId="2606270777" sldId="721"/>
        </pc:sldMkLst>
        <pc:spChg chg="mod">
          <ac:chgData name="Michael O'Dowd" userId="722580d4ac8858fa" providerId="LiveId" clId="{4250FCF2-011A-4D5B-836E-1497A80D3716}" dt="2023-08-22T19:20:55.839" v="548" actId="207"/>
          <ac:spMkLst>
            <pc:docMk/>
            <pc:sldMk cId="2606270777" sldId="721"/>
            <ac:spMk id="2" creationId="{00000000-0000-0000-0000-000000000000}"/>
          </ac:spMkLst>
        </pc:spChg>
        <pc:spChg chg="mod">
          <ac:chgData name="Michael O'Dowd" userId="722580d4ac8858fa" providerId="LiveId" clId="{4250FCF2-011A-4D5B-836E-1497A80D3716}" dt="2023-08-23T17:30:34.002" v="679" actId="403"/>
          <ac:spMkLst>
            <pc:docMk/>
            <pc:sldMk cId="2606270777" sldId="721"/>
            <ac:spMk id="4" creationId="{172A1101-FB4A-46B9-8908-0F75C965EEE4}"/>
          </ac:spMkLst>
        </pc:spChg>
      </pc:sldChg>
      <pc:sldChg chg="modSp add mod modAnim">
        <pc:chgData name="Michael O'Dowd" userId="722580d4ac8858fa" providerId="LiveId" clId="{4250FCF2-011A-4D5B-836E-1497A80D3716}" dt="2023-08-23T17:30:38.235" v="680" actId="403"/>
        <pc:sldMkLst>
          <pc:docMk/>
          <pc:sldMk cId="1311774898" sldId="722"/>
        </pc:sldMkLst>
        <pc:spChg chg="mod">
          <ac:chgData name="Michael O'Dowd" userId="722580d4ac8858fa" providerId="LiveId" clId="{4250FCF2-011A-4D5B-836E-1497A80D3716}" dt="2023-08-22T19:23:23.541" v="579" actId="207"/>
          <ac:spMkLst>
            <pc:docMk/>
            <pc:sldMk cId="1311774898" sldId="722"/>
            <ac:spMk id="2" creationId="{00000000-0000-0000-0000-000000000000}"/>
          </ac:spMkLst>
        </pc:spChg>
        <pc:spChg chg="mod">
          <ac:chgData name="Michael O'Dowd" userId="722580d4ac8858fa" providerId="LiveId" clId="{4250FCF2-011A-4D5B-836E-1497A80D3716}" dt="2023-08-23T17:30:38.235" v="680" actId="403"/>
          <ac:spMkLst>
            <pc:docMk/>
            <pc:sldMk cId="1311774898" sldId="722"/>
            <ac:spMk id="4" creationId="{172A1101-FB4A-46B9-8908-0F75C965EEE4}"/>
          </ac:spMkLst>
        </pc:spChg>
      </pc:sldChg>
      <pc:sldChg chg="modSp add mod ord modAnim">
        <pc:chgData name="Michael O'Dowd" userId="722580d4ac8858fa" providerId="LiveId" clId="{4250FCF2-011A-4D5B-836E-1497A80D3716}" dt="2023-08-23T17:30:43.353" v="681" actId="403"/>
        <pc:sldMkLst>
          <pc:docMk/>
          <pc:sldMk cId="2433311384" sldId="723"/>
        </pc:sldMkLst>
        <pc:spChg chg="mod">
          <ac:chgData name="Michael O'Dowd" userId="722580d4ac8858fa" providerId="LiveId" clId="{4250FCF2-011A-4D5B-836E-1497A80D3716}" dt="2023-08-22T19:28:03.326" v="617" actId="404"/>
          <ac:spMkLst>
            <pc:docMk/>
            <pc:sldMk cId="2433311384" sldId="723"/>
            <ac:spMk id="2" creationId="{00000000-0000-0000-0000-000000000000}"/>
          </ac:spMkLst>
        </pc:spChg>
        <pc:spChg chg="mod">
          <ac:chgData name="Michael O'Dowd" userId="722580d4ac8858fa" providerId="LiveId" clId="{4250FCF2-011A-4D5B-836E-1497A80D3716}" dt="2023-08-23T17:30:43.353" v="681" actId="403"/>
          <ac:spMkLst>
            <pc:docMk/>
            <pc:sldMk cId="2433311384" sldId="723"/>
            <ac:spMk id="4" creationId="{172A1101-FB4A-46B9-8908-0F75C965EEE4}"/>
          </ac:spMkLst>
        </pc:spChg>
      </pc:sldChg>
      <pc:sldChg chg="modSp add mod modAnim">
        <pc:chgData name="Michael O'Dowd" userId="722580d4ac8858fa" providerId="LiveId" clId="{4250FCF2-011A-4D5B-836E-1497A80D3716}" dt="2023-08-23T17:30:50.956" v="682" actId="403"/>
        <pc:sldMkLst>
          <pc:docMk/>
          <pc:sldMk cId="2636078308" sldId="724"/>
        </pc:sldMkLst>
        <pc:spChg chg="mod">
          <ac:chgData name="Michael O'Dowd" userId="722580d4ac8858fa" providerId="LiveId" clId="{4250FCF2-011A-4D5B-836E-1497A80D3716}" dt="2023-08-22T19:29:47.647" v="626" actId="20577"/>
          <ac:spMkLst>
            <pc:docMk/>
            <pc:sldMk cId="2636078308" sldId="724"/>
            <ac:spMk id="2" creationId="{00000000-0000-0000-0000-000000000000}"/>
          </ac:spMkLst>
        </pc:spChg>
        <pc:spChg chg="mod">
          <ac:chgData name="Michael O'Dowd" userId="722580d4ac8858fa" providerId="LiveId" clId="{4250FCF2-011A-4D5B-836E-1497A80D3716}" dt="2023-08-23T17:30:50.956" v="682" actId="403"/>
          <ac:spMkLst>
            <pc:docMk/>
            <pc:sldMk cId="2636078308" sldId="724"/>
            <ac:spMk id="4" creationId="{172A1101-FB4A-46B9-8908-0F75C965EEE4}"/>
          </ac:spMkLst>
        </pc:spChg>
      </pc:sldChg>
      <pc:sldChg chg="modSp add mod modAnim">
        <pc:chgData name="Michael O'Dowd" userId="722580d4ac8858fa" providerId="LiveId" clId="{4250FCF2-011A-4D5B-836E-1497A80D3716}" dt="2023-08-23T17:31:02.181" v="684" actId="403"/>
        <pc:sldMkLst>
          <pc:docMk/>
          <pc:sldMk cId="2771067109" sldId="725"/>
        </pc:sldMkLst>
        <pc:spChg chg="mod">
          <ac:chgData name="Michael O'Dowd" userId="722580d4ac8858fa" providerId="LiveId" clId="{4250FCF2-011A-4D5B-836E-1497A80D3716}" dt="2023-08-22T19:38:22.219" v="656" actId="207"/>
          <ac:spMkLst>
            <pc:docMk/>
            <pc:sldMk cId="2771067109" sldId="725"/>
            <ac:spMk id="2" creationId="{00000000-0000-0000-0000-000000000000}"/>
          </ac:spMkLst>
        </pc:spChg>
        <pc:spChg chg="mod">
          <ac:chgData name="Michael O'Dowd" userId="722580d4ac8858fa" providerId="LiveId" clId="{4250FCF2-011A-4D5B-836E-1497A80D3716}" dt="2023-08-23T17:31:02.181" v="684" actId="403"/>
          <ac:spMkLst>
            <pc:docMk/>
            <pc:sldMk cId="2771067109" sldId="725"/>
            <ac:spMk id="4" creationId="{172A1101-FB4A-46B9-8908-0F75C965EEE4}"/>
          </ac:spMkLst>
        </pc:spChg>
      </pc:sldChg>
      <pc:sldChg chg="modSp add mod modAnim">
        <pc:chgData name="Michael O'Dowd" userId="722580d4ac8858fa" providerId="LiveId" clId="{4250FCF2-011A-4D5B-836E-1497A80D3716}" dt="2023-08-22T19:40:26.548" v="670" actId="115"/>
        <pc:sldMkLst>
          <pc:docMk/>
          <pc:sldMk cId="600039995" sldId="726"/>
        </pc:sldMkLst>
        <pc:spChg chg="mod">
          <ac:chgData name="Michael O'Dowd" userId="722580d4ac8858fa" providerId="LiveId" clId="{4250FCF2-011A-4D5B-836E-1497A80D3716}" dt="2023-08-22T19:40:26.548" v="670" actId="115"/>
          <ac:spMkLst>
            <pc:docMk/>
            <pc:sldMk cId="600039995" sldId="72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8/23/2023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8/23/2023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8/23/2023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8/23/2023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disciples were following the religious leaders’ example (</a:t>
            </a:r>
            <a:r>
              <a:rPr lang="en-US" sz="3200" b="1" i="1" dirty="0">
                <a:effectLst/>
                <a:latin typeface="Bookman Old Style" panose="02050604050505020204" pitchFamily="18" charset="0"/>
                <a:ea typeface="Calibri" panose="020F0502020204030204" pitchFamily="34" charset="0"/>
              </a:rPr>
              <a:t>verses 5-12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And they began discussing it among themselves, saying, “We brought no bread.”</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63868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disciples were following the religious leaders’ example (</a:t>
            </a:r>
            <a:r>
              <a:rPr lang="en-US" sz="3200" b="1" i="1" dirty="0">
                <a:effectLst/>
                <a:latin typeface="Bookman Old Style" panose="02050604050505020204" pitchFamily="18" charset="0"/>
                <a:ea typeface="Calibri" panose="020F0502020204030204" pitchFamily="34" charset="0"/>
              </a:rPr>
              <a:t>verses 5-12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But Jesus, aware of this, said, “O you of little faith, why are you discussing among yourselves the fact that you have no bread?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Do you not yet perceive? Do you not remember the five loaves for the five thousand, and how many baskets you gathered?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Or the seven loaves for the four thousand, and how many baskets you gathered?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How is it that you fail to understand </a:t>
            </a:r>
            <a:r>
              <a:rPr lang="en-US" sz="2800" b="1" i="1" dirty="0">
                <a:latin typeface="Bookman Old Style" panose="02050604050505020204" pitchFamily="18" charset="0"/>
              </a:rPr>
              <a:t>that I did not speak about bread? Beware of the leaven of the Pharisees and Sadducees.”</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56173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disciples were following the religious leaders’ example (</a:t>
            </a:r>
            <a:r>
              <a:rPr lang="en-US" sz="3200" b="1" i="1" dirty="0">
                <a:effectLst/>
                <a:latin typeface="Bookman Old Style" panose="02050604050505020204" pitchFamily="18" charset="0"/>
                <a:ea typeface="Calibri" panose="020F0502020204030204" pitchFamily="34" charset="0"/>
              </a:rPr>
              <a:t>verses 5-12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12</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Then they understood </a:t>
            </a:r>
            <a:r>
              <a:rPr lang="en-US" sz="2800" b="1" i="1" dirty="0">
                <a:latin typeface="Bookman Old Style" panose="02050604050505020204" pitchFamily="18" charset="0"/>
              </a:rPr>
              <a:t>that he did not tell them to beware of the leaven of bread, but of the teaching of the Pharisees and Sadducees</a:t>
            </a:r>
            <a:r>
              <a:rPr lang="en-US" sz="2800" b="1" dirty="0">
                <a:latin typeface="Bookman Old Style" panose="02050604050505020204" pitchFamily="18" charset="0"/>
              </a:rPr>
              <a:t>.</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85558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Now when Jesus came into the district of </a:t>
            </a:r>
            <a:r>
              <a:rPr lang="en-US" sz="2800" b="1" i="1" dirty="0">
                <a:solidFill>
                  <a:srgbClr val="0070C0"/>
                </a:solidFill>
                <a:latin typeface="Bookman Old Style" panose="02050604050505020204" pitchFamily="18" charset="0"/>
              </a:rPr>
              <a:t>Caesarea Philippi</a:t>
            </a:r>
            <a:r>
              <a:rPr lang="en-US" sz="2800" b="1" i="1" dirty="0">
                <a:latin typeface="Bookman Old Style" panose="02050604050505020204" pitchFamily="18" charset="0"/>
              </a:rPr>
              <a:t>, he asked his disciples, </a:t>
            </a:r>
            <a:r>
              <a:rPr lang="en-US" sz="2800" b="1" i="1" dirty="0">
                <a:solidFill>
                  <a:srgbClr val="0070C0"/>
                </a:solidFill>
                <a:latin typeface="Bookman Old Style" panose="02050604050505020204" pitchFamily="18" charset="0"/>
              </a:rPr>
              <a:t>“Who do people say that the Son of Man is?”</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they said, “</a:t>
            </a:r>
            <a:r>
              <a:rPr lang="en-US" sz="2800" b="1" i="1" dirty="0">
                <a:solidFill>
                  <a:srgbClr val="0070C0"/>
                </a:solidFill>
                <a:latin typeface="Bookman Old Style" panose="02050604050505020204" pitchFamily="18" charset="0"/>
              </a:rPr>
              <a:t>Some</a:t>
            </a:r>
            <a:r>
              <a:rPr lang="en-US" sz="2800" b="1" i="1" dirty="0">
                <a:latin typeface="Bookman Old Style" panose="02050604050505020204" pitchFamily="18" charset="0"/>
              </a:rPr>
              <a:t> say John the Baptist, </a:t>
            </a:r>
            <a:r>
              <a:rPr lang="en-US" sz="2800" b="1" i="1" dirty="0">
                <a:solidFill>
                  <a:srgbClr val="0070C0"/>
                </a:solidFill>
                <a:latin typeface="Bookman Old Style" panose="02050604050505020204" pitchFamily="18" charset="0"/>
              </a:rPr>
              <a:t>others</a:t>
            </a:r>
            <a:r>
              <a:rPr lang="en-US" sz="2800" b="1" i="1" dirty="0">
                <a:latin typeface="Bookman Old Style" panose="02050604050505020204" pitchFamily="18" charset="0"/>
              </a:rPr>
              <a:t> say Elijah, </a:t>
            </a:r>
            <a:r>
              <a:rPr lang="en-US" sz="2800" b="1" i="1" dirty="0">
                <a:solidFill>
                  <a:srgbClr val="0070C0"/>
                </a:solidFill>
                <a:latin typeface="Bookman Old Style" panose="02050604050505020204" pitchFamily="18" charset="0"/>
              </a:rPr>
              <a:t>and others </a:t>
            </a:r>
            <a:r>
              <a:rPr lang="en-US" sz="2800" b="1" i="1" dirty="0">
                <a:latin typeface="Bookman Old Style" panose="02050604050505020204" pitchFamily="18" charset="0"/>
              </a:rPr>
              <a:t>Jeremiah or one of the prophets.”</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00557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circle(in)">
                                      <p:cBhvr>
                                        <p:cTn id="11"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He said to them, “But who do you say that I am?”</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Simon Peter replied, “You are the Christ, the Son of the living God.”</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Jesus answered him, “Blessed are you, Simon Bar-Jonah! For flesh and blood has not revealed this to you, but my Father who is in heaven</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74854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latin typeface="Bookman Old Style" panose="02050604050505020204" pitchFamily="18" charset="0"/>
              </a:rPr>
              <a:t>He said to them, “But who do you say that I am?”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Simon Peter replied, “You are the Christ, the Son of the living God.”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Jesus answered him, “Blessed are you, Simon Bar-Jonah! For </a:t>
            </a:r>
            <a:r>
              <a:rPr lang="en-US" sz="2800" b="1" i="1" u="sng" dirty="0">
                <a:solidFill>
                  <a:srgbClr val="0070C0"/>
                </a:solidFill>
                <a:latin typeface="Bookman Old Style" panose="02050604050505020204" pitchFamily="18" charset="0"/>
              </a:rPr>
              <a:t>flesh and blood has not revealed this to you, but my Father who is in heaven</a:t>
            </a:r>
            <a:r>
              <a:rPr lang="en-US" sz="2800" b="1" dirty="0">
                <a:solidFill>
                  <a:srgbClr val="0070C0"/>
                </a:solidFill>
                <a:latin typeface="Bookman Old Style" panose="02050604050505020204" pitchFamily="18" charset="0"/>
              </a:rPr>
              <a:t>. </a:t>
            </a:r>
          </a:p>
        </p:txBody>
      </p:sp>
    </p:spTree>
    <p:extLst>
      <p:ext uri="{BB962C8B-B14F-4D97-AF65-F5344CB8AC3E}">
        <p14:creationId xmlns:p14="http://schemas.microsoft.com/office/powerpoint/2010/main" val="114339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279134" y="2121407"/>
            <a:ext cx="11829448" cy="4635527"/>
          </a:xfrm>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I tell you, </a:t>
            </a:r>
            <a:r>
              <a:rPr lang="en-US" sz="2800" b="1" i="1" dirty="0">
                <a:solidFill>
                  <a:srgbClr val="0070C0"/>
                </a:solidFill>
                <a:latin typeface="Bookman Old Style" panose="02050604050505020204" pitchFamily="18" charset="0"/>
              </a:rPr>
              <a:t>you are Peter, and on this rock I will build my church</a:t>
            </a:r>
            <a:r>
              <a:rPr lang="en-US" sz="2800" b="1" i="1" dirty="0">
                <a:latin typeface="Bookman Old Style" panose="02050604050505020204" pitchFamily="18" charset="0"/>
              </a:rPr>
              <a:t>, and the gates of hell shall not prevail against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I will give you the keys of the kingdom of heaven, and whatever you bind on earth shall be bound in heaven, and whatever you loose on earth shall be loosed in heaven.”</a:t>
            </a:r>
          </a:p>
          <a:p>
            <a:pPr marL="0" indent="0">
              <a:buNone/>
            </a:pPr>
            <a:r>
              <a:rPr lang="en-US" sz="2800" b="1" dirty="0">
                <a:latin typeface="Bookman Old Style" panose="02050604050505020204" pitchFamily="18" charset="0"/>
              </a:rPr>
              <a:t>Peter was prominent among the 12 as the first among equals through whom the work of Christ building His church would begin, “</a:t>
            </a:r>
            <a:r>
              <a:rPr lang="en-US" sz="2800" b="1" i="1" dirty="0">
                <a:latin typeface="Bookman Old Style" panose="02050604050505020204" pitchFamily="18" charset="0"/>
              </a:rPr>
              <a:t>built on </a:t>
            </a:r>
            <a:r>
              <a:rPr lang="en-US" sz="2800" b="1" i="1" dirty="0">
                <a:solidFill>
                  <a:srgbClr val="0070C0"/>
                </a:solidFill>
                <a:latin typeface="Bookman Old Style" panose="02050604050505020204" pitchFamily="18" charset="0"/>
              </a:rPr>
              <a:t>the foundation of the apostles </a:t>
            </a:r>
            <a:r>
              <a:rPr lang="en-US" sz="2800" b="1" i="1" dirty="0">
                <a:latin typeface="Bookman Old Style" panose="02050604050505020204" pitchFamily="18" charset="0"/>
              </a:rPr>
              <a:t>and prophets, Christ </a:t>
            </a:r>
            <a:r>
              <a:rPr lang="en-US" sz="2800" b="1" i="1" dirty="0">
                <a:solidFill>
                  <a:srgbClr val="0070C0"/>
                </a:solidFill>
                <a:latin typeface="Bookman Old Style" panose="02050604050505020204" pitchFamily="18" charset="0"/>
              </a:rPr>
              <a:t>Jesus himself being the cornerstone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Ephesians 2:20</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8629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279134" y="2121407"/>
            <a:ext cx="11829448" cy="4635527"/>
          </a:xfrm>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I tell you, you are Peter, and on this rock I will build my church, and </a:t>
            </a:r>
            <a:r>
              <a:rPr lang="en-US" sz="2800" b="1" i="1" dirty="0">
                <a:solidFill>
                  <a:srgbClr val="0070C0"/>
                </a:solidFill>
                <a:latin typeface="Bookman Old Style" panose="02050604050505020204" pitchFamily="18" charset="0"/>
              </a:rPr>
              <a:t>the gates of hell shall not prevail against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 will give you the keys of the kingdom of heaven</a:t>
            </a:r>
            <a:r>
              <a:rPr lang="en-US" sz="2800" b="1" i="1" dirty="0">
                <a:latin typeface="Bookman Old Style" panose="02050604050505020204" pitchFamily="18" charset="0"/>
              </a:rPr>
              <a:t>, and whatever you bind on earth shall be bound in heaven, and whatever you loose on earth shall be loosed in heaven.”</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Woe to you lawyers! For you have taken away </a:t>
            </a:r>
            <a:r>
              <a:rPr lang="en-US" sz="2800" b="1" i="1" dirty="0">
                <a:solidFill>
                  <a:srgbClr val="0070C0"/>
                </a:solidFill>
                <a:latin typeface="Bookman Old Style" panose="02050604050505020204" pitchFamily="18" charset="0"/>
              </a:rPr>
              <a:t>the key of knowledge</a:t>
            </a:r>
            <a:r>
              <a:rPr lang="en-US" sz="2800" b="1" i="1" dirty="0">
                <a:latin typeface="Bookman Old Style" panose="02050604050505020204" pitchFamily="18" charset="0"/>
              </a:rPr>
              <a:t>. You did not enter yourselves, and you hindered those who were entering.</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11:51-52</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60627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279134" y="2121407"/>
            <a:ext cx="11829448" cy="4635527"/>
          </a:xfrm>
        </p:spPr>
        <p:txBody>
          <a:bodyPr>
            <a:normAutofit lnSpcReduction="10000"/>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I tell you, you are Peter, and on this rock I will build my church, and </a:t>
            </a:r>
            <a:r>
              <a:rPr lang="en-US" sz="2800" b="1" i="1" dirty="0">
                <a:solidFill>
                  <a:srgbClr val="0070C0"/>
                </a:solidFill>
                <a:latin typeface="Bookman Old Style" panose="02050604050505020204" pitchFamily="18" charset="0"/>
              </a:rPr>
              <a:t>the gates of hell shall not prevail against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 will give you the keys of the kingdom of heaven</a:t>
            </a:r>
            <a:r>
              <a:rPr lang="en-US" sz="2800" b="1" i="1" dirty="0">
                <a:latin typeface="Bookman Old Style" panose="02050604050505020204" pitchFamily="18" charset="0"/>
              </a:rPr>
              <a:t>, and whatever you bind on earth shall be bound in heaven, and whatever you loose on earth shall be loosed in heaven.”</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All this is from God, who through Christ reconciled us to himself and </a:t>
            </a:r>
            <a:r>
              <a:rPr lang="en-US" sz="2800" b="1" i="1" dirty="0">
                <a:solidFill>
                  <a:srgbClr val="0070C0"/>
                </a:solidFill>
                <a:latin typeface="Bookman Old Style" panose="02050604050505020204" pitchFamily="18" charset="0"/>
              </a:rPr>
              <a:t>gave us the ministry of reconciliation</a:t>
            </a:r>
            <a:r>
              <a:rPr lang="en-US" sz="2800" b="1" i="1" dirty="0">
                <a:latin typeface="Bookman Old Style" panose="02050604050505020204" pitchFamily="18" charset="0"/>
              </a:rPr>
              <a:t>; that is, in Christ God was reconciling the world to himself, not counting their trespasses against them, and </a:t>
            </a:r>
            <a:r>
              <a:rPr lang="en-US" sz="2800" b="1" i="1" dirty="0">
                <a:solidFill>
                  <a:srgbClr val="0070C0"/>
                </a:solidFill>
                <a:latin typeface="Bookman Old Style" panose="02050604050505020204" pitchFamily="18" charset="0"/>
              </a:rPr>
              <a:t>entrusting to us the message of reconciliation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2</a:t>
            </a:r>
            <a:r>
              <a:rPr lang="en-US" sz="2800" b="1" baseline="30000" dirty="0">
                <a:solidFill>
                  <a:srgbClr val="C00000"/>
                </a:solidFill>
                <a:latin typeface="Bookman Old Style" panose="02050604050505020204" pitchFamily="18" charset="0"/>
              </a:rPr>
              <a:t>nd</a:t>
            </a:r>
            <a:r>
              <a:rPr lang="en-US" sz="2800" b="1" dirty="0">
                <a:solidFill>
                  <a:srgbClr val="C00000"/>
                </a:solidFill>
                <a:latin typeface="Bookman Old Style" panose="02050604050505020204" pitchFamily="18" charset="0"/>
              </a:rPr>
              <a:t> Corinthians 5:18-19 </a:t>
            </a:r>
            <a:endParaRPr lang="en-US" sz="28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31177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279134" y="2121407"/>
            <a:ext cx="11829448" cy="4635527"/>
          </a:xfrm>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I tell you, you are Peter, and on this rock I will build my church, and the gates of hell shall not prevail against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I will give you the keys of the kingdom of heaven, and </a:t>
            </a:r>
            <a:r>
              <a:rPr lang="en-US" sz="2800" b="1" i="1" dirty="0">
                <a:solidFill>
                  <a:srgbClr val="0070C0"/>
                </a:solidFill>
                <a:latin typeface="Bookman Old Style" panose="02050604050505020204" pitchFamily="18" charset="0"/>
              </a:rPr>
              <a:t>whatever you bind on earth shall be bound in heaven, and whatever you loose on earth shall be loosed in heaven</a:t>
            </a:r>
            <a:r>
              <a:rPr lang="en-US" sz="2800" b="1" i="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19</a:t>
            </a:r>
            <a:r>
              <a:rPr lang="en-US" sz="2800" b="1" dirty="0">
                <a:solidFill>
                  <a:srgbClr val="FF0000"/>
                </a:solidFill>
                <a:latin typeface="Bookman Old Style" panose="02050604050505020204" pitchFamily="18" charset="0"/>
              </a:rPr>
              <a:t> </a:t>
            </a:r>
            <a:r>
              <a:rPr lang="en-US" sz="2800" b="1" dirty="0">
                <a:latin typeface="Bookman Old Style" panose="02050604050505020204" pitchFamily="18" charset="0"/>
              </a:rPr>
              <a:t>…</a:t>
            </a:r>
            <a:r>
              <a:rPr lang="en-US" sz="2800" b="1" i="1" dirty="0">
                <a:latin typeface="Bookman Old Style" panose="02050604050505020204" pitchFamily="18" charset="0"/>
              </a:rPr>
              <a:t>and whatever you bind on earth ﻿</a:t>
            </a:r>
            <a:r>
              <a:rPr lang="en-US" sz="2800" b="1" i="1" dirty="0">
                <a:solidFill>
                  <a:srgbClr val="0070C0"/>
                </a:solidFill>
                <a:latin typeface="Bookman Old Style" panose="02050604050505020204" pitchFamily="18" charset="0"/>
              </a:rPr>
              <a:t>shall have been bound </a:t>
            </a:r>
            <a:r>
              <a:rPr lang="en-US" sz="2800" b="1" i="1" dirty="0">
                <a:latin typeface="Bookman Old Style" panose="02050604050505020204" pitchFamily="18" charset="0"/>
              </a:rPr>
              <a:t>in heaven, and whatever you loose on earth ﻿</a:t>
            </a:r>
            <a:r>
              <a:rPr lang="en-US" sz="2800" b="1" i="1" dirty="0">
                <a:solidFill>
                  <a:srgbClr val="0070C0"/>
                </a:solidFill>
                <a:latin typeface="Bookman Old Style" panose="02050604050505020204" pitchFamily="18" charset="0"/>
              </a:rPr>
              <a:t>shall have been loosed </a:t>
            </a:r>
            <a:r>
              <a:rPr lang="en-US" sz="2800" b="1" i="1" dirty="0">
                <a:latin typeface="Bookman Old Style" panose="02050604050505020204" pitchFamily="18" charset="0"/>
              </a:rPr>
              <a:t>in heaven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NASB</a:t>
            </a:r>
            <a:endParaRPr lang="en-US" sz="36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4333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C01EC-8DA0-3525-69FE-6BAC403DC279}"/>
              </a:ext>
            </a:extLst>
          </p:cNvPr>
          <p:cNvSpPr>
            <a:spLocks noGrp="1"/>
          </p:cNvSpPr>
          <p:nvPr>
            <p:ph idx="1"/>
          </p:nvPr>
        </p:nvSpPr>
        <p:spPr>
          <a:xfrm>
            <a:off x="370935" y="414068"/>
            <a:ext cx="11542143" cy="5758132"/>
          </a:xfrm>
        </p:spPr>
        <p:txBody>
          <a:bodyPr>
            <a:normAutofit/>
          </a:bodyPr>
          <a:lstStyle/>
          <a:p>
            <a:pPr marL="0" indent="0" algn="ctr">
              <a:buNone/>
            </a:pPr>
            <a:r>
              <a:rPr lang="en-US" sz="2800" b="1" i="1" dirty="0">
                <a:solidFill>
                  <a:srgbClr val="2D2D2D"/>
                </a:solidFill>
                <a:effectLst/>
                <a:latin typeface="Bookman Old Style" panose="02050604050505020204" pitchFamily="18" charset="0"/>
                <a:ea typeface="Calibri" panose="020F0502020204030204" pitchFamily="34" charset="0"/>
              </a:rPr>
              <a:t>12 Ways Your Phone Is Changing You</a:t>
            </a:r>
            <a:r>
              <a:rPr lang="en-US" sz="2800" b="1" dirty="0">
                <a:solidFill>
                  <a:srgbClr val="2D2D2D"/>
                </a:solidFill>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Tony Reinke</a:t>
            </a:r>
          </a:p>
          <a:p>
            <a:pPr marL="0" indent="0">
              <a:buNone/>
            </a:pPr>
            <a:r>
              <a:rPr lang="en-US" sz="2800" b="1" dirty="0">
                <a:solidFill>
                  <a:srgbClr val="2D2D2D"/>
                </a:solidFill>
                <a:latin typeface="Bookman Old Style" panose="02050604050505020204" pitchFamily="18" charset="0"/>
                <a:ea typeface="Calibri" panose="020F0502020204030204" pitchFamily="34" charset="0"/>
              </a:rPr>
              <a:t>W</a:t>
            </a:r>
            <a:r>
              <a:rPr lang="en-US" sz="2800" b="1" dirty="0">
                <a:solidFill>
                  <a:srgbClr val="2D2D2D"/>
                </a:solidFill>
                <a:effectLst/>
                <a:latin typeface="Bookman Old Style" panose="02050604050505020204" pitchFamily="18" charset="0"/>
                <a:ea typeface="Calibri" panose="020F0502020204030204" pitchFamily="34" charset="0"/>
              </a:rPr>
              <a:t>e’re distracted. </a:t>
            </a:r>
            <a:r>
              <a:rPr lang="en-US" sz="2800" dirty="0">
                <a:solidFill>
                  <a:srgbClr val="2D2D2D"/>
                </a:solidFill>
                <a:effectLst/>
                <a:latin typeface="Bookman Old Style" panose="02050604050505020204" pitchFamily="18" charset="0"/>
                <a:ea typeface="Calibri" panose="020F0502020204030204" pitchFamily="34" charset="0"/>
              </a:rPr>
              <a:t>We check our smartphone 85,000 times a year, or once every 4.3 minutes. </a:t>
            </a:r>
          </a:p>
          <a:p>
            <a:pPr marL="0" indent="0">
              <a:buNone/>
            </a:pPr>
            <a:r>
              <a:rPr lang="en-US" sz="2800" b="1" dirty="0">
                <a:solidFill>
                  <a:srgbClr val="2D2D2D"/>
                </a:solidFill>
                <a:effectLst/>
                <a:latin typeface="Bookman Old Style" panose="02050604050505020204" pitchFamily="18" charset="0"/>
                <a:ea typeface="Calibri" panose="020F0502020204030204" pitchFamily="34" charset="0"/>
              </a:rPr>
              <a:t>We’re a hazard to others.</a:t>
            </a:r>
            <a:r>
              <a:rPr lang="en-US" sz="2800" dirty="0">
                <a:solidFill>
                  <a:srgbClr val="2D2D2D"/>
                </a:solidFill>
                <a:effectLst/>
                <a:latin typeface="Bookman Old Style" panose="02050604050505020204" pitchFamily="18" charset="0"/>
                <a:ea typeface="Calibri" panose="020F0502020204030204" pitchFamily="34" charset="0"/>
              </a:rPr>
              <a:t> Texting and driving make us 23 times more likely to get in a car accident. </a:t>
            </a:r>
          </a:p>
          <a:p>
            <a:pPr marL="0" indent="0">
              <a:buNone/>
            </a:pPr>
            <a:r>
              <a:rPr lang="en-US" sz="2800" b="1" dirty="0">
                <a:solidFill>
                  <a:srgbClr val="2D2D2D"/>
                </a:solidFill>
                <a:effectLst/>
                <a:latin typeface="Bookman Old Style" panose="02050604050505020204" pitchFamily="18" charset="0"/>
                <a:ea typeface="Calibri" panose="020F0502020204030204" pitchFamily="34" charset="0"/>
              </a:rPr>
              <a:t>We crave approval.</a:t>
            </a:r>
            <a:r>
              <a:rPr lang="en-US" sz="2800" dirty="0">
                <a:solidFill>
                  <a:srgbClr val="2D2D2D"/>
                </a:solidFill>
                <a:effectLst/>
                <a:latin typeface="Bookman Old Style" panose="02050604050505020204" pitchFamily="18" charset="0"/>
                <a:ea typeface="Calibri" panose="020F0502020204030204" pitchFamily="34" charset="0"/>
              </a:rPr>
              <a:t> Each social media moment is another scene in our never-ending story about “me.” </a:t>
            </a:r>
          </a:p>
          <a:p>
            <a:pPr marL="0" indent="0">
              <a:buNone/>
            </a:pPr>
            <a:r>
              <a:rPr lang="en-US" sz="2800" b="1" dirty="0">
                <a:solidFill>
                  <a:srgbClr val="2D2D2D"/>
                </a:solidFill>
                <a:effectLst/>
                <a:latin typeface="Bookman Old Style" panose="02050604050505020204" pitchFamily="18" charset="0"/>
                <a:ea typeface="Calibri" panose="020F0502020204030204" pitchFamily="34" charset="0"/>
              </a:rPr>
              <a:t>We idolize celebrity </a:t>
            </a:r>
            <a:r>
              <a:rPr lang="en-US" sz="2800" dirty="0">
                <a:solidFill>
                  <a:srgbClr val="2D2D2D"/>
                </a:solidFill>
                <a:effectLst/>
                <a:latin typeface="Bookman Old Style" panose="02050604050505020204" pitchFamily="18" charset="0"/>
                <a:ea typeface="Calibri" panose="020F0502020204030204" pitchFamily="34" charset="0"/>
              </a:rPr>
              <a:t>as</a:t>
            </a:r>
            <a:r>
              <a:rPr lang="en-US" sz="2800" b="1" dirty="0">
                <a:solidFill>
                  <a:srgbClr val="2D2D2D"/>
                </a:solidFill>
                <a:effectLst/>
                <a:latin typeface="Bookman Old Style" panose="02050604050505020204" pitchFamily="18" charset="0"/>
                <a:ea typeface="Calibri" panose="020F0502020204030204" pitchFamily="34" charset="0"/>
              </a:rPr>
              <a:t> </a:t>
            </a:r>
            <a:r>
              <a:rPr lang="en-US" sz="2800" dirty="0">
                <a:solidFill>
                  <a:srgbClr val="2D2D2D"/>
                </a:solidFill>
                <a:effectLst/>
                <a:latin typeface="Bookman Old Style" panose="02050604050505020204" pitchFamily="18" charset="0"/>
                <a:ea typeface="Calibri" panose="020F0502020204030204" pitchFamily="34" charset="0"/>
              </a:rPr>
              <a:t>our attention drifts from the eternal toward the latest headlines and gossip. </a:t>
            </a:r>
          </a:p>
          <a:p>
            <a:pPr marL="0" indent="0">
              <a:buNone/>
            </a:pPr>
            <a:r>
              <a:rPr lang="en-US" sz="2800" b="1" dirty="0">
                <a:solidFill>
                  <a:srgbClr val="2D2D2D"/>
                </a:solidFill>
                <a:effectLst/>
                <a:latin typeface="Bookman Old Style" panose="02050604050505020204" pitchFamily="18" charset="0"/>
                <a:ea typeface="Calibri" panose="020F0502020204030204" pitchFamily="34" charset="0"/>
              </a:rPr>
              <a:t>We become lonely.</a:t>
            </a:r>
            <a:r>
              <a:rPr lang="en-US" sz="2800" dirty="0">
                <a:solidFill>
                  <a:srgbClr val="2D2D2D"/>
                </a:solidFill>
                <a:effectLst/>
                <a:latin typeface="Bookman Old Style" panose="02050604050505020204" pitchFamily="18" charset="0"/>
                <a:ea typeface="Calibri" panose="020F0502020204030204" pitchFamily="34" charset="0"/>
              </a:rPr>
              <a:t> Technology is drawing us apart, by design, leaving us to feel the sting of loneliness under an illusion of being connected. </a:t>
            </a:r>
          </a:p>
        </p:txBody>
      </p:sp>
    </p:spTree>
    <p:extLst>
      <p:ext uri="{BB962C8B-B14F-4D97-AF65-F5344CB8AC3E}">
        <p14:creationId xmlns:p14="http://schemas.microsoft.com/office/powerpoint/2010/main" val="366758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279134" y="2121407"/>
            <a:ext cx="11829448" cy="4635527"/>
          </a:xfrm>
        </p:spPr>
        <p:txBody>
          <a:bodyPr>
            <a:normAutofit/>
          </a:bodyPr>
          <a:lstStyle/>
          <a:p>
            <a:pPr marL="457200" indent="-457200">
              <a:buFont typeface="+mj-lt"/>
              <a:buAutoNum type="alphaUcPeriod"/>
            </a:pPr>
            <a:r>
              <a:rPr lang="en-US" sz="2800" b="1" dirty="0">
                <a:latin typeface="Bookman Old Style" panose="02050604050505020204" pitchFamily="18" charset="0"/>
              </a:rPr>
              <a:t>Embrace who He is and His work of building His church (</a:t>
            </a:r>
            <a:r>
              <a:rPr lang="en-US" sz="2800" b="1" i="1" dirty="0">
                <a:latin typeface="Bookman Old Style" panose="02050604050505020204" pitchFamily="18" charset="0"/>
              </a:rPr>
              <a:t>13-20</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I tell you, you are Peter, and on this rock I will build my church, and the gates of hell shall not prevail against it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I will give you the keys of the kingdom of heaven, and </a:t>
            </a:r>
            <a:r>
              <a:rPr lang="en-US" sz="2800" b="1" i="1" dirty="0">
                <a:solidFill>
                  <a:srgbClr val="0070C0"/>
                </a:solidFill>
                <a:latin typeface="Bookman Old Style" panose="02050604050505020204" pitchFamily="18" charset="0"/>
              </a:rPr>
              <a:t>whatever you bind on earth shall be bound in heaven, and whatever you loose on earth shall be loosed in heaven</a:t>
            </a:r>
            <a:r>
              <a:rPr lang="en-US" sz="2800" b="1" i="1" dirty="0">
                <a:latin typeface="Bookman Old Style" panose="02050604050505020204" pitchFamily="18" charset="0"/>
              </a:rPr>
              <a:t>.”</a:t>
            </a:r>
          </a:p>
          <a:p>
            <a:pPr marL="0" indent="0" algn="ctr">
              <a:buNone/>
            </a:pPr>
            <a:r>
              <a:rPr lang="en-US" sz="2800" b="1" dirty="0">
                <a:solidFill>
                  <a:srgbClr val="C00000"/>
                </a:solidFill>
                <a:latin typeface="Bookman Old Style" panose="02050604050505020204" pitchFamily="18" charset="0"/>
              </a:rPr>
              <a:t>The </a:t>
            </a:r>
            <a:r>
              <a:rPr lang="en-US" sz="2800" b="1" i="1" dirty="0">
                <a:solidFill>
                  <a:srgbClr val="C00000"/>
                </a:solidFill>
                <a:latin typeface="Bookman Old Style" panose="02050604050505020204" pitchFamily="18" charset="0"/>
              </a:rPr>
              <a:t>keys </a:t>
            </a:r>
            <a:r>
              <a:rPr lang="en-US" sz="2800" b="1" dirty="0">
                <a:solidFill>
                  <a:srgbClr val="C00000"/>
                </a:solidFill>
                <a:latin typeface="Bookman Old Style" panose="02050604050505020204" pitchFamily="18" charset="0"/>
              </a:rPr>
              <a:t>are possessed by </a:t>
            </a:r>
            <a:r>
              <a:rPr lang="en-US" sz="2800" b="1" u="sng" dirty="0">
                <a:solidFill>
                  <a:srgbClr val="C00000"/>
                </a:solidFill>
                <a:latin typeface="Bookman Old Style" panose="02050604050505020204" pitchFamily="18" charset="0"/>
              </a:rPr>
              <a:t>any</a:t>
            </a:r>
            <a:r>
              <a:rPr lang="en-US" sz="2800" b="1" dirty="0">
                <a:solidFill>
                  <a:srgbClr val="C00000"/>
                </a:solidFill>
                <a:latin typeface="Bookman Old Style" panose="02050604050505020204" pitchFamily="18" charset="0"/>
              </a:rPr>
              <a:t> church faithful to the terms of the King.</a:t>
            </a:r>
            <a:endParaRPr lang="en-US" sz="4400" b="1" i="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63607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1069847" y="2121408"/>
            <a:ext cx="10990607" cy="4616276"/>
          </a:xfrm>
        </p:spPr>
        <p:txBody>
          <a:bodyPr>
            <a:normAutofit/>
          </a:bodyPr>
          <a:lstStyle/>
          <a:p>
            <a:pPr marL="457200" indent="-457200">
              <a:buFont typeface="+mj-lt"/>
              <a:buAutoNum type="alphaUcPeriod" startAt="2"/>
            </a:pPr>
            <a:r>
              <a:rPr lang="en-US" sz="2800" b="1" dirty="0">
                <a:effectLst/>
                <a:latin typeface="Bookman Old Style" panose="02050604050505020204" pitchFamily="18" charset="0"/>
                <a:ea typeface="Calibri" panose="020F0502020204030204" pitchFamily="34" charset="0"/>
              </a:rPr>
              <a:t>Embrace the necessity of Christ’s suffering, death, and resurrection (</a:t>
            </a:r>
            <a:r>
              <a:rPr lang="en-US" sz="2800" b="1" i="1" dirty="0">
                <a:effectLst/>
                <a:latin typeface="Bookman Old Style" panose="02050604050505020204" pitchFamily="18" charset="0"/>
                <a:ea typeface="Calibri" panose="020F0502020204030204" pitchFamily="34" charset="0"/>
              </a:rPr>
              <a:t>21-23</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21</a:t>
            </a:r>
            <a:r>
              <a:rPr lang="en-US" sz="2800" b="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From that time Jesus began to show his disciples </a:t>
            </a:r>
            <a:r>
              <a:rPr lang="en-US" sz="2800" b="1" i="1" dirty="0">
                <a:effectLst/>
                <a:latin typeface="Bookman Old Style" panose="02050604050505020204" pitchFamily="18" charset="0"/>
                <a:ea typeface="Calibri" panose="020F0502020204030204" pitchFamily="34" charset="0"/>
              </a:rPr>
              <a:t>that he must go to Jerusalem and suffer many things from the elders and chief priests and scribes, and be killed, and on the third day be raised</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22</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And </a:t>
            </a:r>
            <a:r>
              <a:rPr lang="en-US" sz="2800" b="1" i="1" dirty="0">
                <a:solidFill>
                  <a:srgbClr val="0070C0"/>
                </a:solidFill>
                <a:effectLst/>
                <a:latin typeface="Bookman Old Style" panose="02050604050505020204" pitchFamily="18" charset="0"/>
                <a:ea typeface="Calibri" panose="020F0502020204030204" pitchFamily="34" charset="0"/>
              </a:rPr>
              <a:t>Peter</a:t>
            </a:r>
            <a:r>
              <a:rPr lang="en-US" sz="2800" b="1" i="1" dirty="0">
                <a:effectLst/>
                <a:latin typeface="Bookman Old Style" panose="02050604050505020204" pitchFamily="18" charset="0"/>
                <a:ea typeface="Calibri" panose="020F0502020204030204" pitchFamily="34" charset="0"/>
              </a:rPr>
              <a:t> took him aside and </a:t>
            </a:r>
            <a:r>
              <a:rPr lang="en-US" sz="2800" b="1" i="1" dirty="0">
                <a:solidFill>
                  <a:srgbClr val="0070C0"/>
                </a:solidFill>
                <a:effectLst/>
                <a:latin typeface="Bookman Old Style" panose="02050604050505020204" pitchFamily="18" charset="0"/>
                <a:ea typeface="Calibri" panose="020F0502020204030204" pitchFamily="34" charset="0"/>
              </a:rPr>
              <a:t>began to rebuke him</a:t>
            </a:r>
            <a:r>
              <a:rPr lang="en-US" sz="2800" b="1" i="1" dirty="0">
                <a:effectLst/>
                <a:latin typeface="Bookman Old Style" panose="02050604050505020204" pitchFamily="18" charset="0"/>
                <a:ea typeface="Calibri" panose="020F0502020204030204" pitchFamily="34" charset="0"/>
              </a:rPr>
              <a:t>, saying, </a:t>
            </a:r>
            <a:r>
              <a:rPr lang="en-US" sz="2800" b="1" i="1" dirty="0">
                <a:solidFill>
                  <a:srgbClr val="0070C0"/>
                </a:solidFill>
                <a:effectLst/>
                <a:latin typeface="Bookman Old Style" panose="02050604050505020204" pitchFamily="18" charset="0"/>
                <a:ea typeface="Calibri" panose="020F0502020204030204" pitchFamily="34" charset="0"/>
              </a:rPr>
              <a:t>“Far be it from you, Lord! This shall never happen to you.”</a:t>
            </a:r>
            <a:r>
              <a:rPr lang="en-US" sz="2800" b="1" dirty="0">
                <a:solidFill>
                  <a:srgbClr val="0070C0"/>
                </a:solidFill>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23</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But he turned and said to Peter, </a:t>
            </a:r>
            <a:r>
              <a:rPr lang="en-US" sz="2800" b="1" i="1" dirty="0">
                <a:solidFill>
                  <a:srgbClr val="0070C0"/>
                </a:solidFill>
                <a:effectLst/>
                <a:latin typeface="Bookman Old Style" panose="02050604050505020204" pitchFamily="18" charset="0"/>
                <a:ea typeface="Calibri" panose="020F0502020204030204" pitchFamily="34" charset="0"/>
              </a:rPr>
              <a:t>“Get behind me, Satan! You are a hindrance to me.</a:t>
            </a:r>
            <a:r>
              <a:rPr lang="en-US" sz="2800" b="1" i="1" dirty="0">
                <a:effectLst/>
                <a:latin typeface="Bookman Old Style" panose="02050604050505020204" pitchFamily="18" charset="0"/>
                <a:ea typeface="Calibri" panose="020F0502020204030204" pitchFamily="34" charset="0"/>
              </a:rPr>
              <a:t> For you are not setting your mind on the things of God, but on the things of man.”</a:t>
            </a:r>
            <a:r>
              <a:rPr lang="en-US" sz="2800" b="1" dirty="0">
                <a:effectLst/>
                <a:latin typeface="Bookman Old Style" panose="02050604050505020204" pitchFamily="18" charset="0"/>
                <a:ea typeface="Calibri" panose="020F0502020204030204" pitchFamily="34"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54093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To set your mind on the things of God is to set your mind on Christ (</a:t>
            </a:r>
            <a:r>
              <a:rPr lang="en-US" sz="3200" b="1" i="1" dirty="0">
                <a:effectLst/>
                <a:latin typeface="Bookman Old Style" panose="02050604050505020204" pitchFamily="18" charset="0"/>
                <a:ea typeface="Calibri" panose="020F0502020204030204" pitchFamily="34" charset="0"/>
              </a:rPr>
              <a:t>verses 13-20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1069847" y="2121408"/>
            <a:ext cx="10990607" cy="4616276"/>
          </a:xfrm>
        </p:spPr>
        <p:txBody>
          <a:bodyPr>
            <a:normAutofit/>
          </a:bodyPr>
          <a:lstStyle/>
          <a:p>
            <a:pPr marL="457200" indent="-457200">
              <a:buFont typeface="+mj-lt"/>
              <a:buAutoNum type="alphaUcPeriod" startAt="2"/>
            </a:pPr>
            <a:r>
              <a:rPr lang="en-US" sz="2800" b="1" dirty="0">
                <a:effectLst/>
                <a:latin typeface="Bookman Old Style" panose="02050604050505020204" pitchFamily="18" charset="0"/>
                <a:ea typeface="Calibri" panose="020F0502020204030204" pitchFamily="34" charset="0"/>
              </a:rPr>
              <a:t>Embrace the necessity of Christ’s suffering, death, and resurrection (</a:t>
            </a:r>
            <a:r>
              <a:rPr lang="en-US" sz="2800" b="1" i="1" dirty="0">
                <a:effectLst/>
                <a:latin typeface="Bookman Old Style" panose="02050604050505020204" pitchFamily="18" charset="0"/>
                <a:ea typeface="Calibri" panose="020F0502020204030204" pitchFamily="34" charset="0"/>
              </a:rPr>
              <a:t>21-23</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rPr>
              <a:t>21</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From that time Jesus began to show his disciples that </a:t>
            </a:r>
            <a:r>
              <a:rPr lang="en-US" sz="2800" b="1" i="1" dirty="0">
                <a:solidFill>
                  <a:srgbClr val="0070C0"/>
                </a:solidFill>
                <a:effectLst/>
                <a:latin typeface="Bookman Old Style" panose="02050604050505020204" pitchFamily="18" charset="0"/>
                <a:ea typeface="Calibri" panose="020F0502020204030204" pitchFamily="34" charset="0"/>
              </a:rPr>
              <a:t>he must go to Jerusalem </a:t>
            </a:r>
            <a:r>
              <a:rPr lang="en-US" sz="2800" b="1" i="1" dirty="0">
                <a:effectLst/>
                <a:latin typeface="Bookman Old Style" panose="02050604050505020204" pitchFamily="18" charset="0"/>
                <a:ea typeface="Calibri" panose="020F0502020204030204" pitchFamily="34" charset="0"/>
              </a:rPr>
              <a:t>and </a:t>
            </a:r>
            <a:r>
              <a:rPr lang="en-US" sz="2800" b="1" i="1" dirty="0">
                <a:solidFill>
                  <a:srgbClr val="0070C0"/>
                </a:solidFill>
                <a:effectLst/>
                <a:latin typeface="Bookman Old Style" panose="02050604050505020204" pitchFamily="18" charset="0"/>
                <a:ea typeface="Calibri" panose="020F0502020204030204" pitchFamily="34" charset="0"/>
              </a:rPr>
              <a:t>suffer</a:t>
            </a:r>
            <a:r>
              <a:rPr lang="en-US" sz="2800" b="1" i="1" dirty="0">
                <a:effectLst/>
                <a:latin typeface="Bookman Old Style" panose="02050604050505020204" pitchFamily="18" charset="0"/>
                <a:ea typeface="Calibri" panose="020F0502020204030204" pitchFamily="34" charset="0"/>
              </a:rPr>
              <a:t> many things from the elders and chief priests and scribes, </a:t>
            </a:r>
            <a:r>
              <a:rPr lang="en-US" sz="2800" b="1" i="1" dirty="0">
                <a:solidFill>
                  <a:srgbClr val="0070C0"/>
                </a:solidFill>
                <a:effectLst/>
                <a:latin typeface="Bookman Old Style" panose="02050604050505020204" pitchFamily="18" charset="0"/>
                <a:ea typeface="Calibri" panose="020F0502020204030204" pitchFamily="34" charset="0"/>
              </a:rPr>
              <a:t>and be killed</a:t>
            </a:r>
            <a:r>
              <a:rPr lang="en-US" sz="2800" b="1" i="1" dirty="0">
                <a:effectLst/>
                <a:latin typeface="Bookman Old Style" panose="02050604050505020204" pitchFamily="18" charset="0"/>
                <a:ea typeface="Calibri" panose="020F0502020204030204" pitchFamily="34" charset="0"/>
              </a:rPr>
              <a:t>, and on the third day be raised</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22</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And Peter took him aside and began to rebuke him, saying, “Far be it from you, Lord! This shall never happen to you.”</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23</a:t>
            </a:r>
            <a:r>
              <a:rPr lang="en-US" sz="2800" b="1" dirty="0">
                <a:effectLst/>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But he turned and said to Peter, “Get behind me, Satan! You are a hindrance to me. For </a:t>
            </a:r>
            <a:r>
              <a:rPr lang="en-US" sz="2800" b="1" i="1" dirty="0">
                <a:solidFill>
                  <a:srgbClr val="0070C0"/>
                </a:solidFill>
                <a:effectLst/>
                <a:latin typeface="Bookman Old Style" panose="02050604050505020204" pitchFamily="18" charset="0"/>
                <a:ea typeface="Calibri" panose="020F0502020204030204" pitchFamily="34" charset="0"/>
              </a:rPr>
              <a:t>you are not setting your mind on the things of God, but on the things of man</a:t>
            </a:r>
            <a:r>
              <a:rPr lang="en-US" sz="2800" b="1" i="1" dirty="0">
                <a:effectLst/>
                <a:latin typeface="Bookman Old Style" panose="02050604050505020204" pitchFamily="18" charset="0"/>
                <a:ea typeface="Calibri" panose="020F0502020204030204" pitchFamily="34" charset="0"/>
              </a:rPr>
              <a:t>.”</a:t>
            </a:r>
            <a:r>
              <a:rPr lang="en-US" sz="2800" b="1" dirty="0">
                <a:effectLst/>
                <a:latin typeface="Bookman Old Style" panose="02050604050505020204" pitchFamily="18" charset="0"/>
                <a:ea typeface="Calibri" panose="020F0502020204030204" pitchFamily="34"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771067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2800" b="1" dirty="0">
                <a:solidFill>
                  <a:srgbClr val="C00000"/>
                </a:solidFill>
                <a:effectLst/>
                <a:latin typeface="Bookman Old Style" panose="02050604050505020204" pitchFamily="18" charset="0"/>
                <a:ea typeface="Calibri" panose="020F0502020204030204" pitchFamily="34" charset="0"/>
              </a:rPr>
              <a:t>III.</a:t>
            </a:r>
            <a:r>
              <a:rPr lang="en-US" sz="2800" b="1" dirty="0">
                <a:effectLst/>
                <a:latin typeface="Bookman Old Style" panose="02050604050505020204" pitchFamily="18" charset="0"/>
                <a:ea typeface="Calibri" panose="020F0502020204030204" pitchFamily="34" charset="0"/>
              </a:rPr>
              <a:t> To set your mind on the things of God is to set your mind on Christ (</a:t>
            </a:r>
            <a:r>
              <a:rPr lang="en-US" sz="2800" b="1" i="1" dirty="0">
                <a:effectLst/>
                <a:latin typeface="Bookman Old Style" panose="02050604050505020204" pitchFamily="18" charset="0"/>
                <a:ea typeface="Calibri" panose="020F0502020204030204" pitchFamily="34" charset="0"/>
              </a:rPr>
              <a:t>verses 13-20</a:t>
            </a:r>
            <a:r>
              <a:rPr lang="en-US" sz="2800" b="1" dirty="0">
                <a:effectLst/>
                <a:latin typeface="Bookman Old Style" panose="02050604050505020204" pitchFamily="18" charset="0"/>
                <a:ea typeface="Calibri" panose="020F0502020204030204" pitchFamily="34" charset="0"/>
              </a:rPr>
              <a:t>)</a:t>
            </a:r>
            <a:endParaRPr lang="en-US" sz="28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a:xfrm>
            <a:off x="1069847" y="2121408"/>
            <a:ext cx="10990607" cy="4616276"/>
          </a:xfrm>
        </p:spPr>
        <p:txBody>
          <a:bodyPr>
            <a:normAutofit/>
          </a:bodyPr>
          <a:lstStyle/>
          <a:p>
            <a:pPr marL="457200" indent="-457200">
              <a:buFont typeface="+mj-lt"/>
              <a:buAutoNum type="alphaUcPeriod" startAt="2"/>
            </a:pPr>
            <a:r>
              <a:rPr lang="en-US" sz="2800" b="1" dirty="0">
                <a:effectLst/>
                <a:latin typeface="Bookman Old Style" panose="02050604050505020204" pitchFamily="18" charset="0"/>
                <a:ea typeface="Calibri" panose="020F0502020204030204" pitchFamily="34" charset="0"/>
              </a:rPr>
              <a:t>Embrace the necessity of Christ’s suffering, death, and resurrection (</a:t>
            </a:r>
            <a:r>
              <a:rPr lang="en-US" sz="2800" b="1" i="1" dirty="0">
                <a:effectLst/>
                <a:latin typeface="Bookman Old Style" panose="02050604050505020204" pitchFamily="18" charset="0"/>
                <a:ea typeface="Calibri" panose="020F0502020204030204" pitchFamily="34" charset="0"/>
              </a:rPr>
              <a:t>21-23</a:t>
            </a:r>
            <a:r>
              <a:rPr lang="en-US" sz="2800" b="1" dirty="0">
                <a:effectLst/>
                <a:latin typeface="Bookman Old Style" panose="02050604050505020204" pitchFamily="18" charset="0"/>
                <a:ea typeface="Calibri" panose="020F0502020204030204" pitchFamily="34" charset="0"/>
              </a:rPr>
              <a:t>)</a:t>
            </a:r>
          </a:p>
          <a:p>
            <a:pPr marL="0" indent="0">
              <a:buNone/>
            </a:pPr>
            <a:endParaRPr lang="en-US" sz="2800" b="1" dirty="0">
              <a:effectLst/>
              <a:latin typeface="Bookman Old Style" panose="02050604050505020204" pitchFamily="18" charset="0"/>
              <a:ea typeface="Calibri" panose="020F0502020204030204" pitchFamily="34" charset="0"/>
            </a:endParaRPr>
          </a:p>
          <a:p>
            <a:pPr marL="0" marR="0" indent="0" algn="ctr">
              <a:lnSpc>
                <a:spcPct val="100000"/>
              </a:lnSpc>
              <a:spcBef>
                <a:spcPts val="0"/>
              </a:spcBef>
              <a:spcAft>
                <a:spcPts val="0"/>
              </a:spcAft>
              <a:buNone/>
            </a:pPr>
            <a:r>
              <a:rPr lang="en-US" sz="32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To set your mind on the things of God is to embrace the necessity of Christ’s cross and </a:t>
            </a:r>
            <a:r>
              <a:rPr lang="en-US" sz="3200" b="1" u="sng"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the necessity for us to follow His example</a:t>
            </a:r>
            <a:r>
              <a:rPr lang="en-US" sz="32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3200" b="1" i="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3200" b="1" dirty="0">
                <a:effectLst/>
                <a:latin typeface="Bookman Old Style" panose="020506040505050202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0003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C01EC-8DA0-3525-69FE-6BAC403DC279}"/>
              </a:ext>
            </a:extLst>
          </p:cNvPr>
          <p:cNvSpPr>
            <a:spLocks noGrp="1"/>
          </p:cNvSpPr>
          <p:nvPr>
            <p:ph idx="1"/>
          </p:nvPr>
        </p:nvSpPr>
        <p:spPr>
          <a:xfrm>
            <a:off x="370935" y="414068"/>
            <a:ext cx="11542143" cy="5758132"/>
          </a:xfrm>
        </p:spPr>
        <p:txBody>
          <a:bodyPr>
            <a:normAutofit/>
          </a:bodyPr>
          <a:lstStyle/>
          <a:p>
            <a:pPr marL="0" indent="0" algn="ctr">
              <a:buNone/>
            </a:pPr>
            <a:r>
              <a:rPr lang="en-US" sz="2800" b="1" i="1" dirty="0">
                <a:solidFill>
                  <a:srgbClr val="2D2D2D"/>
                </a:solidFill>
                <a:effectLst/>
                <a:latin typeface="Bookman Old Style" panose="02050604050505020204" pitchFamily="18" charset="0"/>
                <a:ea typeface="Calibri" panose="020F0502020204030204" pitchFamily="34" charset="0"/>
              </a:rPr>
              <a:t>12 Ways Your Phone Is Changing You</a:t>
            </a:r>
            <a:r>
              <a:rPr lang="en-US" sz="2800" b="1" dirty="0">
                <a:solidFill>
                  <a:srgbClr val="2D2D2D"/>
                </a:solidFill>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Tony Reinke</a:t>
            </a:r>
          </a:p>
          <a:p>
            <a:pPr marL="0" indent="0">
              <a:buNone/>
            </a:pPr>
            <a:r>
              <a:rPr lang="en-US" sz="2800" b="1" dirty="0">
                <a:solidFill>
                  <a:srgbClr val="2D2D2D"/>
                </a:solidFill>
                <a:effectLst/>
                <a:latin typeface="Bookman Old Style" panose="02050604050505020204" pitchFamily="18" charset="0"/>
                <a:ea typeface="Calibri" panose="020F0502020204030204" pitchFamily="34" charset="0"/>
              </a:rPr>
              <a:t>We get lost in the digital noise.</a:t>
            </a:r>
            <a:r>
              <a:rPr lang="en-US" sz="2800" dirty="0">
                <a:solidFill>
                  <a:srgbClr val="2D2D2D"/>
                </a:solidFill>
                <a:effectLst/>
                <a:latin typeface="Bookman Old Style" panose="02050604050505020204" pitchFamily="18" charset="0"/>
                <a:ea typeface="Calibri" panose="020F0502020204030204" pitchFamily="34" charset="0"/>
              </a:rPr>
              <a:t> The average daily social media and email output is larger than the Library of Congress.</a:t>
            </a:r>
          </a:p>
          <a:p>
            <a:pPr marL="0" indent="0">
              <a:buNone/>
            </a:pPr>
            <a:r>
              <a:rPr lang="en-US" sz="2800" b="1" dirty="0">
                <a:solidFill>
                  <a:srgbClr val="2D2D2D"/>
                </a:solidFill>
                <a:effectLst/>
                <a:latin typeface="Bookman Old Style" panose="02050604050505020204" pitchFamily="18" charset="0"/>
                <a:ea typeface="Calibri" panose="020F0502020204030204" pitchFamily="34" charset="0"/>
              </a:rPr>
              <a:t>We lose track of time </a:t>
            </a:r>
            <a:r>
              <a:rPr lang="en-US" sz="2800" dirty="0">
                <a:solidFill>
                  <a:srgbClr val="2D2D2D"/>
                </a:solidFill>
                <a:effectLst/>
                <a:latin typeface="Bookman Old Style" panose="02050604050505020204" pitchFamily="18" charset="0"/>
                <a:ea typeface="Calibri" panose="020F0502020204030204" pitchFamily="34" charset="0"/>
              </a:rPr>
              <a:t>(and waste an immense amount of time)</a:t>
            </a:r>
            <a:r>
              <a:rPr lang="en-US" sz="2800" b="1" dirty="0">
                <a:solidFill>
                  <a:srgbClr val="2D2D2D"/>
                </a:solidFill>
                <a:effectLst/>
                <a:latin typeface="Bookman Old Style" panose="02050604050505020204" pitchFamily="18" charset="0"/>
                <a:ea typeface="Calibri" panose="020F0502020204030204" pitchFamily="34" charset="0"/>
              </a:rPr>
              <a:t>.</a:t>
            </a:r>
            <a:r>
              <a:rPr lang="en-US" sz="2800" dirty="0">
                <a:solidFill>
                  <a:srgbClr val="2D2D2D"/>
                </a:solidFill>
                <a:effectLst/>
                <a:latin typeface="Bookman Old Style" panose="02050604050505020204" pitchFamily="18" charset="0"/>
                <a:ea typeface="Calibri" panose="020F0502020204030204" pitchFamily="34" charset="0"/>
              </a:rPr>
              <a:t> The wonder of people, creation, and even God himself gets lost in the whirl of “urgent” notifications. </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296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1DCEE42-8F41-4DEC-AF7D-C1E3C9FEF73E}"/>
              </a:ext>
            </a:extLst>
          </p:cNvPr>
          <p:cNvSpPr>
            <a:spLocks noGrp="1"/>
          </p:cNvSpPr>
          <p:nvPr>
            <p:ph type="ctrTitle"/>
          </p:nvPr>
        </p:nvSpPr>
        <p:spPr>
          <a:xfrm>
            <a:off x="7355541" y="1602894"/>
            <a:ext cx="4836459" cy="1826106"/>
          </a:xfrm>
        </p:spPr>
        <p:txBody>
          <a:bodyPr/>
          <a:lstStyle/>
          <a:p>
            <a:pPr algn="ctr"/>
            <a:r>
              <a:rPr lang="en-US" sz="3600" b="1" dirty="0">
                <a:solidFill>
                  <a:schemeClr val="tx1"/>
                </a:solidFill>
                <a:latin typeface="Bookman Old Style" panose="02050604050505020204" pitchFamily="18" charset="0"/>
              </a:rPr>
              <a:t>Set your mind on the things of god</a:t>
            </a:r>
          </a:p>
        </p:txBody>
      </p:sp>
      <p:sp>
        <p:nvSpPr>
          <p:cNvPr id="7" name="Subtitle 6">
            <a:extLst>
              <a:ext uri="{FF2B5EF4-FFF2-40B4-BE49-F238E27FC236}">
                <a16:creationId xmlns:a16="http://schemas.microsoft.com/office/drawing/2014/main" id="{C9B9A036-51A2-4580-A070-6ACB57B3039F}"/>
              </a:ext>
            </a:extLst>
          </p:cNvPr>
          <p:cNvSpPr>
            <a:spLocks noGrp="1"/>
          </p:cNvSpPr>
          <p:nvPr>
            <p:ph type="subTitle" idx="1"/>
          </p:nvPr>
        </p:nvSpPr>
        <p:spPr>
          <a:xfrm>
            <a:off x="1664413" y="4582274"/>
            <a:ext cx="3213848" cy="1069848"/>
          </a:xfrm>
        </p:spPr>
        <p:txBody>
          <a:bodyPr>
            <a:normAutofit/>
          </a:bodyPr>
          <a:lstStyle/>
          <a:p>
            <a:pPr algn="ctr"/>
            <a:r>
              <a:rPr lang="en-US" sz="3200" b="1" i="1" dirty="0">
                <a:latin typeface="Bookman Old Style" panose="02050604050505020204" pitchFamily="18" charset="0"/>
              </a:rPr>
              <a:t>Matthew 16:1-23</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circle(in)">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religious leaders had their minds set on the things of this world (</a:t>
            </a:r>
            <a:r>
              <a:rPr lang="en-US" sz="3200" b="1" i="1" dirty="0">
                <a:latin typeface="Bookman Old Style" panose="02050604050505020204" pitchFamily="18" charset="0"/>
              </a:rPr>
              <a:t>verses 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the Pharisees and Sadducees </a:t>
            </a:r>
            <a:r>
              <a:rPr lang="en-US" sz="2800" b="1" i="1" dirty="0">
                <a:latin typeface="Bookman Old Style" panose="02050604050505020204" pitchFamily="18" charset="0"/>
              </a:rPr>
              <a:t>came, and to test him they asked him to show them a sign from heaven</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religious leaders had their minds set on the things of this world (</a:t>
            </a:r>
            <a:r>
              <a:rPr lang="en-US" sz="3200" b="1" i="1" dirty="0">
                <a:latin typeface="Bookman Old Style" panose="02050604050505020204" pitchFamily="18" charset="0"/>
              </a:rPr>
              <a:t>verses 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He answered them, “When it is evening, you say, ‘It will be fair weather, for the sky is red.’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in the morning, ‘It will be stormy today, for the sky is red and threatening.’ </a:t>
            </a:r>
            <a:r>
              <a:rPr lang="en-US" sz="2800" b="1" i="1" dirty="0">
                <a:solidFill>
                  <a:srgbClr val="0070C0"/>
                </a:solidFill>
                <a:latin typeface="Bookman Old Style" panose="02050604050505020204" pitchFamily="18" charset="0"/>
              </a:rPr>
              <a:t>You know how to interpret the appearance of the sky, but you cannot interpret the signs of the times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 evil and adulterous generation</a:t>
            </a:r>
            <a:r>
              <a:rPr lang="en-US" sz="2800" b="1" i="1" dirty="0">
                <a:latin typeface="Bookman Old Style" panose="02050604050505020204" pitchFamily="18" charset="0"/>
              </a:rPr>
              <a:t> seeks for a sign, but </a:t>
            </a:r>
            <a:r>
              <a:rPr lang="en-US" sz="2800" b="1" i="1" dirty="0">
                <a:solidFill>
                  <a:srgbClr val="0070C0"/>
                </a:solidFill>
                <a:latin typeface="Bookman Old Style" panose="02050604050505020204" pitchFamily="18" charset="0"/>
              </a:rPr>
              <a:t>no sign will be given to it except the sign of Jonah</a:t>
            </a:r>
            <a:r>
              <a:rPr lang="en-US" sz="2800" b="1" dirty="0">
                <a:latin typeface="Bookman Old Style" panose="02050604050505020204" pitchFamily="18" charset="0"/>
              </a:rPr>
              <a:t>.” </a:t>
            </a:r>
            <a:r>
              <a:rPr lang="en-US" sz="2800" b="1" i="1" dirty="0">
                <a:latin typeface="Bookman Old Style" panose="02050604050505020204" pitchFamily="18" charset="0"/>
              </a:rPr>
              <a:t>So he left them and departed</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53005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religious leaders had their minds set on the things of this world (</a:t>
            </a:r>
            <a:r>
              <a:rPr lang="en-US" sz="3200" b="1" i="1" dirty="0">
                <a:latin typeface="Bookman Old Style" panose="02050604050505020204" pitchFamily="18" charset="0"/>
              </a:rPr>
              <a:t>verses 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What are we to do? For this man performs many signs. If we let him go on like this, </a:t>
            </a:r>
            <a:r>
              <a:rPr lang="en-US" sz="2800" b="1" i="1" dirty="0">
                <a:solidFill>
                  <a:srgbClr val="0070C0"/>
                </a:solidFill>
                <a:latin typeface="Bookman Old Style" panose="02050604050505020204" pitchFamily="18" charset="0"/>
              </a:rPr>
              <a:t>everyone will believe in him, and the Romans will come and take away both our place and our nation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11:47-48</a:t>
            </a:r>
          </a:p>
        </p:txBody>
      </p:sp>
    </p:spTree>
    <p:extLst>
      <p:ext uri="{BB962C8B-B14F-4D97-AF65-F5344CB8AC3E}">
        <p14:creationId xmlns:p14="http://schemas.microsoft.com/office/powerpoint/2010/main" val="17350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religious leaders had their minds set on the things of this world (</a:t>
            </a:r>
            <a:r>
              <a:rPr lang="en-US" sz="3200" b="1" i="1" dirty="0">
                <a:latin typeface="Bookman Old Style" panose="02050604050505020204" pitchFamily="18" charset="0"/>
              </a:rPr>
              <a:t>verses 1-4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He answered them, “When it is evening, you say, ‘It will be fair weather, for the sky is red.’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in the morning, ‘It will be stormy today, for the sky is red and threatening.’ You know how to interpret the appearance of the sky, but you cannot interpret the signs of the times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An evil and adulterous generation seeks for a sign, but no sign will be given to it except the sign of Jonah</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So he left them and departed</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When Jesus was yet again confronted with a demand for a sign, “</a:t>
            </a:r>
            <a:r>
              <a:rPr lang="en-US" sz="2800" b="1" i="1" dirty="0">
                <a:latin typeface="Bookman Old Style" panose="02050604050505020204" pitchFamily="18" charset="0"/>
              </a:rPr>
              <a:t>he sighed deeply in his spirit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Mark 8:12</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9741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disciples were following the religious leaders’ example (</a:t>
            </a:r>
            <a:r>
              <a:rPr lang="en-US" sz="3200" b="1" i="1" dirty="0">
                <a:effectLst/>
                <a:latin typeface="Bookman Old Style" panose="02050604050505020204" pitchFamily="18" charset="0"/>
                <a:ea typeface="Calibri" panose="020F0502020204030204" pitchFamily="34" charset="0"/>
              </a:rPr>
              <a:t>verses 5-12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When the disciples reached the other side, they had forgotten to bring any bread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Jesus said to them, “</a:t>
            </a:r>
            <a:r>
              <a:rPr lang="en-US" sz="2800" b="1" i="1" dirty="0">
                <a:solidFill>
                  <a:srgbClr val="0070C0"/>
                </a:solidFill>
                <a:latin typeface="Bookman Old Style" panose="02050604050505020204" pitchFamily="18" charset="0"/>
              </a:rPr>
              <a:t>Watch and beware of the leaven </a:t>
            </a:r>
            <a:r>
              <a:rPr lang="en-US" sz="2800" b="1" i="1" dirty="0">
                <a:latin typeface="Bookman Old Style" panose="02050604050505020204" pitchFamily="18" charset="0"/>
              </a:rPr>
              <a:t>of the Pharisees and Sadducees.”</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26932</TotalTime>
  <Words>2158</Words>
  <Application>Microsoft Office PowerPoint</Application>
  <PresentationFormat>Widescreen</PresentationFormat>
  <Paragraphs>67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Bookman Old Style</vt:lpstr>
      <vt:lpstr>Rockwell</vt:lpstr>
      <vt:lpstr>Rockwell Condensed</vt:lpstr>
      <vt:lpstr>Wingdings</vt:lpstr>
      <vt:lpstr>Wood Type</vt:lpstr>
      <vt:lpstr>PowerPoint Presentation</vt:lpstr>
      <vt:lpstr>PowerPoint Presentation</vt:lpstr>
      <vt:lpstr>PowerPoint Presentation</vt:lpstr>
      <vt:lpstr>Set your mind on the things of god</vt:lpstr>
      <vt:lpstr>I. The religious leaders had their minds set on the things of this world (verses 1-4)</vt:lpstr>
      <vt:lpstr>I. The religious leaders had their minds set on the things of this world (verses 1-4)</vt:lpstr>
      <vt:lpstr>I. The religious leaders had their minds set on the things of this world (verses 1-4)</vt:lpstr>
      <vt:lpstr>I. The religious leaders had their minds set on the things of this world (verses 1-4)</vt:lpstr>
      <vt:lpstr>II. The disciples were following the religious leaders’ example (verses 5-12)</vt:lpstr>
      <vt:lpstr>II. The disciples were following the religious leaders’ example (verses 5-12)</vt:lpstr>
      <vt:lpstr>II. The disciples were following the religious leaders’ example (verses 5-12)</vt:lpstr>
      <vt:lpstr>II. The disciples were following the religious leaders’ example (verses 5-12)</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lpstr>III. To set your mind on the things of God is to set your mind on Christ (verses 13-20)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O'Dowd</cp:lastModifiedBy>
  <cp:revision>247</cp:revision>
  <dcterms:created xsi:type="dcterms:W3CDTF">2021-12-13T14:34:44Z</dcterms:created>
  <dcterms:modified xsi:type="dcterms:W3CDTF">2023-08-23T17:31:11Z</dcterms:modified>
</cp:coreProperties>
</file>