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"/>
  </p:notesMasterIdLst>
  <p:sldIdLst>
    <p:sldId id="545" r:id="rId2"/>
    <p:sldId id="53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Marcantonio" userId="c53179ab836e6390" providerId="LiveId" clId="{3F85F9A2-76FF-4CBE-80E8-A244CC9B72D0}"/>
    <pc:docChg chg="undo custSel addSld modSld sldOrd">
      <pc:chgData name="Doug Marcantonio" userId="c53179ab836e6390" providerId="LiveId" clId="{3F85F9A2-76FF-4CBE-80E8-A244CC9B72D0}" dt="2023-09-19T15:34:39.154" v="376" actId="113"/>
      <pc:docMkLst>
        <pc:docMk/>
      </pc:docMkLst>
      <pc:sldChg chg="modSp mod">
        <pc:chgData name="Doug Marcantonio" userId="c53179ab836e6390" providerId="LiveId" clId="{3F85F9A2-76FF-4CBE-80E8-A244CC9B72D0}" dt="2023-09-19T15:17:52.118" v="49" actId="20577"/>
        <pc:sldMkLst>
          <pc:docMk/>
          <pc:sldMk cId="3623895837" sldId="533"/>
        </pc:sldMkLst>
        <pc:spChg chg="mod">
          <ac:chgData name="Doug Marcantonio" userId="c53179ab836e6390" providerId="LiveId" clId="{3F85F9A2-76FF-4CBE-80E8-A244CC9B72D0}" dt="2023-09-19T15:17:52.118" v="49" actId="20577"/>
          <ac:spMkLst>
            <pc:docMk/>
            <pc:sldMk cId="3623895837" sldId="533"/>
            <ac:spMk id="3" creationId="{5D6A8E7D-724C-4ED6-8B95-17903A4D3681}"/>
          </ac:spMkLst>
        </pc:spChg>
      </pc:sldChg>
      <pc:sldChg chg="modSp new mod">
        <pc:chgData name="Doug Marcantonio" userId="c53179ab836e6390" providerId="LiveId" clId="{3F85F9A2-76FF-4CBE-80E8-A244CC9B72D0}" dt="2023-09-19T14:51:38.137" v="4" actId="115"/>
        <pc:sldMkLst>
          <pc:docMk/>
          <pc:sldMk cId="4133906951" sldId="546"/>
        </pc:sldMkLst>
        <pc:spChg chg="mod">
          <ac:chgData name="Doug Marcantonio" userId="c53179ab836e6390" providerId="LiveId" clId="{3F85F9A2-76FF-4CBE-80E8-A244CC9B72D0}" dt="2023-09-19T14:51:38.137" v="4" actId="115"/>
          <ac:spMkLst>
            <pc:docMk/>
            <pc:sldMk cId="4133906951" sldId="546"/>
            <ac:spMk id="2" creationId="{573FD8CA-D8C6-E6F6-FF1E-4478331106DF}"/>
          </ac:spMkLst>
        </pc:spChg>
        <pc:spChg chg="mod">
          <ac:chgData name="Doug Marcantonio" userId="c53179ab836e6390" providerId="LiveId" clId="{3F85F9A2-76FF-4CBE-80E8-A244CC9B72D0}" dt="2023-09-19T14:51:33.240" v="3" actId="121"/>
          <ac:spMkLst>
            <pc:docMk/>
            <pc:sldMk cId="4133906951" sldId="546"/>
            <ac:spMk id="3" creationId="{17A68594-07B2-1AB3-291E-34B37846515A}"/>
          </ac:spMkLst>
        </pc:spChg>
      </pc:sldChg>
      <pc:sldChg chg="modSp new mod">
        <pc:chgData name="Doug Marcantonio" userId="c53179ab836e6390" providerId="LiveId" clId="{3F85F9A2-76FF-4CBE-80E8-A244CC9B72D0}" dt="2023-09-19T14:52:53.496" v="12" actId="20577"/>
        <pc:sldMkLst>
          <pc:docMk/>
          <pc:sldMk cId="1343850594" sldId="547"/>
        </pc:sldMkLst>
        <pc:spChg chg="mod">
          <ac:chgData name="Doug Marcantonio" userId="c53179ab836e6390" providerId="LiveId" clId="{3F85F9A2-76FF-4CBE-80E8-A244CC9B72D0}" dt="2023-09-19T14:52:53.496" v="12" actId="20577"/>
          <ac:spMkLst>
            <pc:docMk/>
            <pc:sldMk cId="1343850594" sldId="547"/>
            <ac:spMk id="2" creationId="{0BC10BF8-36E8-19BE-4C07-95F94B305094}"/>
          </ac:spMkLst>
        </pc:spChg>
      </pc:sldChg>
      <pc:sldChg chg="modSp new mod">
        <pc:chgData name="Doug Marcantonio" userId="c53179ab836e6390" providerId="LiveId" clId="{3F85F9A2-76FF-4CBE-80E8-A244CC9B72D0}" dt="2023-09-19T14:53:18.308" v="17" actId="122"/>
        <pc:sldMkLst>
          <pc:docMk/>
          <pc:sldMk cId="3238761922" sldId="548"/>
        </pc:sldMkLst>
        <pc:spChg chg="mod">
          <ac:chgData name="Doug Marcantonio" userId="c53179ab836e6390" providerId="LiveId" clId="{3F85F9A2-76FF-4CBE-80E8-A244CC9B72D0}" dt="2023-09-19T14:53:18.308" v="17" actId="122"/>
          <ac:spMkLst>
            <pc:docMk/>
            <pc:sldMk cId="3238761922" sldId="548"/>
            <ac:spMk id="2" creationId="{37530987-6EC7-83F4-D4E8-5AE58A1E123A}"/>
          </ac:spMkLst>
        </pc:spChg>
      </pc:sldChg>
      <pc:sldChg chg="modSp new mod">
        <pc:chgData name="Doug Marcantonio" userId="c53179ab836e6390" providerId="LiveId" clId="{3F85F9A2-76FF-4CBE-80E8-A244CC9B72D0}" dt="2023-09-19T14:53:53.341" v="24" actId="20577"/>
        <pc:sldMkLst>
          <pc:docMk/>
          <pc:sldMk cId="3501244513" sldId="549"/>
        </pc:sldMkLst>
        <pc:spChg chg="mod">
          <ac:chgData name="Doug Marcantonio" userId="c53179ab836e6390" providerId="LiveId" clId="{3F85F9A2-76FF-4CBE-80E8-A244CC9B72D0}" dt="2023-09-19T14:53:53.341" v="24" actId="20577"/>
          <ac:spMkLst>
            <pc:docMk/>
            <pc:sldMk cId="3501244513" sldId="549"/>
            <ac:spMk id="2" creationId="{3EEF3026-6682-9862-04AF-5E378C28DDAF}"/>
          </ac:spMkLst>
        </pc:spChg>
      </pc:sldChg>
      <pc:sldChg chg="modSp new mod">
        <pc:chgData name="Doug Marcantonio" userId="c53179ab836e6390" providerId="LiveId" clId="{3F85F9A2-76FF-4CBE-80E8-A244CC9B72D0}" dt="2023-09-19T15:10:06.931" v="31" actId="113"/>
        <pc:sldMkLst>
          <pc:docMk/>
          <pc:sldMk cId="1864641744" sldId="550"/>
        </pc:sldMkLst>
        <pc:spChg chg="mod">
          <ac:chgData name="Doug Marcantonio" userId="c53179ab836e6390" providerId="LiveId" clId="{3F85F9A2-76FF-4CBE-80E8-A244CC9B72D0}" dt="2023-09-19T15:10:06.931" v="31" actId="113"/>
          <ac:spMkLst>
            <pc:docMk/>
            <pc:sldMk cId="1864641744" sldId="550"/>
            <ac:spMk id="2" creationId="{A3409F53-BB7B-9681-8741-37A6F6F1629C}"/>
          </ac:spMkLst>
        </pc:spChg>
      </pc:sldChg>
      <pc:sldChg chg="modSp new mod">
        <pc:chgData name="Doug Marcantonio" userId="c53179ab836e6390" providerId="LiveId" clId="{3F85F9A2-76FF-4CBE-80E8-A244CC9B72D0}" dt="2023-09-19T15:10:52.611" v="36" actId="122"/>
        <pc:sldMkLst>
          <pc:docMk/>
          <pc:sldMk cId="3968397765" sldId="551"/>
        </pc:sldMkLst>
        <pc:spChg chg="mod">
          <ac:chgData name="Doug Marcantonio" userId="c53179ab836e6390" providerId="LiveId" clId="{3F85F9A2-76FF-4CBE-80E8-A244CC9B72D0}" dt="2023-09-19T15:10:52.611" v="36" actId="122"/>
          <ac:spMkLst>
            <pc:docMk/>
            <pc:sldMk cId="3968397765" sldId="551"/>
            <ac:spMk id="2" creationId="{B58BFECE-2FE3-2EF6-A563-DA8F78987121}"/>
          </ac:spMkLst>
        </pc:spChg>
      </pc:sldChg>
      <pc:sldChg chg="modSp new mod">
        <pc:chgData name="Doug Marcantonio" userId="c53179ab836e6390" providerId="LiveId" clId="{3F85F9A2-76FF-4CBE-80E8-A244CC9B72D0}" dt="2023-09-19T15:11:30.614" v="44" actId="122"/>
        <pc:sldMkLst>
          <pc:docMk/>
          <pc:sldMk cId="20050339" sldId="552"/>
        </pc:sldMkLst>
        <pc:spChg chg="mod">
          <ac:chgData name="Doug Marcantonio" userId="c53179ab836e6390" providerId="LiveId" clId="{3F85F9A2-76FF-4CBE-80E8-A244CC9B72D0}" dt="2023-09-19T15:11:30.614" v="44" actId="122"/>
          <ac:spMkLst>
            <pc:docMk/>
            <pc:sldMk cId="20050339" sldId="552"/>
            <ac:spMk id="2" creationId="{275BA7AE-8C66-CF01-BE08-5784238F7A4E}"/>
          </ac:spMkLst>
        </pc:spChg>
      </pc:sldChg>
      <pc:sldChg chg="modSp new mod">
        <pc:chgData name="Doug Marcantonio" userId="c53179ab836e6390" providerId="LiveId" clId="{3F85F9A2-76FF-4CBE-80E8-A244CC9B72D0}" dt="2023-09-19T15:19:07.220" v="61" actId="20577"/>
        <pc:sldMkLst>
          <pc:docMk/>
          <pc:sldMk cId="2235016483" sldId="553"/>
        </pc:sldMkLst>
        <pc:spChg chg="mod">
          <ac:chgData name="Doug Marcantonio" userId="c53179ab836e6390" providerId="LiveId" clId="{3F85F9A2-76FF-4CBE-80E8-A244CC9B72D0}" dt="2023-09-19T15:18:55.773" v="56" actId="115"/>
          <ac:spMkLst>
            <pc:docMk/>
            <pc:sldMk cId="2235016483" sldId="553"/>
            <ac:spMk id="2" creationId="{57D1FD6E-CD9D-8BEE-1479-2707C9F39111}"/>
          </ac:spMkLst>
        </pc:spChg>
        <pc:spChg chg="mod">
          <ac:chgData name="Doug Marcantonio" userId="c53179ab836e6390" providerId="LiveId" clId="{3F85F9A2-76FF-4CBE-80E8-A244CC9B72D0}" dt="2023-09-19T15:19:07.220" v="61" actId="20577"/>
          <ac:spMkLst>
            <pc:docMk/>
            <pc:sldMk cId="2235016483" sldId="553"/>
            <ac:spMk id="3" creationId="{C42A7566-2296-7F1C-0D73-2BB0682B8D2E}"/>
          </ac:spMkLst>
        </pc:spChg>
      </pc:sldChg>
      <pc:sldChg chg="modSp new mod">
        <pc:chgData name="Doug Marcantonio" userId="c53179ab836e6390" providerId="LiveId" clId="{3F85F9A2-76FF-4CBE-80E8-A244CC9B72D0}" dt="2023-09-19T15:19:30.547" v="64" actId="113"/>
        <pc:sldMkLst>
          <pc:docMk/>
          <pc:sldMk cId="3117310865" sldId="554"/>
        </pc:sldMkLst>
        <pc:spChg chg="mod">
          <ac:chgData name="Doug Marcantonio" userId="c53179ab836e6390" providerId="LiveId" clId="{3F85F9A2-76FF-4CBE-80E8-A244CC9B72D0}" dt="2023-09-19T15:19:30.547" v="64" actId="113"/>
          <ac:spMkLst>
            <pc:docMk/>
            <pc:sldMk cId="3117310865" sldId="554"/>
            <ac:spMk id="2" creationId="{79B13AF1-4728-AED4-03C5-9DCF1A374291}"/>
          </ac:spMkLst>
        </pc:spChg>
      </pc:sldChg>
      <pc:sldChg chg="modSp new mod">
        <pc:chgData name="Doug Marcantonio" userId="c53179ab836e6390" providerId="LiveId" clId="{3F85F9A2-76FF-4CBE-80E8-A244CC9B72D0}" dt="2023-09-19T15:19:50.999" v="68" actId="113"/>
        <pc:sldMkLst>
          <pc:docMk/>
          <pc:sldMk cId="3911141306" sldId="555"/>
        </pc:sldMkLst>
        <pc:spChg chg="mod">
          <ac:chgData name="Doug Marcantonio" userId="c53179ab836e6390" providerId="LiveId" clId="{3F85F9A2-76FF-4CBE-80E8-A244CC9B72D0}" dt="2023-09-19T15:19:50.999" v="68" actId="113"/>
          <ac:spMkLst>
            <pc:docMk/>
            <pc:sldMk cId="3911141306" sldId="555"/>
            <ac:spMk id="2" creationId="{0E657471-F663-C16F-ED42-D7DC65CE95A7}"/>
          </ac:spMkLst>
        </pc:spChg>
      </pc:sldChg>
      <pc:sldChg chg="modSp new mod">
        <pc:chgData name="Doug Marcantonio" userId="c53179ab836e6390" providerId="LiveId" clId="{3F85F9A2-76FF-4CBE-80E8-A244CC9B72D0}" dt="2023-09-19T15:20:17.937" v="75" actId="113"/>
        <pc:sldMkLst>
          <pc:docMk/>
          <pc:sldMk cId="282713435" sldId="556"/>
        </pc:sldMkLst>
        <pc:spChg chg="mod">
          <ac:chgData name="Doug Marcantonio" userId="c53179ab836e6390" providerId="LiveId" clId="{3F85F9A2-76FF-4CBE-80E8-A244CC9B72D0}" dt="2023-09-19T15:20:17.937" v="75" actId="113"/>
          <ac:spMkLst>
            <pc:docMk/>
            <pc:sldMk cId="282713435" sldId="556"/>
            <ac:spMk id="2" creationId="{247D5047-F10A-82F8-1D98-4041DE2D5E0B}"/>
          </ac:spMkLst>
        </pc:spChg>
      </pc:sldChg>
      <pc:sldChg chg="modSp new mod">
        <pc:chgData name="Doug Marcantonio" userId="c53179ab836e6390" providerId="LiveId" clId="{3F85F9A2-76FF-4CBE-80E8-A244CC9B72D0}" dt="2023-09-19T15:20:37.063" v="78" actId="113"/>
        <pc:sldMkLst>
          <pc:docMk/>
          <pc:sldMk cId="2660097690" sldId="557"/>
        </pc:sldMkLst>
        <pc:spChg chg="mod">
          <ac:chgData name="Doug Marcantonio" userId="c53179ab836e6390" providerId="LiveId" clId="{3F85F9A2-76FF-4CBE-80E8-A244CC9B72D0}" dt="2023-09-19T15:20:37.063" v="78" actId="113"/>
          <ac:spMkLst>
            <pc:docMk/>
            <pc:sldMk cId="2660097690" sldId="557"/>
            <ac:spMk id="2" creationId="{EC891E34-8028-CB79-2E57-F4D3E9431A9F}"/>
          </ac:spMkLst>
        </pc:spChg>
      </pc:sldChg>
      <pc:sldChg chg="modSp new mod">
        <pc:chgData name="Doug Marcantonio" userId="c53179ab836e6390" providerId="LiveId" clId="{3F85F9A2-76FF-4CBE-80E8-A244CC9B72D0}" dt="2023-09-19T15:21:22.549" v="121" actId="20577"/>
        <pc:sldMkLst>
          <pc:docMk/>
          <pc:sldMk cId="3527441016" sldId="558"/>
        </pc:sldMkLst>
        <pc:spChg chg="mod">
          <ac:chgData name="Doug Marcantonio" userId="c53179ab836e6390" providerId="LiveId" clId="{3F85F9A2-76FF-4CBE-80E8-A244CC9B72D0}" dt="2023-09-19T15:21:22.549" v="121" actId="20577"/>
          <ac:spMkLst>
            <pc:docMk/>
            <pc:sldMk cId="3527441016" sldId="558"/>
            <ac:spMk id="2" creationId="{17954BD1-2CBD-4BF6-5BCE-5D561E0E2AAF}"/>
          </ac:spMkLst>
        </pc:spChg>
      </pc:sldChg>
      <pc:sldChg chg="modSp new mod ord">
        <pc:chgData name="Doug Marcantonio" userId="c53179ab836e6390" providerId="LiveId" clId="{3F85F9A2-76FF-4CBE-80E8-A244CC9B72D0}" dt="2023-09-19T15:28:09.619" v="247"/>
        <pc:sldMkLst>
          <pc:docMk/>
          <pc:sldMk cId="4021529100" sldId="559"/>
        </pc:sldMkLst>
        <pc:spChg chg="mod">
          <ac:chgData name="Doug Marcantonio" userId="c53179ab836e6390" providerId="LiveId" clId="{3F85F9A2-76FF-4CBE-80E8-A244CC9B72D0}" dt="2023-09-19T15:22:41.864" v="127" actId="115"/>
          <ac:spMkLst>
            <pc:docMk/>
            <pc:sldMk cId="4021529100" sldId="559"/>
            <ac:spMk id="2" creationId="{0E03CDAE-02CA-055A-F31B-1C6D963512B6}"/>
          </ac:spMkLst>
        </pc:spChg>
        <pc:spChg chg="mod">
          <ac:chgData name="Doug Marcantonio" userId="c53179ab836e6390" providerId="LiveId" clId="{3F85F9A2-76FF-4CBE-80E8-A244CC9B72D0}" dt="2023-09-19T15:23:09.735" v="136" actId="27636"/>
          <ac:spMkLst>
            <pc:docMk/>
            <pc:sldMk cId="4021529100" sldId="559"/>
            <ac:spMk id="3" creationId="{B071C009-E3A3-CE57-1AFD-38D97824016D}"/>
          </ac:spMkLst>
        </pc:spChg>
      </pc:sldChg>
      <pc:sldChg chg="modSp new mod ord">
        <pc:chgData name="Doug Marcantonio" userId="c53179ab836e6390" providerId="LiveId" clId="{3F85F9A2-76FF-4CBE-80E8-A244CC9B72D0}" dt="2023-09-19T15:28:27.166" v="249"/>
        <pc:sldMkLst>
          <pc:docMk/>
          <pc:sldMk cId="2204619289" sldId="560"/>
        </pc:sldMkLst>
        <pc:spChg chg="mod">
          <ac:chgData name="Doug Marcantonio" userId="c53179ab836e6390" providerId="LiveId" clId="{3F85F9A2-76FF-4CBE-80E8-A244CC9B72D0}" dt="2023-09-19T15:24:09.737" v="175" actId="20577"/>
          <ac:spMkLst>
            <pc:docMk/>
            <pc:sldMk cId="2204619289" sldId="560"/>
            <ac:spMk id="2" creationId="{8D70FA71-79C2-0E13-381C-BB791D43EB3F}"/>
          </ac:spMkLst>
        </pc:spChg>
      </pc:sldChg>
      <pc:sldChg chg="modSp new mod ord">
        <pc:chgData name="Doug Marcantonio" userId="c53179ab836e6390" providerId="LiveId" clId="{3F85F9A2-76FF-4CBE-80E8-A244CC9B72D0}" dt="2023-09-19T15:28:37.525" v="251"/>
        <pc:sldMkLst>
          <pc:docMk/>
          <pc:sldMk cId="1959802734" sldId="561"/>
        </pc:sldMkLst>
        <pc:spChg chg="mod">
          <ac:chgData name="Doug Marcantonio" userId="c53179ab836e6390" providerId="LiveId" clId="{3F85F9A2-76FF-4CBE-80E8-A244CC9B72D0}" dt="2023-09-19T15:24:26.521" v="179" actId="113"/>
          <ac:spMkLst>
            <pc:docMk/>
            <pc:sldMk cId="1959802734" sldId="561"/>
            <ac:spMk id="2" creationId="{22191479-1D4B-4870-AC89-6F7D627F7DE3}"/>
          </ac:spMkLst>
        </pc:spChg>
      </pc:sldChg>
      <pc:sldChg chg="modSp new mod ord">
        <pc:chgData name="Doug Marcantonio" userId="c53179ab836e6390" providerId="LiveId" clId="{3F85F9A2-76FF-4CBE-80E8-A244CC9B72D0}" dt="2023-09-19T15:28:48.367" v="253"/>
        <pc:sldMkLst>
          <pc:docMk/>
          <pc:sldMk cId="2229752810" sldId="562"/>
        </pc:sldMkLst>
        <pc:spChg chg="mod">
          <ac:chgData name="Doug Marcantonio" userId="c53179ab836e6390" providerId="LiveId" clId="{3F85F9A2-76FF-4CBE-80E8-A244CC9B72D0}" dt="2023-09-19T15:24:49.158" v="184" actId="113"/>
          <ac:spMkLst>
            <pc:docMk/>
            <pc:sldMk cId="2229752810" sldId="562"/>
            <ac:spMk id="2" creationId="{6681DBE5-C66F-20D6-C49E-9E09A39AE3A2}"/>
          </ac:spMkLst>
        </pc:spChg>
      </pc:sldChg>
      <pc:sldChg chg="modSp new mod ord">
        <pc:chgData name="Doug Marcantonio" userId="c53179ab836e6390" providerId="LiveId" clId="{3F85F9A2-76FF-4CBE-80E8-A244CC9B72D0}" dt="2023-09-19T15:28:57.409" v="255"/>
        <pc:sldMkLst>
          <pc:docMk/>
          <pc:sldMk cId="3265849230" sldId="563"/>
        </pc:sldMkLst>
        <pc:spChg chg="mod">
          <ac:chgData name="Doug Marcantonio" userId="c53179ab836e6390" providerId="LiveId" clId="{3F85F9A2-76FF-4CBE-80E8-A244CC9B72D0}" dt="2023-09-19T15:25:14.791" v="188" actId="113"/>
          <ac:spMkLst>
            <pc:docMk/>
            <pc:sldMk cId="3265849230" sldId="563"/>
            <ac:spMk id="2" creationId="{B3EA1369-E5E0-307C-7761-AC9D513C7965}"/>
          </ac:spMkLst>
        </pc:spChg>
      </pc:sldChg>
      <pc:sldChg chg="modSp new mod ord">
        <pc:chgData name="Doug Marcantonio" userId="c53179ab836e6390" providerId="LiveId" clId="{3F85F9A2-76FF-4CBE-80E8-A244CC9B72D0}" dt="2023-09-19T15:29:04.684" v="257"/>
        <pc:sldMkLst>
          <pc:docMk/>
          <pc:sldMk cId="203173573" sldId="564"/>
        </pc:sldMkLst>
        <pc:spChg chg="mod">
          <ac:chgData name="Doug Marcantonio" userId="c53179ab836e6390" providerId="LiveId" clId="{3F85F9A2-76FF-4CBE-80E8-A244CC9B72D0}" dt="2023-09-19T15:25:52.448" v="194" actId="113"/>
          <ac:spMkLst>
            <pc:docMk/>
            <pc:sldMk cId="203173573" sldId="564"/>
            <ac:spMk id="2" creationId="{6102F6EE-3377-A3A3-C69A-B9AE9314F4F4}"/>
          </ac:spMkLst>
        </pc:spChg>
      </pc:sldChg>
      <pc:sldChg chg="modSp new mod ord">
        <pc:chgData name="Doug Marcantonio" userId="c53179ab836e6390" providerId="LiveId" clId="{3F85F9A2-76FF-4CBE-80E8-A244CC9B72D0}" dt="2023-09-19T15:29:14.203" v="259"/>
        <pc:sldMkLst>
          <pc:docMk/>
          <pc:sldMk cId="3331370340" sldId="565"/>
        </pc:sldMkLst>
        <pc:spChg chg="mod">
          <ac:chgData name="Doug Marcantonio" userId="c53179ab836e6390" providerId="LiveId" clId="{3F85F9A2-76FF-4CBE-80E8-A244CC9B72D0}" dt="2023-09-19T15:26:45.695" v="245" actId="20577"/>
          <ac:spMkLst>
            <pc:docMk/>
            <pc:sldMk cId="3331370340" sldId="565"/>
            <ac:spMk id="2" creationId="{7C91F710-ABE9-467F-5CEF-0F1414ADBAEB}"/>
          </ac:spMkLst>
        </pc:spChg>
      </pc:sldChg>
      <pc:sldChg chg="modSp new mod">
        <pc:chgData name="Doug Marcantonio" userId="c53179ab836e6390" providerId="LiveId" clId="{3F85F9A2-76FF-4CBE-80E8-A244CC9B72D0}" dt="2023-09-19T15:30:42.951" v="275" actId="27636"/>
        <pc:sldMkLst>
          <pc:docMk/>
          <pc:sldMk cId="2942141534" sldId="566"/>
        </pc:sldMkLst>
        <pc:spChg chg="mod">
          <ac:chgData name="Doug Marcantonio" userId="c53179ab836e6390" providerId="LiveId" clId="{3F85F9A2-76FF-4CBE-80E8-A244CC9B72D0}" dt="2023-09-19T15:30:16.105" v="265" actId="255"/>
          <ac:spMkLst>
            <pc:docMk/>
            <pc:sldMk cId="2942141534" sldId="566"/>
            <ac:spMk id="2" creationId="{8F3822A7-6DB1-D2A9-1E93-A4E817E906A2}"/>
          </ac:spMkLst>
        </pc:spChg>
        <pc:spChg chg="mod">
          <ac:chgData name="Doug Marcantonio" userId="c53179ab836e6390" providerId="LiveId" clId="{3F85F9A2-76FF-4CBE-80E8-A244CC9B72D0}" dt="2023-09-19T15:30:42.951" v="275" actId="27636"/>
          <ac:spMkLst>
            <pc:docMk/>
            <pc:sldMk cId="2942141534" sldId="566"/>
            <ac:spMk id="3" creationId="{49C267A4-8109-602E-861F-67ED8DA096FE}"/>
          </ac:spMkLst>
        </pc:spChg>
      </pc:sldChg>
      <pc:sldChg chg="modSp new mod">
        <pc:chgData name="Doug Marcantonio" userId="c53179ab836e6390" providerId="LiveId" clId="{3F85F9A2-76FF-4CBE-80E8-A244CC9B72D0}" dt="2023-09-19T15:31:19.369" v="286" actId="113"/>
        <pc:sldMkLst>
          <pc:docMk/>
          <pc:sldMk cId="2379454199" sldId="567"/>
        </pc:sldMkLst>
        <pc:spChg chg="mod">
          <ac:chgData name="Doug Marcantonio" userId="c53179ab836e6390" providerId="LiveId" clId="{3F85F9A2-76FF-4CBE-80E8-A244CC9B72D0}" dt="2023-09-19T15:31:19.369" v="286" actId="113"/>
          <ac:spMkLst>
            <pc:docMk/>
            <pc:sldMk cId="2379454199" sldId="567"/>
            <ac:spMk id="2" creationId="{D09B85F7-E5A0-8A41-605A-B51586032EE6}"/>
          </ac:spMkLst>
        </pc:spChg>
      </pc:sldChg>
      <pc:sldChg chg="modSp new mod">
        <pc:chgData name="Doug Marcantonio" userId="c53179ab836e6390" providerId="LiveId" clId="{3F85F9A2-76FF-4CBE-80E8-A244CC9B72D0}" dt="2023-09-19T15:31:40.299" v="290" actId="113"/>
        <pc:sldMkLst>
          <pc:docMk/>
          <pc:sldMk cId="987478492" sldId="568"/>
        </pc:sldMkLst>
        <pc:spChg chg="mod">
          <ac:chgData name="Doug Marcantonio" userId="c53179ab836e6390" providerId="LiveId" clId="{3F85F9A2-76FF-4CBE-80E8-A244CC9B72D0}" dt="2023-09-19T15:31:40.299" v="290" actId="113"/>
          <ac:spMkLst>
            <pc:docMk/>
            <pc:sldMk cId="987478492" sldId="568"/>
            <ac:spMk id="2" creationId="{98AC3DD3-BB2B-A34C-AE83-A03F59F4877B}"/>
          </ac:spMkLst>
        </pc:spChg>
      </pc:sldChg>
      <pc:sldChg chg="modSp new mod">
        <pc:chgData name="Doug Marcantonio" userId="c53179ab836e6390" providerId="LiveId" clId="{3F85F9A2-76FF-4CBE-80E8-A244CC9B72D0}" dt="2023-09-19T15:32:34.234" v="300" actId="121"/>
        <pc:sldMkLst>
          <pc:docMk/>
          <pc:sldMk cId="3325074862" sldId="569"/>
        </pc:sldMkLst>
        <pc:spChg chg="mod">
          <ac:chgData name="Doug Marcantonio" userId="c53179ab836e6390" providerId="LiveId" clId="{3F85F9A2-76FF-4CBE-80E8-A244CC9B72D0}" dt="2023-09-19T15:32:34.234" v="300" actId="121"/>
          <ac:spMkLst>
            <pc:docMk/>
            <pc:sldMk cId="3325074862" sldId="569"/>
            <ac:spMk id="2" creationId="{92945C78-A3F4-AC71-9CFD-C1FBD2A44F1D}"/>
          </ac:spMkLst>
        </pc:spChg>
      </pc:sldChg>
      <pc:sldChg chg="addSp delSp modSp new mod">
        <pc:chgData name="Doug Marcantonio" userId="c53179ab836e6390" providerId="LiveId" clId="{3F85F9A2-76FF-4CBE-80E8-A244CC9B72D0}" dt="2023-09-19T15:33:12.788" v="313" actId="255"/>
        <pc:sldMkLst>
          <pc:docMk/>
          <pc:sldMk cId="684010867" sldId="570"/>
        </pc:sldMkLst>
        <pc:spChg chg="mod">
          <ac:chgData name="Doug Marcantonio" userId="c53179ab836e6390" providerId="LiveId" clId="{3F85F9A2-76FF-4CBE-80E8-A244CC9B72D0}" dt="2023-09-19T15:33:12.788" v="313" actId="255"/>
          <ac:spMkLst>
            <pc:docMk/>
            <pc:sldMk cId="684010867" sldId="570"/>
            <ac:spMk id="2" creationId="{7B9E50D3-3A86-BD76-AC9F-1C23846A2824}"/>
          </ac:spMkLst>
        </pc:spChg>
        <pc:spChg chg="add del">
          <ac:chgData name="Doug Marcantonio" userId="c53179ab836e6390" providerId="LiveId" clId="{3F85F9A2-76FF-4CBE-80E8-A244CC9B72D0}" dt="2023-09-19T15:32:52.276" v="302" actId="22"/>
          <ac:spMkLst>
            <pc:docMk/>
            <pc:sldMk cId="684010867" sldId="570"/>
            <ac:spMk id="4" creationId="{4B5AD893-734B-9BC6-76E3-4C7F68EFB45C}"/>
          </ac:spMkLst>
        </pc:spChg>
      </pc:sldChg>
      <pc:sldChg chg="modSp new mod">
        <pc:chgData name="Doug Marcantonio" userId="c53179ab836e6390" providerId="LiveId" clId="{3F85F9A2-76FF-4CBE-80E8-A244CC9B72D0}" dt="2023-09-19T15:33:47.354" v="363" actId="20577"/>
        <pc:sldMkLst>
          <pc:docMk/>
          <pc:sldMk cId="2311224800" sldId="571"/>
        </pc:sldMkLst>
        <pc:spChg chg="mod">
          <ac:chgData name="Doug Marcantonio" userId="c53179ab836e6390" providerId="LiveId" clId="{3F85F9A2-76FF-4CBE-80E8-A244CC9B72D0}" dt="2023-09-19T15:33:47.354" v="363" actId="20577"/>
          <ac:spMkLst>
            <pc:docMk/>
            <pc:sldMk cId="2311224800" sldId="571"/>
            <ac:spMk id="2" creationId="{4CFD9B7A-4CDD-B96B-A46C-887FC877117C}"/>
          </ac:spMkLst>
        </pc:spChg>
      </pc:sldChg>
      <pc:sldChg chg="modSp new mod">
        <pc:chgData name="Doug Marcantonio" userId="c53179ab836e6390" providerId="LiveId" clId="{3F85F9A2-76FF-4CBE-80E8-A244CC9B72D0}" dt="2023-09-19T15:34:10.327" v="369" actId="113"/>
        <pc:sldMkLst>
          <pc:docMk/>
          <pc:sldMk cId="3246800982" sldId="572"/>
        </pc:sldMkLst>
        <pc:spChg chg="mod">
          <ac:chgData name="Doug Marcantonio" userId="c53179ab836e6390" providerId="LiveId" clId="{3F85F9A2-76FF-4CBE-80E8-A244CC9B72D0}" dt="2023-09-19T15:34:10.327" v="369" actId="113"/>
          <ac:spMkLst>
            <pc:docMk/>
            <pc:sldMk cId="3246800982" sldId="572"/>
            <ac:spMk id="2" creationId="{FED46185-701D-F445-023B-A942E43BE4BA}"/>
          </ac:spMkLst>
        </pc:spChg>
      </pc:sldChg>
      <pc:sldChg chg="modSp new mod">
        <pc:chgData name="Doug Marcantonio" userId="c53179ab836e6390" providerId="LiveId" clId="{3F85F9A2-76FF-4CBE-80E8-A244CC9B72D0}" dt="2023-09-19T15:34:39.154" v="376" actId="113"/>
        <pc:sldMkLst>
          <pc:docMk/>
          <pc:sldMk cId="899799006" sldId="573"/>
        </pc:sldMkLst>
        <pc:spChg chg="mod">
          <ac:chgData name="Doug Marcantonio" userId="c53179ab836e6390" providerId="LiveId" clId="{3F85F9A2-76FF-4CBE-80E8-A244CC9B72D0}" dt="2023-09-19T15:34:39.154" v="376" actId="113"/>
          <ac:spMkLst>
            <pc:docMk/>
            <pc:sldMk cId="899799006" sldId="573"/>
            <ac:spMk id="2" creationId="{6C8289D6-978D-FAD5-2F5C-6F452F497BF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Romans 12:1-8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875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65</cp:revision>
  <dcterms:created xsi:type="dcterms:W3CDTF">2020-03-26T18:56:14Z</dcterms:created>
  <dcterms:modified xsi:type="dcterms:W3CDTF">2023-09-26T14:10:26Z</dcterms:modified>
</cp:coreProperties>
</file>