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50" r:id="rId2"/>
  </p:sldMasterIdLst>
  <p:notesMasterIdLst>
    <p:notesMasterId r:id="rId23"/>
  </p:notesMasterIdLst>
  <p:sldIdLst>
    <p:sldId id="545" r:id="rId3"/>
    <p:sldId id="399" r:id="rId4"/>
    <p:sldId id="504" r:id="rId5"/>
    <p:sldId id="565" r:id="rId6"/>
    <p:sldId id="709" r:id="rId7"/>
    <p:sldId id="710" r:id="rId8"/>
    <p:sldId id="711" r:id="rId9"/>
    <p:sldId id="712" r:id="rId10"/>
    <p:sldId id="660" r:id="rId11"/>
    <p:sldId id="708" r:id="rId12"/>
    <p:sldId id="714" r:id="rId13"/>
    <p:sldId id="713" r:id="rId14"/>
    <p:sldId id="715" r:id="rId15"/>
    <p:sldId id="707" r:id="rId16"/>
    <p:sldId id="718" r:id="rId17"/>
    <p:sldId id="716" r:id="rId18"/>
    <p:sldId id="720" r:id="rId19"/>
    <p:sldId id="721" r:id="rId20"/>
    <p:sldId id="717" r:id="rId21"/>
    <p:sldId id="53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AF4E08-6A33-4C77-8A2F-D2E9353A2432}" v="4" dt="2023-08-23T19:04:08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74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83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08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75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16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97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76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1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1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8/27/2023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87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18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7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D5F9-A63A-4A59-A734-6A332050D20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2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Scripture Reading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15:21-39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FF330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3300"/>
                </a:solidFill>
              </a:rPr>
              <a:t>Page 976 in the seat back bibles</a:t>
            </a:r>
          </a:p>
        </p:txBody>
      </p:sp>
    </p:spTree>
    <p:extLst>
      <p:ext uri="{BB962C8B-B14F-4D97-AF65-F5344CB8AC3E}">
        <p14:creationId xmlns:p14="http://schemas.microsoft.com/office/powerpoint/2010/main" val="337587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Christ brings salvation to the Gentiles as well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29-39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disciples fail to see what the Gentiles readily perceive (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32-39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Jesus called his disciples to him and said, “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have compassion on the crowd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 they have been with me now three days and have nothing to eat. And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unwilling to send them away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hungry,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lest they faint on the way.”</a:t>
            </a:r>
            <a:endParaRPr lang="en-US" sz="6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9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Christ brings salvation to the Gentiles as well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29-39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disciples fail to see what the Gentiles readily perceive (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32-39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33</a:t>
            </a:r>
            <a:r>
              <a:rPr lang="en-US" sz="25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5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And the disciples said to him, “Where are we to get enough bread in such a desolate place to feed so great a crowd?”</a:t>
            </a:r>
            <a:r>
              <a:rPr lang="en-US" sz="25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34</a:t>
            </a:r>
            <a:r>
              <a:rPr lang="en-US" sz="25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5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And Jesus said to them, “How many loaves do you have?” They said, “Seven, and a few small fish.”</a:t>
            </a:r>
            <a:r>
              <a:rPr lang="en-US" sz="25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35</a:t>
            </a:r>
            <a:r>
              <a:rPr lang="en-US" sz="25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5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And directing the crowd to sit down on the ground</a:t>
            </a:r>
            <a:r>
              <a:rPr lang="en-US" sz="25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36</a:t>
            </a:r>
            <a:r>
              <a:rPr lang="en-US" sz="25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5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he took the seven loaves and the fish, and having given thanks he broke them and gave them to the disciples, and the disciples gave them to the crowds</a:t>
            </a:r>
            <a:r>
              <a:rPr lang="en-US" sz="25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37</a:t>
            </a:r>
            <a:r>
              <a:rPr lang="en-US" sz="25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5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And they all ate and were satisfied. And </a:t>
            </a:r>
            <a:r>
              <a:rPr lang="en-US" sz="25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they took up </a:t>
            </a:r>
            <a:r>
              <a:rPr lang="en-US" sz="2500" b="1" i="1" u="sng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seven</a:t>
            </a:r>
            <a:r>
              <a:rPr lang="en-US" sz="25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500" b="1" i="1" u="sng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baskets</a:t>
            </a:r>
            <a:r>
              <a:rPr lang="en-US" sz="25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full of the broken pieces left over</a:t>
            </a:r>
            <a:r>
              <a:rPr lang="en-US" sz="25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endParaRPr lang="en-US" sz="25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4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Christ brings salvation to the Gentiles as well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29-39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disciples fail to see what the Gentiles readily perceive (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32-39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38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Those who ate were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four thousand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men, besides women and children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In other words, this isn’t a case of the disciples forgetting what Jesus can do or not believing in what Jesus can do. It’s likely a case of not believing Jesus 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would</a:t>
            </a:r>
            <a:r>
              <a:rPr lang="en-US" sz="2800" b="1" dirty="0">
                <a:latin typeface="Bookman Old Style" panose="02050604050505020204" pitchFamily="18" charset="0"/>
              </a:rPr>
              <a:t> do these things for “</a:t>
            </a:r>
            <a:r>
              <a:rPr lang="en-US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these people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endParaRPr lang="en-US" sz="6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6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Christ brings salvation to the Gentiles as well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29-39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disciples fail to see what the Gentiles readily perceive (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32-39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38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Those who ate were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four thousand 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men, besides women and children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There is neither Jew nor Greek, there is neither slave nor free, there is no male and female, for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you are all one in Christ Jesus.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Galatians 3:28</a:t>
            </a:r>
            <a:endParaRPr lang="en-US" sz="6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8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What are the barriers in your gospel?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I have a theory that the greatest barriers to the gospel within the church are 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cultural barriers</a:t>
            </a:r>
            <a:r>
              <a:rPr lang="en-US" sz="2800" b="1" dirty="0">
                <a:latin typeface="Bookman Old Style" panose="02050604050505020204" pitchFamily="18" charset="0"/>
              </a:rPr>
              <a:t>, either taught to us through 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world </a:t>
            </a:r>
            <a:r>
              <a:rPr lang="en-US" sz="2800" b="1" dirty="0">
                <a:latin typeface="Bookman Old Style" panose="02050604050505020204" pitchFamily="18" charset="0"/>
              </a:rPr>
              <a:t>we live in or through 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church </a:t>
            </a: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teaching as doctrines the commandments of men</a:t>
            </a:r>
            <a:r>
              <a:rPr lang="en-US" sz="2800" b="1" dirty="0">
                <a:latin typeface="Bookman Old Style" panose="02050604050505020204" pitchFamily="18" charset="0"/>
              </a:rPr>
              <a:t>” (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Matthew 15:9</a:t>
            </a:r>
            <a:r>
              <a:rPr lang="en-US" sz="2800" b="1" dirty="0">
                <a:latin typeface="Bookman Old Style" panose="02050604050505020204" pitchFamily="18" charset="0"/>
              </a:rPr>
              <a:t>) and so, making “</a:t>
            </a:r>
            <a:r>
              <a:rPr lang="en-US" sz="2800" b="1" i="1" dirty="0">
                <a:latin typeface="Bookman Old Style" panose="02050604050505020204" pitchFamily="18" charset="0"/>
              </a:rPr>
              <a:t>void the word of God</a:t>
            </a:r>
            <a:r>
              <a:rPr lang="en-US" sz="2800" b="1" dirty="0">
                <a:latin typeface="Bookman Old Style" panose="02050604050505020204" pitchFamily="18" charset="0"/>
              </a:rPr>
              <a:t>” (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Matthew 15:6</a:t>
            </a:r>
            <a:r>
              <a:rPr lang="en-US" sz="2800" b="1" dirty="0">
                <a:latin typeface="Bookman Old Style" panose="02050604050505020204" pitchFamily="18" charset="0"/>
              </a:rPr>
              <a:t>). </a:t>
            </a: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7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What are the barriers in your gospel?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Theology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3:16 </a:t>
            </a:r>
            <a:r>
              <a:rPr lang="en-US" sz="2800" b="1" dirty="0">
                <a:latin typeface="Bookman Old Style" panose="02050604050505020204" pitchFamily="18" charset="0"/>
              </a:rPr>
              <a:t>- </a:t>
            </a:r>
            <a:r>
              <a:rPr lang="en-US" sz="2800" b="1" i="1" dirty="0">
                <a:latin typeface="Bookman Old Style" panose="02050604050505020204" pitchFamily="18" charset="0"/>
              </a:rPr>
              <a:t>For God so loved the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world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“Yes! But what does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world</a:t>
            </a:r>
            <a:r>
              <a:rPr lang="en-US" sz="2800" b="1" dirty="0">
                <a:latin typeface="Bookman Old Style" panose="02050604050505020204" pitchFamily="18" charset="0"/>
              </a:rPr>
              <a:t> mean?”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“If God is sovereign, and Christ only died for the elect, then God in His sovereignty will ensure the elect are saved, therefore 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we don’t need to </a:t>
            </a:r>
            <a:r>
              <a:rPr lang="en-US" sz="2800" b="1" dirty="0">
                <a:latin typeface="Bookman Old Style" panose="02050604050505020204" pitchFamily="18" charset="0"/>
              </a:rPr>
              <a:t>‘</a:t>
            </a:r>
            <a:r>
              <a:rPr lang="en-US" sz="2800" b="1" i="1" dirty="0">
                <a:latin typeface="Bookman Old Style" panose="02050604050505020204" pitchFamily="18" charset="0"/>
              </a:rPr>
              <a:t>Go therefore and make disciples of all nations</a:t>
            </a:r>
            <a:r>
              <a:rPr lang="en-US" sz="2800" b="1" dirty="0">
                <a:latin typeface="Bookman Old Style" panose="02050604050505020204" pitchFamily="18" charset="0"/>
              </a:rPr>
              <a:t>’” (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Matthew 28:19</a:t>
            </a:r>
            <a:r>
              <a:rPr lang="en-US" sz="2800" b="1" dirty="0">
                <a:latin typeface="Bookman Old Style" panose="02050604050505020204" pitchFamily="18" charset="0"/>
              </a:rPr>
              <a:t>).</a:t>
            </a: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35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What are the barriers in your gospel?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9847" y="2121408"/>
            <a:ext cx="10884587" cy="40507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Patriotism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rgbClr val="7030A0"/>
                </a:solidFill>
                <a:latin typeface="Bookman Old Style" panose="02050604050505020204" pitchFamily="18" charset="0"/>
              </a:rPr>
              <a:t>George Marsden, </a:t>
            </a:r>
            <a:r>
              <a:rPr lang="en-US" sz="2800" b="1" i="1" u="sng" dirty="0">
                <a:solidFill>
                  <a:srgbClr val="7030A0"/>
                </a:solidFill>
                <a:latin typeface="Bookman Old Style" panose="02050604050505020204" pitchFamily="18" charset="0"/>
              </a:rPr>
              <a:t>Fundamentalism and American Culture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“Christianity and Patriotism are synonymous terms and hell and traitors are synonymous.”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Billy Sunday </a:t>
            </a:r>
            <a:endParaRPr lang="en-US" sz="2800" b="1" u="sng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49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What are the barriers in your gospel?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9847" y="2121408"/>
            <a:ext cx="10884587" cy="40507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Patriotism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rgbClr val="7030A0"/>
                </a:solidFill>
                <a:latin typeface="Bookman Old Style" panose="02050604050505020204" pitchFamily="18" charset="0"/>
              </a:rPr>
              <a:t>George Marsden, </a:t>
            </a:r>
            <a:r>
              <a:rPr lang="en-US" sz="2800" b="1" i="1" u="sng" dirty="0">
                <a:solidFill>
                  <a:srgbClr val="7030A0"/>
                </a:solidFill>
                <a:latin typeface="Bookman Old Style" panose="02050604050505020204" pitchFamily="18" charset="0"/>
              </a:rPr>
              <a:t>Fundamentalism and American Culture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“As the war effort accelerated he used the rhetoric of Christian nativism to fan the fires of anti-German furor and was famous for sermons that ended with his jumping on the pulpit waving the flag.” (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Marsden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“If you turn hell upside down, you will find ‘made in Germany’ stamped on the bottom.” (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B. Sunday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  <a:endParaRPr lang="en-US" sz="2800" b="1" u="sng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What are the barriers in your gospel?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9847" y="2121408"/>
            <a:ext cx="10884587" cy="40507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Patriotism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rgbClr val="7030A0"/>
                </a:solidFill>
                <a:latin typeface="Bookman Old Style" panose="02050604050505020204" pitchFamily="18" charset="0"/>
              </a:rPr>
              <a:t>George Marsden, </a:t>
            </a:r>
            <a:r>
              <a:rPr lang="en-US" sz="2800" b="1" i="1" u="sng" dirty="0">
                <a:solidFill>
                  <a:srgbClr val="7030A0"/>
                </a:solidFill>
                <a:latin typeface="Bookman Old Style" panose="02050604050505020204" pitchFamily="18" charset="0"/>
              </a:rPr>
              <a:t>Fundamentalism and American Culture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Praying before the House of Representatives in 1918 he advised God that the Germans were a “great pack of wolfish Huns whose fangs drip with blood and gore.”(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Marsden quoting Sunday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But I say to you, Love your enemies and pray for those who persecute you.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Matthew 5:44</a:t>
            </a:r>
          </a:p>
        </p:txBody>
      </p:sp>
    </p:spTree>
    <p:extLst>
      <p:ext uri="{BB962C8B-B14F-4D97-AF65-F5344CB8AC3E}">
        <p14:creationId xmlns:p14="http://schemas.microsoft.com/office/powerpoint/2010/main" val="144788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What are the barriers in your gospel?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9847" y="2121408"/>
            <a:ext cx="10884587" cy="448109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Politics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Whoever says he abides in him ought to walk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 the same way in which he walked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1</a:t>
            </a:r>
            <a:r>
              <a:rPr lang="en-US" sz="2800" b="1" baseline="30000" dirty="0">
                <a:solidFill>
                  <a:srgbClr val="C00000"/>
                </a:solidFill>
                <a:latin typeface="Bookman Old Style" panose="02050604050505020204" pitchFamily="18" charset="0"/>
              </a:rPr>
              <a:t>st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John 2:6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In the politics of our time, one way you know the church is off center with the gospel is by its 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focus</a:t>
            </a:r>
            <a:r>
              <a:rPr lang="en-US" sz="2800" b="1" dirty="0">
                <a:latin typeface="Bookman Old Style" panose="02050604050505020204" pitchFamily="18" charset="0"/>
              </a:rPr>
              <a:t> and 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testimony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In our day, politics drive Christians into 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camps the world establishes</a:t>
            </a:r>
            <a:r>
              <a:rPr lang="en-US" sz="2800" b="1" dirty="0">
                <a:latin typeface="Bookman Old Style" panose="02050604050505020204" pitchFamily="18" charset="0"/>
              </a:rPr>
              <a:t> and then leads them to become 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willing soldiers in the war against other camps</a:t>
            </a:r>
            <a:r>
              <a:rPr lang="en-US" sz="2800" b="1" dirty="0">
                <a:latin typeface="Bookman Old Style" panose="02050604050505020204" pitchFamily="18" charset="0"/>
              </a:rPr>
              <a:t>. How did the church ever get to the point where we do this and call it good?</a:t>
            </a: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514350" indent="-514350">
              <a:buFont typeface="+mj-lt"/>
              <a:buAutoNum type="alphaUcPeriod" startAt="3"/>
            </a:pP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7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216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Benediction</a:t>
            </a:r>
          </a:p>
        </p:txBody>
      </p:sp>
    </p:spTree>
    <p:extLst>
      <p:ext uri="{BB962C8B-B14F-4D97-AF65-F5344CB8AC3E}">
        <p14:creationId xmlns:p14="http://schemas.microsoft.com/office/powerpoint/2010/main" val="273860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1DCEE42-8F41-4DEC-AF7D-C1E3C9FEF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541" y="1602894"/>
            <a:ext cx="4836459" cy="1826106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The Christ Is the savior of the world!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9B9A036-51A2-4580-A070-6ACB57B30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36306" y="4530903"/>
            <a:ext cx="3213848" cy="1069848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Matthew 15:21-39</a:t>
            </a:r>
          </a:p>
        </p:txBody>
      </p:sp>
    </p:spTree>
    <p:extLst>
      <p:ext uri="{BB962C8B-B14F-4D97-AF65-F5344CB8AC3E}">
        <p14:creationId xmlns:p14="http://schemas.microsoft.com/office/powerpoint/2010/main" val="116730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Christ brings salvation to the Jew first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21-28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21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And Jesus went away from there and withdrew to the district of </a:t>
            </a:r>
            <a:r>
              <a:rPr lang="en-US" sz="2800" b="1" i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Tyre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and Sidon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22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And behold, a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Canaanite</a:t>
            </a:r>
            <a:r>
              <a:rPr lang="en-US" sz="2800" b="1" i="1" dirty="0">
                <a:latin typeface="Bookman Old Style" panose="02050604050505020204" pitchFamily="18" charset="0"/>
              </a:rPr>
              <a:t> woman from that region came out and was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crying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“Have mercy on me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O Lord, Son of David</a:t>
            </a:r>
            <a:r>
              <a:rPr lang="en-US" sz="2800" b="1" i="1" dirty="0">
                <a:latin typeface="Bookman Old Style" panose="02050604050505020204" pitchFamily="18" charset="0"/>
              </a:rPr>
              <a:t>; my daughter is severely oppressed by a demon.”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2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Christ brings salvation to the Jew first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21-28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23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But he did not answer her a word. And his disciples came and begged him, saying,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Send her away</a:t>
            </a:r>
            <a:r>
              <a:rPr lang="en-US" sz="2800" b="1" i="1" dirty="0">
                <a:latin typeface="Bookman Old Style" panose="02050604050505020204" pitchFamily="18" charset="0"/>
              </a:rPr>
              <a:t>, for she is crying out after us.”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24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He answered, “I was sent only to the lost sheep of the house of Israel.”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9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Christ brings salvation to the Jew first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21-28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25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But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she came and knelt before him</a:t>
            </a:r>
            <a:r>
              <a:rPr lang="en-US" sz="2800" b="1" i="1" dirty="0">
                <a:latin typeface="Bookman Old Style" panose="02050604050505020204" pitchFamily="18" charset="0"/>
              </a:rPr>
              <a:t>, saying,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Lord, help me</a:t>
            </a:r>
            <a:r>
              <a:rPr lang="en-US" sz="2800" b="1" i="1" dirty="0">
                <a:latin typeface="Bookman Old Style" panose="02050604050505020204" pitchFamily="18" charset="0"/>
              </a:rPr>
              <a:t>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26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And he answered, “It is not right to take the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children’s</a:t>
            </a:r>
            <a:r>
              <a:rPr lang="en-US" sz="2800" b="1" i="1" dirty="0">
                <a:latin typeface="Bookman Old Style" panose="02050604050505020204" pitchFamily="18" charset="0"/>
              </a:rPr>
              <a:t> bread and throw it to the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dogs</a:t>
            </a:r>
            <a:r>
              <a:rPr lang="en-US" sz="2800" b="1" i="1" dirty="0">
                <a:latin typeface="Bookman Old Style" panose="02050604050505020204" pitchFamily="18" charset="0"/>
              </a:rPr>
              <a:t>.”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Christ brings salvation to the Jew first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21-28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27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She said, “Yes, Lord, yet even the dogs eat the crumbs that fall from their masters’ table.”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28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Then Jesus answered her, “O woman, great is your faith! Be it done for you as you desire.”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And her daughter was healed instantly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She knows that God’s plan is to bring salvation to the Jew first, and that through Abraham’s “</a:t>
            </a:r>
            <a:r>
              <a:rPr lang="en-US" sz="2800" b="1" i="1" dirty="0">
                <a:latin typeface="Bookman Old Style" panose="02050604050505020204" pitchFamily="18" charset="0"/>
              </a:rPr>
              <a:t>offspring</a:t>
            </a:r>
            <a:r>
              <a:rPr lang="en-US" sz="2800" b="1" dirty="0">
                <a:latin typeface="Bookman Old Style" panose="02050604050505020204" pitchFamily="18" charset="0"/>
              </a:rPr>
              <a:t> [singular], </a:t>
            </a:r>
            <a:r>
              <a:rPr lang="en-US" sz="2800" b="1" i="1" dirty="0">
                <a:latin typeface="Bookman Old Style" panose="02050604050505020204" pitchFamily="18" charset="0"/>
              </a:rPr>
              <a:t>all the nations of the earth shall be blessed</a:t>
            </a:r>
            <a:r>
              <a:rPr lang="en-US" sz="2800" b="1" dirty="0">
                <a:latin typeface="Bookman Old Style" panose="02050604050505020204" pitchFamily="18" charset="0"/>
              </a:rPr>
              <a:t>” (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Genesis 26:4</a:t>
            </a:r>
            <a:r>
              <a:rPr lang="en-US" sz="2800" b="1" dirty="0">
                <a:latin typeface="Bookman Old Style" panose="02050604050505020204" pitchFamily="18" charset="0"/>
              </a:rPr>
              <a:t>). The bread of life will come to Gentiles as well, according to the Father’s plan. </a:t>
            </a:r>
          </a:p>
        </p:txBody>
      </p:sp>
    </p:spTree>
    <p:extLst>
      <p:ext uri="{BB962C8B-B14F-4D97-AF65-F5344CB8AC3E}">
        <p14:creationId xmlns:p14="http://schemas.microsoft.com/office/powerpoint/2010/main" val="165216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Christ brings salvation to the Jew first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21-28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27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She said, “Yes, Lord, yet even the dogs eat the crumbs that fall from their masters’ table.”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28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Then Jesus answered her, “O woman, great is your faith! Be it done for you as you desire.”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And her daughter was healed instantly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She knows that God’s plan is to bring salvation to the Jew first, and that through Abraham’s “</a:t>
            </a:r>
            <a:r>
              <a:rPr lang="en-US" sz="2800" b="1" i="1" dirty="0">
                <a:latin typeface="Bookman Old Style" panose="02050604050505020204" pitchFamily="18" charset="0"/>
              </a:rPr>
              <a:t>offspring</a:t>
            </a:r>
            <a:r>
              <a:rPr lang="en-US" sz="2800" b="1" dirty="0">
                <a:latin typeface="Bookman Old Style" panose="02050604050505020204" pitchFamily="18" charset="0"/>
              </a:rPr>
              <a:t> [singular], </a:t>
            </a:r>
            <a:r>
              <a:rPr lang="en-US" sz="2800" b="1" i="1" dirty="0">
                <a:latin typeface="Bookman Old Style" panose="02050604050505020204" pitchFamily="18" charset="0"/>
              </a:rPr>
              <a:t>all the nations of the earth shall be blessed</a:t>
            </a:r>
            <a:r>
              <a:rPr lang="en-US" sz="2800" b="1" dirty="0">
                <a:latin typeface="Bookman Old Style" panose="02050604050505020204" pitchFamily="18" charset="0"/>
              </a:rPr>
              <a:t>” (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Genesis 26:4</a:t>
            </a:r>
            <a:r>
              <a:rPr lang="en-US" sz="2800" b="1" dirty="0">
                <a:latin typeface="Bookman Old Style" panose="02050604050505020204" pitchFamily="18" charset="0"/>
              </a:rPr>
              <a:t>). The bread of life will come to Gentiles as well, according to the Father’s plan. </a:t>
            </a:r>
          </a:p>
        </p:txBody>
      </p:sp>
    </p:spTree>
    <p:extLst>
      <p:ext uri="{BB962C8B-B14F-4D97-AF65-F5344CB8AC3E}">
        <p14:creationId xmlns:p14="http://schemas.microsoft.com/office/powerpoint/2010/main" val="270296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Christ brings salvation to the Gentiles as well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29-39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latin typeface="Bookman Old Style" panose="02050604050505020204" pitchFamily="18" charset="0"/>
              </a:rPr>
              <a:t>The Gentiles give glory to God (</a:t>
            </a:r>
            <a:r>
              <a:rPr lang="en-US" sz="2800" b="1" i="1" dirty="0">
                <a:latin typeface="Bookman Old Style" panose="02050604050505020204" pitchFamily="18" charset="0"/>
              </a:rPr>
              <a:t>29-31</a:t>
            </a:r>
            <a:r>
              <a:rPr lang="en-US" sz="2800" b="1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29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Jesus went on from there and walked beside the Sea of Galilee. And he went up on the mountain and sat down there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30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And great crowds came to him, bringing with them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lame, the blind, the crippled, the mute, and many others</a:t>
            </a:r>
            <a:r>
              <a:rPr lang="en-US" sz="2800" b="1" i="1" dirty="0">
                <a:latin typeface="Bookman Old Style" panose="02050604050505020204" pitchFamily="18" charset="0"/>
              </a:rPr>
              <a:t>, and they put them at his feet,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he healed them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31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so that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crowd wondered</a:t>
            </a:r>
            <a:r>
              <a:rPr lang="en-US" sz="2800" b="1" i="1" dirty="0">
                <a:latin typeface="Bookman Old Style" panose="02050604050505020204" pitchFamily="18" charset="0"/>
              </a:rPr>
              <a:t>, when they saw the mute speaking, the crippled healthy, the lame walking, and the blind seeing.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they glorified the God of Israel</a:t>
            </a:r>
            <a:r>
              <a:rPr lang="en-US" sz="2800" b="1" dirty="0">
                <a:latin typeface="Bookman Old Style" panose="02050604050505020204" pitchFamily="18" charset="0"/>
              </a:rPr>
              <a:t>.  </a:t>
            </a:r>
          </a:p>
          <a:p>
            <a:pPr marL="0" indent="0"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84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831</TotalTime>
  <Words>1408</Words>
  <Application>Microsoft Office PowerPoint</Application>
  <PresentationFormat>Widescreen</PresentationFormat>
  <Paragraphs>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Bookman Old Style</vt:lpstr>
      <vt:lpstr>Calibri</vt:lpstr>
      <vt:lpstr>Calibri Light</vt:lpstr>
      <vt:lpstr>Rockwell</vt:lpstr>
      <vt:lpstr>Rockwell Condensed</vt:lpstr>
      <vt:lpstr>Wingdings</vt:lpstr>
      <vt:lpstr>1_Office Theme</vt:lpstr>
      <vt:lpstr>Wood Type</vt:lpstr>
      <vt:lpstr>PowerPoint Presentation</vt:lpstr>
      <vt:lpstr>PowerPoint Presentation</vt:lpstr>
      <vt:lpstr>The Christ Is the savior of the world!</vt:lpstr>
      <vt:lpstr>I. The Christ brings salvation to the Jew first (verses 21-28)</vt:lpstr>
      <vt:lpstr>I. The Christ brings salvation to the Jew first (verses 21-28)</vt:lpstr>
      <vt:lpstr>I. The Christ brings salvation to the Jew first (verses 21-28)</vt:lpstr>
      <vt:lpstr>I. The Christ brings salvation to the Jew first (verses 21-28)</vt:lpstr>
      <vt:lpstr>I. The Christ brings salvation to the Jew first (verses 21-28)</vt:lpstr>
      <vt:lpstr>II. The Christ brings salvation to the Gentiles as well (verses 29-39)</vt:lpstr>
      <vt:lpstr>II. The Christ brings salvation to the Gentiles as well (verses 29-39)</vt:lpstr>
      <vt:lpstr>II. The Christ brings salvation to the Gentiles as well (verses 29-39)</vt:lpstr>
      <vt:lpstr>II. The Christ brings salvation to the Gentiles as well (verses 29-39)</vt:lpstr>
      <vt:lpstr>II. The Christ brings salvation to the Gentiles as well (verses 29-39)</vt:lpstr>
      <vt:lpstr>III. What are the barriers in your gospel?</vt:lpstr>
      <vt:lpstr>III. What are the barriers in your gospel?</vt:lpstr>
      <vt:lpstr>III. What are the barriers in your gospel?</vt:lpstr>
      <vt:lpstr>III. What are the barriers in your gospel?</vt:lpstr>
      <vt:lpstr>III. What are the barriers in your gospel?</vt:lpstr>
      <vt:lpstr>III. What are the barriers in your gospel?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64</cp:revision>
  <dcterms:created xsi:type="dcterms:W3CDTF">2020-03-26T18:56:14Z</dcterms:created>
  <dcterms:modified xsi:type="dcterms:W3CDTF">2023-08-27T17:53:51Z</dcterms:modified>
</cp:coreProperties>
</file>