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399" r:id="rId2"/>
    <p:sldId id="703" r:id="rId3"/>
    <p:sldId id="504" r:id="rId4"/>
    <p:sldId id="565" r:id="rId5"/>
    <p:sldId id="704" r:id="rId6"/>
    <p:sldId id="700" r:id="rId7"/>
    <p:sldId id="701" r:id="rId8"/>
    <p:sldId id="660" r:id="rId9"/>
    <p:sldId id="705" r:id="rId10"/>
    <p:sldId id="702" r:id="rId11"/>
    <p:sldId id="706" r:id="rId12"/>
    <p:sldId id="674" r:id="rId13"/>
    <p:sldId id="707" r:id="rId14"/>
    <p:sldId id="708" r:id="rId15"/>
    <p:sldId id="71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FFCC00"/>
    <a:srgbClr val="CC6600"/>
    <a:srgbClr val="CCCC00"/>
    <a:srgbClr val="FFFF66"/>
    <a:srgbClr val="33CC33"/>
    <a:srgbClr val="00FF00"/>
    <a:srgbClr val="99FF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33E44F-B08A-415B-B81A-2E22F8998DAF}" v="198" dt="2023-08-10T14:13:09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O'Dowd" userId="722580d4ac8858fa" providerId="LiveId" clId="{9533E44F-B08A-415B-B81A-2E22F8998DAF}"/>
    <pc:docChg chg="custSel addSld delSld modSld">
      <pc:chgData name="Michael O'Dowd" userId="722580d4ac8858fa" providerId="LiveId" clId="{9533E44F-B08A-415B-B81A-2E22F8998DAF}" dt="2023-08-10T14:15:28.464" v="411" actId="2696"/>
      <pc:docMkLst>
        <pc:docMk/>
      </pc:docMkLst>
      <pc:sldChg chg="modSp modAnim">
        <pc:chgData name="Michael O'Dowd" userId="722580d4ac8858fa" providerId="LiveId" clId="{9533E44F-B08A-415B-B81A-2E22F8998DAF}" dt="2023-08-09T17:18:56.183" v="173" actId="207"/>
        <pc:sldMkLst>
          <pc:docMk/>
          <pc:sldMk cId="3604928972" sldId="565"/>
        </pc:sldMkLst>
        <pc:spChg chg="mod">
          <ac:chgData name="Michael O'Dowd" userId="722580d4ac8858fa" providerId="LiveId" clId="{9533E44F-B08A-415B-B81A-2E22F8998DAF}" dt="2023-08-09T17:18:56.183" v="173" actId="207"/>
          <ac:spMkLst>
            <pc:docMk/>
            <pc:sldMk cId="3604928972" sldId="565"/>
            <ac:spMk id="5" creationId="{AB5DB673-2A69-412B-A9B3-AAA1AD838AA0}"/>
          </ac:spMkLst>
        </pc:spChg>
      </pc:sldChg>
      <pc:sldChg chg="modSp modAnim">
        <pc:chgData name="Michael O'Dowd" userId="722580d4ac8858fa" providerId="LiveId" clId="{9533E44F-B08A-415B-B81A-2E22F8998DAF}" dt="2023-08-09T17:43:42.733" v="201" actId="207"/>
        <pc:sldMkLst>
          <pc:docMk/>
          <pc:sldMk cId="2530849934" sldId="660"/>
        </pc:sldMkLst>
        <pc:spChg chg="mod">
          <ac:chgData name="Michael O'Dowd" userId="722580d4ac8858fa" providerId="LiveId" clId="{9533E44F-B08A-415B-B81A-2E22F8998DAF}" dt="2023-08-09T17:43:42.733" v="201" actId="207"/>
          <ac:spMkLst>
            <pc:docMk/>
            <pc:sldMk cId="2530849934" sldId="660"/>
            <ac:spMk id="5" creationId="{AB5DB673-2A69-412B-A9B3-AAA1AD838AA0}"/>
          </ac:spMkLst>
        </pc:spChg>
      </pc:sldChg>
      <pc:sldChg chg="modSp mod modAnim">
        <pc:chgData name="Michael O'Dowd" userId="722580d4ac8858fa" providerId="LiveId" clId="{9533E44F-B08A-415B-B81A-2E22F8998DAF}" dt="2023-08-09T18:06:54.962" v="306" actId="207"/>
        <pc:sldMkLst>
          <pc:docMk/>
          <pc:sldMk cId="801683953" sldId="674"/>
        </pc:sldMkLst>
        <pc:spChg chg="mod">
          <ac:chgData name="Michael O'Dowd" userId="722580d4ac8858fa" providerId="LiveId" clId="{9533E44F-B08A-415B-B81A-2E22F8998DAF}" dt="2023-08-09T18:06:54.962" v="306" actId="207"/>
          <ac:spMkLst>
            <pc:docMk/>
            <pc:sldMk cId="801683953" sldId="674"/>
            <ac:spMk id="2" creationId="{00000000-0000-0000-0000-000000000000}"/>
          </ac:spMkLst>
        </pc:spChg>
      </pc:sldChg>
      <pc:sldChg chg="modSp modAnim">
        <pc:chgData name="Michael O'Dowd" userId="722580d4ac8858fa" providerId="LiveId" clId="{9533E44F-B08A-415B-B81A-2E22F8998DAF}" dt="2023-08-09T17:30:00.389" v="190" actId="207"/>
        <pc:sldMkLst>
          <pc:docMk/>
          <pc:sldMk cId="4287226943" sldId="700"/>
        </pc:sldMkLst>
        <pc:spChg chg="mod">
          <ac:chgData name="Michael O'Dowd" userId="722580d4ac8858fa" providerId="LiveId" clId="{9533E44F-B08A-415B-B81A-2E22F8998DAF}" dt="2023-08-09T17:30:00.389" v="190" actId="207"/>
          <ac:spMkLst>
            <pc:docMk/>
            <pc:sldMk cId="4287226943" sldId="700"/>
            <ac:spMk id="5" creationId="{AB5DB673-2A69-412B-A9B3-AAA1AD838AA0}"/>
          </ac:spMkLst>
        </pc:spChg>
      </pc:sldChg>
      <pc:sldChg chg="modSp modAnim">
        <pc:chgData name="Michael O'Dowd" userId="722580d4ac8858fa" providerId="LiveId" clId="{9533E44F-B08A-415B-B81A-2E22F8998DAF}" dt="2023-08-09T17:33:21.992" v="195" actId="207"/>
        <pc:sldMkLst>
          <pc:docMk/>
          <pc:sldMk cId="14874102" sldId="701"/>
        </pc:sldMkLst>
        <pc:spChg chg="mod">
          <ac:chgData name="Michael O'Dowd" userId="722580d4ac8858fa" providerId="LiveId" clId="{9533E44F-B08A-415B-B81A-2E22F8998DAF}" dt="2023-08-09T17:33:21.992" v="195" actId="207"/>
          <ac:spMkLst>
            <pc:docMk/>
            <pc:sldMk cId="14874102" sldId="701"/>
            <ac:spMk id="5" creationId="{AB5DB673-2A69-412B-A9B3-AAA1AD838AA0}"/>
          </ac:spMkLst>
        </pc:spChg>
      </pc:sldChg>
      <pc:sldChg chg="modSp mod modAnim">
        <pc:chgData name="Michael O'Dowd" userId="722580d4ac8858fa" providerId="LiveId" clId="{9533E44F-B08A-415B-B81A-2E22F8998DAF}" dt="2023-08-09T17:51:47.070" v="230"/>
        <pc:sldMkLst>
          <pc:docMk/>
          <pc:sldMk cId="2438733927" sldId="702"/>
        </pc:sldMkLst>
        <pc:spChg chg="mod">
          <ac:chgData name="Michael O'Dowd" userId="722580d4ac8858fa" providerId="LiveId" clId="{9533E44F-B08A-415B-B81A-2E22F8998DAF}" dt="2023-08-09T17:51:08.290" v="226" actId="6549"/>
          <ac:spMkLst>
            <pc:docMk/>
            <pc:sldMk cId="2438733927" sldId="702"/>
            <ac:spMk id="5" creationId="{AB5DB673-2A69-412B-A9B3-AAA1AD838AA0}"/>
          </ac:spMkLst>
        </pc:spChg>
      </pc:sldChg>
      <pc:sldChg chg="addSp modSp new mod modClrScheme modAnim chgLayout">
        <pc:chgData name="Michael O'Dowd" userId="722580d4ac8858fa" providerId="LiveId" clId="{9533E44F-B08A-415B-B81A-2E22F8998DAF}" dt="2023-08-08T17:30:33.929" v="162"/>
        <pc:sldMkLst>
          <pc:docMk/>
          <pc:sldMk cId="717549025" sldId="703"/>
        </pc:sldMkLst>
        <pc:spChg chg="add mod">
          <ac:chgData name="Michael O'Dowd" userId="722580d4ac8858fa" providerId="LiveId" clId="{9533E44F-B08A-415B-B81A-2E22F8998DAF}" dt="2023-08-08T17:25:31.931" v="19" actId="207"/>
          <ac:spMkLst>
            <pc:docMk/>
            <pc:sldMk cId="717549025" sldId="703"/>
            <ac:spMk id="2" creationId="{A9F783BE-0E72-DE49-5E32-44B35DBC2393}"/>
          </ac:spMkLst>
        </pc:spChg>
        <pc:spChg chg="add mod">
          <ac:chgData name="Michael O'Dowd" userId="722580d4ac8858fa" providerId="LiveId" clId="{9533E44F-B08A-415B-B81A-2E22F8998DAF}" dt="2023-08-08T17:29:09.037" v="156" actId="27636"/>
          <ac:spMkLst>
            <pc:docMk/>
            <pc:sldMk cId="717549025" sldId="703"/>
            <ac:spMk id="3" creationId="{06FA7814-4EA0-67C3-91D6-A5E96DDB3970}"/>
          </ac:spMkLst>
        </pc:spChg>
      </pc:sldChg>
      <pc:sldChg chg="modSp add modAnim">
        <pc:chgData name="Michael O'Dowd" userId="722580d4ac8858fa" providerId="LiveId" clId="{9533E44F-B08A-415B-B81A-2E22F8998DAF}" dt="2023-08-09T17:25:40.992" v="184" actId="207"/>
        <pc:sldMkLst>
          <pc:docMk/>
          <pc:sldMk cId="3334279899" sldId="704"/>
        </pc:sldMkLst>
        <pc:spChg chg="mod">
          <ac:chgData name="Michael O'Dowd" userId="722580d4ac8858fa" providerId="LiveId" clId="{9533E44F-B08A-415B-B81A-2E22F8998DAF}" dt="2023-08-09T17:25:40.992" v="184" actId="207"/>
          <ac:spMkLst>
            <pc:docMk/>
            <pc:sldMk cId="3334279899" sldId="704"/>
            <ac:spMk id="5" creationId="{AB5DB673-2A69-412B-A9B3-AAA1AD838AA0}"/>
          </ac:spMkLst>
        </pc:spChg>
      </pc:sldChg>
      <pc:sldChg chg="modSp add modAnim">
        <pc:chgData name="Michael O'Dowd" userId="722580d4ac8858fa" providerId="LiveId" clId="{9533E44F-B08A-415B-B81A-2E22F8998DAF}" dt="2023-08-09T17:47:29.851" v="223" actId="207"/>
        <pc:sldMkLst>
          <pc:docMk/>
          <pc:sldMk cId="439852240" sldId="705"/>
        </pc:sldMkLst>
        <pc:spChg chg="mod">
          <ac:chgData name="Michael O'Dowd" userId="722580d4ac8858fa" providerId="LiveId" clId="{9533E44F-B08A-415B-B81A-2E22F8998DAF}" dt="2023-08-09T17:47:29.851" v="223" actId="207"/>
          <ac:spMkLst>
            <pc:docMk/>
            <pc:sldMk cId="439852240" sldId="705"/>
            <ac:spMk id="5" creationId="{AB5DB673-2A69-412B-A9B3-AAA1AD838AA0}"/>
          </ac:spMkLst>
        </pc:spChg>
      </pc:sldChg>
      <pc:sldChg chg="modSp add mod modAnim">
        <pc:chgData name="Michael O'Dowd" userId="722580d4ac8858fa" providerId="LiveId" clId="{9533E44F-B08A-415B-B81A-2E22F8998DAF}" dt="2023-08-09T18:01:01.797" v="278" actId="207"/>
        <pc:sldMkLst>
          <pc:docMk/>
          <pc:sldMk cId="449655057" sldId="706"/>
        </pc:sldMkLst>
        <pc:spChg chg="mod">
          <ac:chgData name="Michael O'Dowd" userId="722580d4ac8858fa" providerId="LiveId" clId="{9533E44F-B08A-415B-B81A-2E22F8998DAF}" dt="2023-08-09T18:01:01.797" v="278" actId="207"/>
          <ac:spMkLst>
            <pc:docMk/>
            <pc:sldMk cId="449655057" sldId="706"/>
            <ac:spMk id="5" creationId="{AB5DB673-2A69-412B-A9B3-AAA1AD838AA0}"/>
          </ac:spMkLst>
        </pc:spChg>
      </pc:sldChg>
      <pc:sldChg chg="modSp add mod modAnim">
        <pc:chgData name="Michael O'Dowd" userId="722580d4ac8858fa" providerId="LiveId" clId="{9533E44F-B08A-415B-B81A-2E22F8998DAF}" dt="2023-08-10T14:13:09.183" v="410"/>
        <pc:sldMkLst>
          <pc:docMk/>
          <pc:sldMk cId="2005579317" sldId="707"/>
        </pc:sldMkLst>
        <pc:spChg chg="mod">
          <ac:chgData name="Michael O'Dowd" userId="722580d4ac8858fa" providerId="LiveId" clId="{9533E44F-B08A-415B-B81A-2E22F8998DAF}" dt="2023-08-09T18:17:42.051" v="347" actId="207"/>
          <ac:spMkLst>
            <pc:docMk/>
            <pc:sldMk cId="2005579317" sldId="707"/>
            <ac:spMk id="2" creationId="{00000000-0000-0000-0000-000000000000}"/>
          </ac:spMkLst>
        </pc:spChg>
      </pc:sldChg>
      <pc:sldChg chg="modSp add mod modAnim">
        <pc:chgData name="Michael O'Dowd" userId="722580d4ac8858fa" providerId="LiveId" clId="{9533E44F-B08A-415B-B81A-2E22F8998DAF}" dt="2023-08-09T18:19:55.413" v="383" actId="207"/>
        <pc:sldMkLst>
          <pc:docMk/>
          <pc:sldMk cId="819427660" sldId="708"/>
        </pc:sldMkLst>
        <pc:spChg chg="mod">
          <ac:chgData name="Michael O'Dowd" userId="722580d4ac8858fa" providerId="LiveId" clId="{9533E44F-B08A-415B-B81A-2E22F8998DAF}" dt="2023-08-09T18:19:55.413" v="383" actId="207"/>
          <ac:spMkLst>
            <pc:docMk/>
            <pc:sldMk cId="819427660" sldId="708"/>
            <ac:spMk id="2" creationId="{00000000-0000-0000-0000-000000000000}"/>
          </ac:spMkLst>
        </pc:spChg>
      </pc:sldChg>
      <pc:sldChg chg="add del">
        <pc:chgData name="Michael O'Dowd" userId="722580d4ac8858fa" providerId="LiveId" clId="{9533E44F-B08A-415B-B81A-2E22F8998DAF}" dt="2023-08-10T14:15:28.464" v="411" actId="2696"/>
        <pc:sldMkLst>
          <pc:docMk/>
          <pc:sldMk cId="1953790026" sldId="709"/>
        </pc:sldMkLst>
      </pc:sldChg>
      <pc:sldChg chg="modSp add mod modAnim">
        <pc:chgData name="Michael O'Dowd" userId="722580d4ac8858fa" providerId="LiveId" clId="{9533E44F-B08A-415B-B81A-2E22F8998DAF}" dt="2023-08-09T18:23:36.778" v="409"/>
        <pc:sldMkLst>
          <pc:docMk/>
          <pc:sldMk cId="3491370649" sldId="710"/>
        </pc:sldMkLst>
        <pc:spChg chg="mod">
          <ac:chgData name="Michael O'Dowd" userId="722580d4ac8858fa" providerId="LiveId" clId="{9533E44F-B08A-415B-B81A-2E22F8998DAF}" dt="2023-08-09T18:23:17.556" v="407" actId="207"/>
          <ac:spMkLst>
            <pc:docMk/>
            <pc:sldMk cId="3491370649" sldId="71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8/10/2023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Jesus intervened against the influence of the Pharisees…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12-20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latin typeface="Bookman Old Style" panose="02050604050505020204" pitchFamily="18" charset="0"/>
              </a:rPr>
              <a:t>…by revealing what makes a person (any person) true to Him (</a:t>
            </a:r>
            <a:r>
              <a:rPr lang="en-US" sz="2800" b="1" i="1" dirty="0">
                <a:latin typeface="Bookman Old Style" panose="02050604050505020204" pitchFamily="18" charset="0"/>
              </a:rPr>
              <a:t>15-20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Peter said to him, “Explain the parable to us.”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said, “Are you also still without understanding?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endParaRPr lang="en-US" sz="28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3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Jesus intervened against the influence of the Pharisees…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12-20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1890935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latin typeface="Bookman Old Style" panose="02050604050505020204" pitchFamily="18" charset="0"/>
              </a:rPr>
              <a:t>…by revealing what makes a person (any person) true to Him (</a:t>
            </a:r>
            <a:r>
              <a:rPr lang="en-US" sz="2800" b="1" i="1" dirty="0">
                <a:latin typeface="Bookman Old Style" panose="02050604050505020204" pitchFamily="18" charset="0"/>
              </a:rPr>
              <a:t>15-20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Do you not see that whatever goes into the mouth passes into the stomach and is expelled?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what comes out of the mouth proceeds from the heart, and this defiles a person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out of the heart come</a:t>
            </a:r>
            <a:r>
              <a:rPr lang="en-US" sz="2800" b="1" i="1" dirty="0">
                <a:latin typeface="Bookman Old Style" panose="02050604050505020204" pitchFamily="18" charset="0"/>
              </a:rPr>
              <a:t> evil thoughts, murder, adultery, sexual immorality, theft, false witness, slander.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20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These are what defile a person. 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eat with unwashed hands does not defile anyone</a:t>
            </a:r>
            <a:r>
              <a:rPr lang="en-US" sz="2800" b="1" i="1" dirty="0">
                <a:latin typeface="Bookman Old Style" panose="02050604050505020204" pitchFamily="18" charset="0"/>
              </a:rPr>
              <a:t>.”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17</a:t>
            </a:r>
            <a:r>
              <a:rPr lang="en-US" sz="2800" b="1" dirty="0">
                <a:latin typeface="Bookman Old Style" panose="02050604050505020204" pitchFamily="18" charset="0"/>
              </a:rPr>
              <a:t> “</a:t>
            </a:r>
            <a:r>
              <a:rPr lang="en-US" sz="2800" b="1" i="1" dirty="0">
                <a:latin typeface="Bookman Old Style" panose="02050604050505020204" pitchFamily="18" charset="0"/>
              </a:rPr>
              <a:t>Anything you eat passes through the stomach and then goes into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sewer</a:t>
            </a:r>
            <a:r>
              <a:rPr lang="en-US" sz="2800" b="1" dirty="0">
                <a:latin typeface="Bookman Old Style" panose="02050604050505020204" pitchFamily="18" charset="0"/>
              </a:rPr>
              <a:t>…”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NLT</a:t>
            </a:r>
          </a:p>
          <a:p>
            <a:pPr marL="0" indent="0">
              <a:buNone/>
            </a:pPr>
            <a:endParaRPr lang="en-US" sz="28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5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King guards His people from false worship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Jesus teaches in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John 4:23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true worshipers will worship the Father in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spirit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truth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It is in this sense of the Spirit, the life, and the word working in concert that we are 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 living sacrifice, holy and acceptable to God,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which is your spiritual worship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Romans 12:1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8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King guards His people from false worship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My sheep </a:t>
            </a:r>
            <a:r>
              <a:rPr lang="en-US" sz="2800" b="1" i="1" dirty="0">
                <a:latin typeface="Bookman Old Style" panose="02050604050505020204" pitchFamily="18" charset="0"/>
              </a:rPr>
              <a:t>hear my voice, and I know them, and they follow me.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10:27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Peter commands the elders to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shepherd the flock of God</a:t>
            </a:r>
            <a:r>
              <a:rPr lang="en-US" sz="2800" b="1" i="1" dirty="0">
                <a:latin typeface="Bookman Old Style" panose="02050604050505020204" pitchFamily="18" charset="0"/>
              </a:rPr>
              <a:t> that is among you, exercising oversight, not under compulsion, but willingly,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as God would have you</a:t>
            </a:r>
            <a:r>
              <a:rPr lang="en-US" sz="2800" b="1" i="1" dirty="0">
                <a:latin typeface="Bookman Old Style" panose="02050604050505020204" pitchFamily="18" charset="0"/>
              </a:rPr>
              <a:t>; not for shameful gain, but eagerly; not domineering over those in your charge, but being examples to the flock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st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Peter 5:2-3 </a:t>
            </a:r>
          </a:p>
        </p:txBody>
      </p:sp>
    </p:spTree>
    <p:extLst>
      <p:ext uri="{BB962C8B-B14F-4D97-AF65-F5344CB8AC3E}">
        <p14:creationId xmlns:p14="http://schemas.microsoft.com/office/powerpoint/2010/main" val="20055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King guards His people from false worship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My sheep </a:t>
            </a:r>
            <a:r>
              <a:rPr lang="en-US" sz="2800" b="1" i="1" dirty="0">
                <a:latin typeface="Bookman Old Style" panose="02050604050505020204" pitchFamily="18" charset="0"/>
              </a:rPr>
              <a:t>hear my voice, and I know them, and they follow me.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10:27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Pay careful attention</a:t>
            </a:r>
            <a:r>
              <a:rPr lang="en-US" sz="2800" b="1" i="1" dirty="0">
                <a:latin typeface="Bookman Old Style" panose="02050604050505020204" pitchFamily="18" charset="0"/>
              </a:rPr>
              <a:t> to yourselves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all the flock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which the Holy Spirit has made you overseers</a:t>
            </a:r>
            <a:r>
              <a:rPr lang="en-US" sz="2800" b="1" i="1" dirty="0">
                <a:latin typeface="Bookman Old Style" panose="02050604050505020204" pitchFamily="18" charset="0"/>
              </a:rPr>
              <a:t>, to care for the church of God.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Acts 20:28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Obey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your leaders </a:t>
            </a:r>
            <a:r>
              <a:rPr lang="en-US" sz="2800" b="1" i="1" dirty="0">
                <a:latin typeface="Bookman Old Style" panose="02050604050505020204" pitchFamily="18" charset="0"/>
              </a:rPr>
              <a:t>and submit to them, for they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are keeping watch over your souls, as those who will have to give an account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Hebrews 13:17 </a:t>
            </a:r>
          </a:p>
        </p:txBody>
      </p:sp>
    </p:spTree>
    <p:extLst>
      <p:ext uri="{BB962C8B-B14F-4D97-AF65-F5344CB8AC3E}">
        <p14:creationId xmlns:p14="http://schemas.microsoft.com/office/powerpoint/2010/main" val="8194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King guards His people from false worship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9847" y="2121407"/>
            <a:ext cx="10567095" cy="4736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My sheep </a:t>
            </a:r>
            <a:r>
              <a:rPr lang="en-US" sz="2800" b="1" i="1" dirty="0">
                <a:latin typeface="Bookman Old Style" panose="02050604050505020204" pitchFamily="18" charset="0"/>
              </a:rPr>
              <a:t>hear my voice, and I know them, and they follow me.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10:27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In guarding us from the errors that lead to false worship and guiding us into the truth that leads to faithful worship, our Savior and King is devoted to the task, “</a:t>
            </a:r>
            <a:r>
              <a:rPr lang="en-US" sz="2800" b="1" i="1" dirty="0">
                <a:latin typeface="Bookman Old Style" panose="02050604050505020204" pitchFamily="18" charset="0"/>
              </a:rPr>
              <a:t>so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we may no longer be children, tossed to and fro by the waves and carried about by every wind of doctrine</a:t>
            </a:r>
            <a:r>
              <a:rPr lang="en-US" sz="2800" b="1" i="1" dirty="0">
                <a:latin typeface="Bookman Old Style" panose="02050604050505020204" pitchFamily="18" charset="0"/>
              </a:rPr>
              <a:t>, by human cunning, by craftiness in deceitful schemes. Rather,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speaking the truth in love, we are to grow up in every way</a:t>
            </a:r>
            <a:r>
              <a:rPr lang="en-US" sz="2800" b="1" i="1" dirty="0">
                <a:latin typeface="Bookman Old Style" panose="02050604050505020204" pitchFamily="18" charset="0"/>
              </a:rPr>
              <a:t> into him who is the head,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into Christ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Ephesians 4:14-15 </a:t>
            </a:r>
          </a:p>
        </p:txBody>
      </p:sp>
    </p:spTree>
    <p:extLst>
      <p:ext uri="{BB962C8B-B14F-4D97-AF65-F5344CB8AC3E}">
        <p14:creationId xmlns:p14="http://schemas.microsoft.com/office/powerpoint/2010/main" val="34913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83BE-0E72-DE49-5E32-44B35DBC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in vain do they worship me, teaching as doctrines the commandments of men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Matthew 15:9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A7814-4EA0-67C3-91D6-A5E96DDB3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40" y="2121407"/>
            <a:ext cx="11861320" cy="4633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2D2D2D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82% of American evangelicals believe people have the innate ability to turn to God on their own initiative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D2D2D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74%</a:t>
            </a:r>
            <a:r>
              <a:rPr lang="en-US" sz="2800" b="1" dirty="0">
                <a:solidFill>
                  <a:srgbClr val="2D2D2D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believe individuals must contribute to their own salvation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D2D2D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71% </a:t>
            </a:r>
            <a:r>
              <a:rPr lang="en-US" sz="2800" b="1" dirty="0">
                <a:solidFill>
                  <a:srgbClr val="2D2D2D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believe Jesus is the first and greatest being created by God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D2D2D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56% believe the Holy Spirit is a force, not a personal being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D2D2D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39% believe their good deeds help to earn their place in heaven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D2D2D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37% believe that God will always reward faith with material blessings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4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DCEE42-8F41-4DEC-AF7D-C1E3C9FE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541" y="0"/>
            <a:ext cx="4836459" cy="1826106"/>
          </a:xfrm>
        </p:spPr>
        <p:txBody>
          <a:bodyPr/>
          <a:lstStyle/>
          <a:p>
            <a:pPr algn="ctr"/>
            <a:r>
              <a:rPr lang="en-US" sz="3600" b="1" dirty="0">
                <a:latin typeface="Bookman Old Style" panose="02050604050505020204" pitchFamily="18" charset="0"/>
              </a:rPr>
              <a:t>The King guards His people from false worship</a:t>
            </a:r>
            <a:r>
              <a:rPr lang="en-US" sz="3600" b="1" u="sng" dirty="0">
                <a:latin typeface="Bookman Old Style" panose="02050604050505020204" pitchFamily="18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9B9A036-51A2-4580-A070-6ACB57B30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3213848" cy="1069848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>
                <a:latin typeface="Bookman Old Style" panose="02050604050505020204" pitchFamily="18" charset="0"/>
              </a:rPr>
              <a:t>Matthew 15:1-20</a:t>
            </a:r>
          </a:p>
        </p:txBody>
      </p:sp>
    </p:spTree>
    <p:extLst>
      <p:ext uri="{BB962C8B-B14F-4D97-AF65-F5344CB8AC3E}">
        <p14:creationId xmlns:p14="http://schemas.microsoft.com/office/powerpoint/2010/main" val="11673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Pharisees were hypocritical worshippers…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1-11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>
                <a:latin typeface="Bookman Old Style" panose="02050604050505020204" pitchFamily="18" charset="0"/>
              </a:rPr>
              <a:t>…because they made the word of God void by their traditions (</a:t>
            </a:r>
            <a:r>
              <a:rPr lang="en-US" sz="2800" b="1" i="1" dirty="0">
                <a:latin typeface="Bookman Old Style" panose="02050604050505020204" pitchFamily="18" charset="0"/>
              </a:rPr>
              <a:t>1-6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Then Pharisees and scribes came to Jesus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from Jerusalem</a:t>
            </a:r>
            <a:r>
              <a:rPr lang="en-US" sz="2800" b="1" i="1" dirty="0">
                <a:latin typeface="Bookman Old Style" panose="02050604050505020204" pitchFamily="18" charset="0"/>
              </a:rPr>
              <a:t> and said,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“Why do your disciples break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tradition of the elders</a:t>
            </a:r>
            <a:r>
              <a:rPr lang="en-US" sz="2800" b="1" i="1" dirty="0">
                <a:latin typeface="Bookman Old Style" panose="02050604050505020204" pitchFamily="18" charset="0"/>
              </a:rPr>
              <a:t>? For they do not wash their hands when they eat.”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Pharisees were hypocritical worshippers…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1-11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>
                <a:latin typeface="Bookman Old Style" panose="02050604050505020204" pitchFamily="18" charset="0"/>
              </a:rPr>
              <a:t>…because they made the word of God void by their traditions (</a:t>
            </a:r>
            <a:r>
              <a:rPr lang="en-US" sz="2800" b="1" i="1" dirty="0">
                <a:latin typeface="Bookman Old Style" panose="02050604050505020204" pitchFamily="18" charset="0"/>
              </a:rPr>
              <a:t>1-6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answered them, “And why do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break the commandment of God for the sake of your tradition</a:t>
            </a:r>
            <a:r>
              <a:rPr lang="en-US" sz="2800" b="1" i="1" dirty="0">
                <a:latin typeface="Bookman Old Style" panose="02050604050505020204" pitchFamily="18" charset="0"/>
              </a:rPr>
              <a:t>?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For God commanded, ‘Honor your father and your mother,’ and, ‘Whoever reviles father mother must surely die.’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you say, ‘If anyone tells his father or his mother,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What you would have gained from me is given to God</a:t>
            </a:r>
            <a:r>
              <a:rPr lang="en-US" sz="2800" b="1" i="1" dirty="0">
                <a:latin typeface="Bookman Old Style" panose="02050604050505020204" pitchFamily="18" charset="0"/>
              </a:rPr>
              <a:t>,”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need not honor his father.’ So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for the sake of your tradition you have made void the word of God</a:t>
            </a:r>
            <a:r>
              <a:rPr lang="en-US" sz="2800" b="1" i="1" dirty="0">
                <a:latin typeface="Bookman Old Style" panose="02050604050505020204" pitchFamily="18" charset="0"/>
              </a:rPr>
              <a:t>.  </a:t>
            </a: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7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Pharisees were hypocritical worshippers…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1-11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latin typeface="Bookman Old Style" panose="02050604050505020204" pitchFamily="18" charset="0"/>
              </a:rPr>
              <a:t>…because they made human commandments their doctrine (</a:t>
            </a:r>
            <a:r>
              <a:rPr lang="en-US" sz="2800" b="1" i="1" dirty="0">
                <a:latin typeface="Bookman Old Style" panose="02050604050505020204" pitchFamily="18" charset="0"/>
              </a:rPr>
              <a:t>7-9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hypocrites! </a:t>
            </a:r>
            <a:r>
              <a:rPr lang="en-US" sz="2800" b="1" i="1" dirty="0">
                <a:latin typeface="Bookman Old Style" panose="02050604050505020204" pitchFamily="18" charset="0"/>
              </a:rPr>
              <a:t>Well did Isaiah prophesy of you, when he said: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“‘This people honors me with their lips, but their heart is far from me;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vain do they worship me, teaching as doctrines the commandments of men</a:t>
            </a:r>
            <a:r>
              <a:rPr lang="en-US" sz="2800" b="1" i="1" dirty="0">
                <a:latin typeface="Bookman Old Style" panose="02050604050505020204" pitchFamily="18" charset="0"/>
              </a:rPr>
              <a:t>.’” </a:t>
            </a: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Pharisees were hypocritical worshippers…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1-11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800" b="1" dirty="0">
                <a:latin typeface="Bookman Old Style" panose="02050604050505020204" pitchFamily="18" charset="0"/>
              </a:rPr>
              <a:t>…because they could not hear and understand Jesus’ teaching (</a:t>
            </a:r>
            <a:r>
              <a:rPr lang="en-US" sz="2800" b="1" i="1" dirty="0">
                <a:latin typeface="Bookman Old Style" panose="02050604050505020204" pitchFamily="18" charset="0"/>
              </a:rPr>
              <a:t>10-11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10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 called the people </a:t>
            </a:r>
            <a:r>
              <a:rPr lang="en-US" sz="2800" b="1" i="1" dirty="0">
                <a:latin typeface="Bookman Old Style" panose="02050604050505020204" pitchFamily="18" charset="0"/>
              </a:rPr>
              <a:t>to him and said to them,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Hear and understand</a:t>
            </a:r>
            <a:r>
              <a:rPr lang="en-US" sz="2800" b="1" i="1" dirty="0">
                <a:latin typeface="Bookman Old Style" panose="02050604050505020204" pitchFamily="18" charset="0"/>
              </a:rPr>
              <a:t>: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it is not what goes into the mouth that defiles a person, but what comes out of the mouth; this defiles a person.”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Jesus intervened against the influence of the Pharisees…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12-20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latin typeface="Bookman Old Style" panose="02050604050505020204" pitchFamily="18" charset="0"/>
              </a:rPr>
              <a:t>…by revealing what kind of guides the Pharisees were (</a:t>
            </a:r>
            <a:r>
              <a:rPr lang="en-US" sz="2800" b="1" i="1" dirty="0">
                <a:latin typeface="Bookman Old Style" panose="02050604050505020204" pitchFamily="18" charset="0"/>
              </a:rPr>
              <a:t>12-14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Then the disciples came and said to him,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Do you know that the Pharisees were offended when they heard this saying?</a:t>
            </a:r>
            <a:r>
              <a:rPr lang="en-US" sz="2800" b="1" i="1" dirty="0">
                <a:latin typeface="Bookman Old Style" panose="02050604050505020204" pitchFamily="18" charset="0"/>
              </a:rPr>
              <a:t>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answered, “Every plant that my heavenly Father has not planted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will be rooted up</a:t>
            </a:r>
            <a:r>
              <a:rPr lang="en-US" sz="2800" b="1" i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Let them alone</a:t>
            </a:r>
            <a:r>
              <a:rPr lang="en-US" sz="2800" b="1" i="1" dirty="0">
                <a:latin typeface="Bookman Old Style" panose="02050604050505020204" pitchFamily="18" charset="0"/>
              </a:rPr>
              <a:t>; they are blind guides. And if the blind lead the blind, both will fall into a pit.”</a:t>
            </a:r>
          </a:p>
        </p:txBody>
      </p:sp>
    </p:spTree>
    <p:extLst>
      <p:ext uri="{BB962C8B-B14F-4D97-AF65-F5344CB8AC3E}">
        <p14:creationId xmlns:p14="http://schemas.microsoft.com/office/powerpoint/2010/main" val="25308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Jesus intervened against the influence of the Pharisees… (</a:t>
            </a:r>
            <a:r>
              <a:rPr lang="en-US" sz="3200" b="1" i="1" dirty="0">
                <a:latin typeface="Bookman Old Style" panose="02050604050505020204" pitchFamily="18" charset="0"/>
              </a:rPr>
              <a:t>verses 12-20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latin typeface="Bookman Old Style" panose="02050604050505020204" pitchFamily="18" charset="0"/>
              </a:rPr>
              <a:t>…by revealing what kind of guides the Pharisees were (</a:t>
            </a:r>
            <a:r>
              <a:rPr lang="en-US" sz="2800" b="1" i="1" dirty="0">
                <a:latin typeface="Bookman Old Style" panose="02050604050505020204" pitchFamily="18" charset="0"/>
              </a:rPr>
              <a:t>12-14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Let them alone;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are blind guides</a:t>
            </a:r>
            <a:r>
              <a:rPr lang="en-US" sz="2800" b="1" i="1" dirty="0">
                <a:latin typeface="Bookman Old Style" panose="02050604050505020204" pitchFamily="18" charset="0"/>
              </a:rPr>
              <a:t>. And if the blind lead the blind, both will fall into a pit.”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if you are sure that you yourself are a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guide to the blind</a:t>
            </a:r>
            <a:r>
              <a:rPr lang="en-US" sz="2800" b="1" i="1" dirty="0">
                <a:latin typeface="Bookman Old Style" panose="02050604050505020204" pitchFamily="18" charset="0"/>
              </a:rPr>
              <a:t>, a light to those who are in darkness, an instructor of the foolish, a teacher of children…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Romans 2:19-20</a:t>
            </a:r>
            <a:endParaRPr lang="en-US" sz="36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5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26211</TotalTime>
  <Words>1188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Bookman Old Style</vt:lpstr>
      <vt:lpstr>Rockwell</vt:lpstr>
      <vt:lpstr>Rockwell Condensed</vt:lpstr>
      <vt:lpstr>Wingdings</vt:lpstr>
      <vt:lpstr>Wood Type</vt:lpstr>
      <vt:lpstr>PowerPoint Presentation</vt:lpstr>
      <vt:lpstr>“in vain do they worship me, teaching as doctrines the commandments of men.” Matthew 15:9</vt:lpstr>
      <vt:lpstr>The King guards His people from false worship </vt:lpstr>
      <vt:lpstr>I. The Pharisees were hypocritical worshippers… (verses 1-11)</vt:lpstr>
      <vt:lpstr>I. The Pharisees were hypocritical worshippers… (verses 1-11)</vt:lpstr>
      <vt:lpstr>I. The Pharisees were hypocritical worshippers… (verses 1-11)</vt:lpstr>
      <vt:lpstr>I. The Pharisees were hypocritical worshippers… (verses 1-11)</vt:lpstr>
      <vt:lpstr>II. Jesus intervened against the influence of the Pharisees… (verses 12-20)</vt:lpstr>
      <vt:lpstr>II. Jesus intervened against the influence of the Pharisees… (verses 12-20)</vt:lpstr>
      <vt:lpstr>II. Jesus intervened against the influence of the Pharisees… (verses 12-20)</vt:lpstr>
      <vt:lpstr>II. Jesus intervened against the influence of the Pharisees… (verses 12-20)</vt:lpstr>
      <vt:lpstr>III. The King guards His people from false worship</vt:lpstr>
      <vt:lpstr>III. The King guards His people from false worship</vt:lpstr>
      <vt:lpstr>III. The King guards His people from false worship</vt:lpstr>
      <vt:lpstr>III. The King guards His people from false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O'Dowd</cp:lastModifiedBy>
  <cp:revision>237</cp:revision>
  <dcterms:created xsi:type="dcterms:W3CDTF">2021-12-13T14:34:44Z</dcterms:created>
  <dcterms:modified xsi:type="dcterms:W3CDTF">2023-08-10T14:15:37Z</dcterms:modified>
</cp:coreProperties>
</file>