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69" r:id="rId2"/>
  </p:sldMasterIdLst>
  <p:notesMasterIdLst>
    <p:notesMasterId r:id="rId24"/>
  </p:notesMasterIdLst>
  <p:sldIdLst>
    <p:sldId id="545" r:id="rId3"/>
    <p:sldId id="399" r:id="rId4"/>
    <p:sldId id="504" r:id="rId5"/>
    <p:sldId id="565" r:id="rId6"/>
    <p:sldId id="684" r:id="rId7"/>
    <p:sldId id="683" r:id="rId8"/>
    <p:sldId id="685" r:id="rId9"/>
    <p:sldId id="660" r:id="rId10"/>
    <p:sldId id="686" r:id="rId11"/>
    <p:sldId id="687" r:id="rId12"/>
    <p:sldId id="688" r:id="rId13"/>
    <p:sldId id="674" r:id="rId14"/>
    <p:sldId id="689" r:id="rId15"/>
    <p:sldId id="691" r:id="rId16"/>
    <p:sldId id="690" r:id="rId17"/>
    <p:sldId id="692" r:id="rId18"/>
    <p:sldId id="693" r:id="rId19"/>
    <p:sldId id="694" r:id="rId20"/>
    <p:sldId id="695" r:id="rId21"/>
    <p:sldId id="696" r:id="rId22"/>
    <p:sldId id="53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05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98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72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93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5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2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898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6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7/30/2023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95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97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4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13:44-52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3300"/>
                </a:solidFill>
              </a:rPr>
              <a:t>Page 974 in the seat back bibles</a:t>
            </a: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will be rewarded for their faithfulness at the end of the age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47-50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47</a:t>
            </a:r>
            <a:r>
              <a:rPr lang="en-US" sz="2800" b="1" i="1" dirty="0">
                <a:latin typeface="Bookman Old Style" panose="02050604050505020204" pitchFamily="18" charset="0"/>
              </a:rPr>
              <a:t>“Again,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kingdom of heaven is like a net </a:t>
            </a:r>
            <a:r>
              <a:rPr lang="en-US" sz="2800" b="1" i="1" dirty="0">
                <a:latin typeface="Bookman Old Style" panose="02050604050505020204" pitchFamily="18" charset="0"/>
              </a:rPr>
              <a:t>that was thrown into the sea and gathered fish of every kind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When it was full</a:t>
            </a:r>
            <a:r>
              <a:rPr lang="en-US" sz="2800" b="1" i="1" dirty="0">
                <a:latin typeface="Bookman Old Style" panose="02050604050505020204" pitchFamily="18" charset="0"/>
              </a:rPr>
              <a:t>, men drew it ashore and sat down and sorted the good into containers but threw away the bad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So it will be at the end of the age. The angels will come out and separate the evil from the righteous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50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throw them into the fiery furnace. In that place there will be weeping and gnashing of teeth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endParaRPr lang="en-US" sz="36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4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will be rewarded for their faithfulness at the end of the age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47-50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Summary of Jesus’ teaching to this point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To respond to God’s gracious offer of life forever in His kingdom by surrendering your life to Him now is a decision that brings matchless worth into your life forever. There is no better decision you can make and </a:t>
            </a:r>
            <a:r>
              <a:rPr lang="en-US" sz="2800" b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there is no greater tragedy than the decision to reject His offer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 Yet, as Peter taught (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1</a:t>
            </a:r>
            <a:r>
              <a:rPr lang="en-US" sz="2800" b="1" baseline="300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st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Peter 1:6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), 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In this you rejoice, though now for a little while, if necessary, you have been grieved by various trials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 </a:t>
            </a:r>
            <a:r>
              <a:rPr lang="en-US" sz="2800" b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There is a present-life cost to leaving all and following the King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 It is a life that will know the grief that comes through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various trials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</a:t>
            </a:r>
            <a:endParaRPr lang="en-US" sz="48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6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51</a:t>
            </a:r>
            <a:r>
              <a:rPr lang="en-US" sz="2800" b="1" i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Have you understood all these things?” They said to him, “Yes.”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them, “Therefore every scribe who has been trained for the kingdom of heaven is like a master of a house, who brings out of his treasure what is new and what is old.”</a:t>
            </a:r>
            <a:r>
              <a:rPr lang="en-US" sz="2800" b="1" dirty="0">
                <a:latin typeface="Bookman Old Style" panose="02050604050505020204" pitchFamily="18" charset="0"/>
              </a:rPr>
              <a:t>  </a:t>
            </a:r>
          </a:p>
          <a:p>
            <a:pPr marL="0" indent="0">
              <a:buNone/>
            </a:pPr>
            <a:endParaRPr lang="en-US" sz="36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8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51</a:t>
            </a:r>
            <a:r>
              <a:rPr lang="en-US" sz="2800" b="1" i="1" dirty="0">
                <a:latin typeface="Bookman Old Style" panose="02050604050505020204" pitchFamily="18" charset="0"/>
              </a:rPr>
              <a:t>“Have you understood all these things?” They said to him, “Yes.”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And he said to them, “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Therefore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every scribe who has been trained for the kingdom of heaven is like a master of a house, who brings out of his treasure what is new and what is old.”</a:t>
            </a:r>
            <a:r>
              <a:rPr lang="en-US" sz="2800" b="1" dirty="0">
                <a:latin typeface="Bookman Old Style" panose="02050604050505020204" pitchFamily="18" charset="0"/>
              </a:rPr>
              <a:t>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Therefore every scribe who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has become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a disciple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of the kingdom of heaven</a:t>
            </a:r>
            <a:r>
              <a:rPr lang="en-US" sz="2800" b="1" dirty="0">
                <a:latin typeface="Bookman Old Style" panose="02050604050505020204" pitchFamily="18" charset="0"/>
              </a:rPr>
              <a:t>…”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NASB</a:t>
            </a:r>
          </a:p>
          <a:p>
            <a:pPr marL="0" indent="0">
              <a:buNone/>
            </a:pPr>
            <a:endParaRPr lang="en-US" sz="36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51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“Have you understood all these things?</a:t>
            </a:r>
            <a:r>
              <a:rPr lang="en-US" sz="2800" b="1" i="1" dirty="0">
                <a:latin typeface="Bookman Old Style" panose="02050604050505020204" pitchFamily="18" charset="0"/>
              </a:rPr>
              <a:t>” They said to him, “Yes.”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them, “Therefore every scribe who has been trained for the kingdom of heaven is like a master of a house,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brings out of his treasure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new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old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Will you truly give up your life for my kingdom—for me?</a:t>
            </a:r>
            <a:endParaRPr lang="en-US" sz="36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1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51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“Have you understood all these things?</a:t>
            </a:r>
            <a:r>
              <a:rPr lang="en-US" sz="2800" b="1" i="1" dirty="0">
                <a:latin typeface="Bookman Old Style" panose="02050604050505020204" pitchFamily="18" charset="0"/>
              </a:rPr>
              <a:t>” They said to him, “Yes.”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them, “Therefore every scribe who has been trained for the kingdom of heaven is like a master of a house,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brings out of his treasure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new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old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Will you commit fully to the kingdom, not being driven away by hardship, nor being lured away by competing masters?</a:t>
            </a:r>
            <a:endParaRPr lang="en-US" sz="44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6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51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“Have you understood all these things?</a:t>
            </a:r>
            <a:r>
              <a:rPr lang="en-US" sz="2800" b="1" i="1" dirty="0">
                <a:latin typeface="Bookman Old Style" panose="02050604050505020204" pitchFamily="18" charset="0"/>
              </a:rPr>
              <a:t>” They said to him, “Yes.”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them, “Therefore every scribe who has been trained for the kingdom of heaven is like a master of a house,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brings out of his treasure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new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old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Will you patiently endure evil and hold onto the hope of the final justice I will bring when I come?</a:t>
            </a:r>
            <a:endParaRPr lang="en-US" sz="54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1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51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“Have you understood all these things?</a:t>
            </a:r>
            <a:r>
              <a:rPr lang="en-US" sz="2800" b="1" i="1" dirty="0">
                <a:latin typeface="Bookman Old Style" panose="02050604050505020204" pitchFamily="18" charset="0"/>
              </a:rPr>
              <a:t>” They said to him, “Yes.”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them, “Therefore every scribe who has been trained for the kingdom of heaven is like a master of a house,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brings out of his treasure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new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old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Will you refuse to lose sight of the final kingdom realities, even though the kingdom can seem overwhelmed at times by the evil in this world?</a:t>
            </a:r>
            <a:endParaRPr lang="en-US" sz="66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5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51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“Have you understood all these things?</a:t>
            </a:r>
            <a:r>
              <a:rPr lang="en-US" sz="2800" b="1" i="1" dirty="0">
                <a:latin typeface="Bookman Old Style" panose="02050604050505020204" pitchFamily="18" charset="0"/>
              </a:rPr>
              <a:t>” They said to him, “Yes.”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them, “Therefore every scribe who has been trained for the kingdom of heaven is like a master of a house,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brings out of his treasure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new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old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“It is important for Christians today to become familiar with both the Old and the New Testaments in order to reflect God’s full revelation.”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Stu Weber</a:t>
            </a:r>
            <a:endParaRPr lang="en-US" sz="8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51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“Have you understood all these things?</a:t>
            </a:r>
            <a:r>
              <a:rPr lang="en-US" sz="2800" b="1" i="1" dirty="0">
                <a:latin typeface="Bookman Old Style" panose="02050604050505020204" pitchFamily="18" charset="0"/>
              </a:rPr>
              <a:t>” They said to him, “Yes.”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them, “Therefore every scribe who has been trained for the kingdom of heaven is like a master of a house,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brings out of his treasure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new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old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Since the Sermon on the Mount, Jesus has been doing two particular things:</a:t>
            </a:r>
          </a:p>
          <a:p>
            <a:pPr>
              <a:buFontTx/>
              <a:buChar char="-"/>
            </a:pPr>
            <a:r>
              <a:rPr lang="en-US" sz="2800" b="1" dirty="0">
                <a:latin typeface="Bookman Old Style" panose="02050604050505020204" pitchFamily="18" charset="0"/>
              </a:rPr>
              <a:t>Correcting errors in interpretation </a:t>
            </a:r>
          </a:p>
          <a:p>
            <a:pPr>
              <a:buFontTx/>
              <a:buChar char="-"/>
            </a:pPr>
            <a:r>
              <a:rPr lang="en-US" sz="2800" b="1" dirty="0">
                <a:latin typeface="Bookman Old Style" panose="02050604050505020204" pitchFamily="18" charset="0"/>
              </a:rPr>
              <a:t>Further enlightenment with new revelation from Him</a:t>
            </a:r>
            <a:endParaRPr lang="en-US" sz="9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7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B5F6-8664-9D69-159A-CE61C4152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4754880" cy="3977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“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Now faith is the assurance of things hoped for, the conviction of things not seen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 </a:t>
            </a:r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Hebrews 11:1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736C7-88A9-A52B-17BF-27196C5E6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7120" y="0"/>
            <a:ext cx="4754880" cy="3977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“God destines us for an end beyond the grasp of reason.” </a:t>
            </a:r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Thomas Aquinas    </a:t>
            </a:r>
          </a:p>
          <a:p>
            <a:pPr marL="0" indent="0">
              <a:buNone/>
            </a:pP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are faithful disciples of Christ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51-52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52</a:t>
            </a:r>
            <a:r>
              <a:rPr lang="en-US" sz="2800" b="1" dirty="0">
                <a:latin typeface="Bookman Old Style" panose="02050604050505020204" pitchFamily="18" charset="0"/>
              </a:rPr>
              <a:t> …</a:t>
            </a:r>
            <a:r>
              <a:rPr lang="en-US" sz="2800" b="1" i="1" dirty="0">
                <a:latin typeface="Bookman Old Style" panose="02050604050505020204" pitchFamily="18" charset="0"/>
              </a:rPr>
              <a:t>a master of a house,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brings out of his treasure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new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what is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old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Do your best to present yourself to God as one approved, a worker who has no need to be ashamed,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rightly handling the word of truth.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nd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Timothy 2:15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All Scripture is </a:t>
            </a:r>
            <a:r>
              <a:rPr lang="en-US" sz="2800" b="1" i="1" dirty="0">
                <a:latin typeface="Bookman Old Style" panose="02050604050505020204" pitchFamily="18" charset="0"/>
              </a:rPr>
              <a:t>breathed out by God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profitable</a:t>
            </a:r>
            <a:r>
              <a:rPr lang="en-US" sz="2800" b="1" i="1" dirty="0">
                <a:latin typeface="Bookman Old Style" panose="02050604050505020204" pitchFamily="18" charset="0"/>
              </a:rPr>
              <a:t> for teaching, for reproof, for correction, and for training in righteousness,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that the man of God may be complete, equipped for every good work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nd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Timothy 3:16-17</a:t>
            </a: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6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1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DCEE42-8F41-4DEC-AF7D-C1E3C9FEF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541" y="0"/>
            <a:ext cx="4836459" cy="3035808"/>
          </a:xfrm>
        </p:spPr>
        <p:txBody>
          <a:bodyPr/>
          <a:lstStyle/>
          <a:p>
            <a:pPr algn="ctr"/>
            <a:r>
              <a:rPr lang="en-US" sz="4400" b="1" dirty="0">
                <a:latin typeface="Bookman Old Style" panose="02050604050505020204" pitchFamily="18" charset="0"/>
              </a:rPr>
              <a:t>Kingdom citizens are faithful disciples of Christ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9B9A036-51A2-4580-A070-6ACB57B30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540" y="3528512"/>
            <a:ext cx="4836460" cy="1069848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>
                <a:latin typeface="Bookman Old Style" panose="02050604050505020204" pitchFamily="18" charset="0"/>
              </a:rPr>
              <a:t>Matthew 13:44-52</a:t>
            </a:r>
          </a:p>
        </p:txBody>
      </p:sp>
    </p:spTree>
    <p:extLst>
      <p:ext uri="{BB962C8B-B14F-4D97-AF65-F5344CB8AC3E}">
        <p14:creationId xmlns:p14="http://schemas.microsoft.com/office/powerpoint/2010/main" val="116730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Kingdom citizens joyfully surrender all to receive its priceless treasure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44-46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latin typeface="Bookman Old Style" panose="02050604050505020204" pitchFamily="18" charset="0"/>
              </a:rPr>
              <a:t>God, by His grace, leads people to embrace His priceless kingdom (</a:t>
            </a:r>
            <a:r>
              <a:rPr lang="en-US" sz="2800" b="1" i="1" dirty="0">
                <a:latin typeface="Bookman Old Style" panose="02050604050505020204" pitchFamily="18" charset="0"/>
              </a:rPr>
              <a:t>44</a:t>
            </a:r>
            <a:r>
              <a:rPr lang="en-US" sz="2800" b="1" dirty="0">
                <a:latin typeface="Bookman Old Style" panose="02050604050505020204" pitchFamily="18" charset="0"/>
              </a:rPr>
              <a:t>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kingdom of heaven is like treasure hidden</a:t>
            </a:r>
            <a:r>
              <a:rPr lang="en-US" sz="2800" b="1" i="1" dirty="0">
                <a:latin typeface="Bookman Old Style" panose="02050604050505020204" pitchFamily="18" charset="0"/>
              </a:rPr>
              <a:t> in a field, which a man found and covered up. Then in his joy he goes and sells all that he has and buys that field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Kingdom citizens joyfully surrender all to receive its priceless treasure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44-46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latin typeface="Bookman Old Style" panose="02050604050505020204" pitchFamily="18" charset="0"/>
              </a:rPr>
              <a:t>God, by His grace, leads people to embrace His priceless kingdom (</a:t>
            </a:r>
            <a:r>
              <a:rPr lang="en-US" sz="2800" b="1" i="1" dirty="0">
                <a:latin typeface="Bookman Old Style" panose="02050604050505020204" pitchFamily="18" charset="0"/>
              </a:rPr>
              <a:t>44</a:t>
            </a:r>
            <a:r>
              <a:rPr lang="en-US" sz="2800" b="1" dirty="0">
                <a:latin typeface="Bookman Old Style" panose="02050604050505020204" pitchFamily="18" charset="0"/>
              </a:rPr>
              <a:t>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“The kingdom of heaven is like treasure hidden in a field, which a man found and covered up. Then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his joy he goes and sells all that he has and buys that field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2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Kingdom citizens joyfully surrender all to receive its priceless treasure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44-46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 startAt="2"/>
            </a:pPr>
            <a:r>
              <a:rPr lang="en-US" sz="2800" b="1" dirty="0">
                <a:latin typeface="Bookman Old Style" panose="02050604050505020204" pitchFamily="18" charset="0"/>
              </a:rPr>
              <a:t>God, by His grace, shows the priceless value of His kingdom to those who earnestly seek Him (</a:t>
            </a:r>
            <a:r>
              <a:rPr lang="en-US" sz="2800" b="1" i="1" dirty="0">
                <a:latin typeface="Bookman Old Style" panose="02050604050505020204" pitchFamily="18" charset="0"/>
              </a:rPr>
              <a:t>45-46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45 </a:t>
            </a:r>
            <a:r>
              <a:rPr lang="en-US" sz="2800" b="1" i="1" dirty="0">
                <a:latin typeface="Bookman Old Style" panose="02050604050505020204" pitchFamily="18" charset="0"/>
              </a:rPr>
              <a:t>“Again,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kingdom of heaven is like a merchant in search of fine pearls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who, on finding one pearl of great value, went and sold all that he had and bought it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“If we discover a desire within us that nothing in this world can satisfy, also we should begin to wonder if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perhaps we were created for another world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C.S. Lewis </a:t>
            </a:r>
          </a:p>
        </p:txBody>
      </p:sp>
    </p:spTree>
    <p:extLst>
      <p:ext uri="{BB962C8B-B14F-4D97-AF65-F5344CB8AC3E}">
        <p14:creationId xmlns:p14="http://schemas.microsoft.com/office/powerpoint/2010/main" val="70479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Kingdom citizens joyfully surrender all to receive its priceless treasure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44-46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 startAt="2"/>
            </a:pPr>
            <a:r>
              <a:rPr lang="en-US" sz="2800" b="1" dirty="0">
                <a:latin typeface="Bookman Old Style" panose="02050604050505020204" pitchFamily="18" charset="0"/>
              </a:rPr>
              <a:t>God, by His grace, shows the priceless value of His kingdom to those who earnestly seek Him (</a:t>
            </a:r>
            <a:r>
              <a:rPr lang="en-US" sz="2800" b="1" i="1" dirty="0">
                <a:latin typeface="Bookman Old Style" panose="02050604050505020204" pitchFamily="18" charset="0"/>
              </a:rPr>
              <a:t>45-46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45 </a:t>
            </a:r>
            <a:r>
              <a:rPr lang="en-US" sz="2800" b="1" i="1" dirty="0">
                <a:latin typeface="Bookman Old Style" panose="02050604050505020204" pitchFamily="18" charset="0"/>
              </a:rPr>
              <a:t>“Again, the kingdom of heaven is like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 merchant </a:t>
            </a:r>
            <a:r>
              <a:rPr lang="en-US" sz="2800" b="1" i="1" dirty="0">
                <a:latin typeface="Bookman Old Style" panose="02050604050505020204" pitchFamily="18" charset="0"/>
              </a:rPr>
              <a:t>in search of fine pearls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who, on finding one pearl of great value, went and sold all that he had and bought it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700" b="1" dirty="0">
                <a:latin typeface="Bookman Old Style" panose="02050604050505020204" pitchFamily="18" charset="0"/>
              </a:rPr>
              <a:t>God “</a:t>
            </a:r>
            <a:r>
              <a:rPr lang="en-US" sz="2700" b="1" i="1" dirty="0">
                <a:latin typeface="Bookman Old Style" panose="02050604050505020204" pitchFamily="18" charset="0"/>
              </a:rPr>
              <a:t>made from one man every nation of mankind to live on all the face of the earth, having determined allotted periods and the boundaries of their dwelling place, </a:t>
            </a:r>
            <a:r>
              <a:rPr lang="en-US" sz="27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that they should seek God</a:t>
            </a:r>
            <a:r>
              <a:rPr lang="en-US" sz="2700" b="1" dirty="0">
                <a:latin typeface="Bookman Old Style" panose="02050604050505020204" pitchFamily="18" charset="0"/>
              </a:rPr>
              <a:t>.” </a:t>
            </a:r>
            <a:r>
              <a:rPr lang="en-US" sz="27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Acts 17:26-27</a:t>
            </a:r>
          </a:p>
        </p:txBody>
      </p:sp>
    </p:spTree>
    <p:extLst>
      <p:ext uri="{BB962C8B-B14F-4D97-AF65-F5344CB8AC3E}">
        <p14:creationId xmlns:p14="http://schemas.microsoft.com/office/powerpoint/2010/main" val="17080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will be rewarded for their faithfulness at the end of the age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47-50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 reality of treasure to come that comes through present trials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  <a:ea typeface="Calibri" panose="020F0502020204030204" pitchFamily="34" charset="0"/>
              </a:rPr>
              <a:t>T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he promise of eternity in Christ’s kingdom is “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an inheritance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that is imperishable, undefiled, and unfading,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kept in heaven for you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who by God’s power are being guarded through faith for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 salvation ready to be revealed in the last time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In this you rejoice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though now for a little while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if necessary,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you have been grieved by various trials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1</a:t>
            </a:r>
            <a:r>
              <a:rPr lang="en-US" sz="2800" b="1" baseline="300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st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Peter 1:4-6</a:t>
            </a:r>
            <a:endParaRPr lang="en-US" sz="48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4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Kingdom citizens will be rewarded for their faithfulness at the end of the age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47-50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47</a:t>
            </a:r>
            <a:r>
              <a:rPr lang="en-US" sz="2800" b="1" i="1" dirty="0">
                <a:latin typeface="Bookman Old Style" panose="02050604050505020204" pitchFamily="18" charset="0"/>
              </a:rPr>
              <a:t>“Again, the kingdom of heaven is like a net that was thrown into the sea and gathered fish of every kind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When it was full, men drew it ashore and sat down and sorted the good into containers but threw away the bad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So it will be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at the end of the age. The angels will come out and separate the evil from the righteous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50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throw them into the fiery furnace. In that place there will be weeping and gnashing of teeth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endParaRPr lang="en-US" sz="36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850</TotalTime>
  <Words>1751</Words>
  <Application>Microsoft Office PowerPoint</Application>
  <PresentationFormat>Widescreen</PresentationFormat>
  <Paragraphs>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Calibri Light</vt:lpstr>
      <vt:lpstr>Rockwell</vt:lpstr>
      <vt:lpstr>Rockwell Condensed</vt:lpstr>
      <vt:lpstr>Wingdings</vt:lpstr>
      <vt:lpstr>1_Office Theme</vt:lpstr>
      <vt:lpstr>Wood Type</vt:lpstr>
      <vt:lpstr>PowerPoint Presentation</vt:lpstr>
      <vt:lpstr>PowerPoint Presentation</vt:lpstr>
      <vt:lpstr>Kingdom citizens are faithful disciples of Christ</vt:lpstr>
      <vt:lpstr>I. Kingdom citizens joyfully surrender all to receive its priceless treasure (verses 44-46)</vt:lpstr>
      <vt:lpstr>I. Kingdom citizens joyfully surrender all to receive its priceless treasure (verses 44-46)</vt:lpstr>
      <vt:lpstr>I. Kingdom citizens joyfully surrender all to receive its priceless treasure (verses 44-46)</vt:lpstr>
      <vt:lpstr>I. Kingdom citizens joyfully surrender all to receive its priceless treasure (verses 44-46)</vt:lpstr>
      <vt:lpstr>II. Kingdom citizens will be rewarded for their faithfulness at the end of the age (verses 47-50)</vt:lpstr>
      <vt:lpstr>II. Kingdom citizens will be rewarded for their faithfulness at the end of the age (verses 47-50)</vt:lpstr>
      <vt:lpstr>II. Kingdom citizens will be rewarded for their faithfulness at the end of the age (verses 47-50)</vt:lpstr>
      <vt:lpstr>II. Kingdom citizens will be rewarded for their faithfulness at the end of the age (verses 47-50)</vt:lpstr>
      <vt:lpstr>III. Kingdom Citizens are faithful disciples of Christ (verses 51-52)</vt:lpstr>
      <vt:lpstr>III. Kingdom Citizens are faithful disciples of Christ (verses 51-52)</vt:lpstr>
      <vt:lpstr>III. Kingdom Citizens are faithful disciples of Christ (verses 51-52)</vt:lpstr>
      <vt:lpstr>III. Kingdom Citizens are faithful disciples of Christ (verses 51-52)</vt:lpstr>
      <vt:lpstr>III. Kingdom Citizens are faithful disciples of Christ (verses 51-52)</vt:lpstr>
      <vt:lpstr>III. Kingdom Citizens are faithful disciples of Christ (verses 51-52)</vt:lpstr>
      <vt:lpstr>III. Kingdom Citizens are faithful disciples of Christ (verses 51-52)</vt:lpstr>
      <vt:lpstr>III. Kingdom Citizens are faithful disciples of Christ (verses 51-52)</vt:lpstr>
      <vt:lpstr>III. Kingdom Citizens are faithful disciples of Christ (verses 51-52)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66</cp:revision>
  <dcterms:created xsi:type="dcterms:W3CDTF">2020-03-26T18:56:14Z</dcterms:created>
  <dcterms:modified xsi:type="dcterms:W3CDTF">2023-07-30T17:19:49Z</dcterms:modified>
</cp:coreProperties>
</file>