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27"/>
  </p:notesMasterIdLst>
  <p:sldIdLst>
    <p:sldId id="545" r:id="rId3"/>
    <p:sldId id="399" r:id="rId4"/>
    <p:sldId id="504" r:id="rId5"/>
    <p:sldId id="565" r:id="rId6"/>
    <p:sldId id="688" r:id="rId7"/>
    <p:sldId id="687" r:id="rId8"/>
    <p:sldId id="686" r:id="rId9"/>
    <p:sldId id="690" r:id="rId10"/>
    <p:sldId id="689" r:id="rId11"/>
    <p:sldId id="660" r:id="rId12"/>
    <p:sldId id="691" r:id="rId13"/>
    <p:sldId id="693" r:id="rId14"/>
    <p:sldId id="692" r:id="rId15"/>
    <p:sldId id="694" r:id="rId16"/>
    <p:sldId id="652" r:id="rId17"/>
    <p:sldId id="698" r:id="rId18"/>
    <p:sldId id="695" r:id="rId19"/>
    <p:sldId id="700" r:id="rId20"/>
    <p:sldId id="696" r:id="rId21"/>
    <p:sldId id="697" r:id="rId22"/>
    <p:sldId id="701" r:id="rId23"/>
    <p:sldId id="702" r:id="rId24"/>
    <p:sldId id="704" r:id="rId25"/>
    <p:sldId id="53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6/25/2023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6/25/2023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71852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57915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6/25/2023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93057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46549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63731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78578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015346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6/25/2023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638842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6/25/2023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6/25/2023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684681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795670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024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6/25/2023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6/25/2023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6/25/2023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6/25/2023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6/25/2023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6/25/2023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6/25/2023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6/25/2023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6/25/2023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76325881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800" b="1" i="1" dirty="0">
                <a:solidFill>
                  <a:schemeClr val="bg1"/>
                </a:solidFill>
              </a:rPr>
              <a:t>Matthew 12:1-21</a:t>
            </a:r>
          </a:p>
          <a:p>
            <a:pPr marL="0" indent="0" algn="ctr">
              <a:buNone/>
            </a:pPr>
            <a:endParaRPr lang="en-US" sz="4000" b="1" dirty="0">
              <a:solidFill>
                <a:srgbClr val="FF3300"/>
              </a:solidFill>
            </a:endParaRPr>
          </a:p>
          <a:p>
            <a:pPr marL="0" indent="0" algn="ctr">
              <a:buNone/>
            </a:pPr>
            <a:r>
              <a:rPr lang="en-US" sz="4000" b="1" dirty="0">
                <a:solidFill>
                  <a:srgbClr val="FF3300"/>
                </a:solidFill>
              </a:rPr>
              <a:t>Page 970-71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Jesus is the Good Shepherd (</a:t>
            </a:r>
            <a:r>
              <a:rPr lang="en-US" sz="3200" b="1" i="1" dirty="0">
                <a:effectLst/>
                <a:latin typeface="Bookman Old Style" panose="02050604050505020204" pitchFamily="18" charset="0"/>
                <a:ea typeface="Calibri" panose="020F0502020204030204" pitchFamily="34" charset="0"/>
              </a:rPr>
              <a:t>verses 9-14</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9</a:t>
            </a:r>
            <a:r>
              <a:rPr lang="en-US" sz="2600" b="1" dirty="0">
                <a:latin typeface="Bookman Old Style" panose="02050604050505020204" pitchFamily="18" charset="0"/>
              </a:rPr>
              <a:t> </a:t>
            </a:r>
            <a:r>
              <a:rPr lang="en-US" sz="2800" b="1" i="1" dirty="0">
                <a:latin typeface="Bookman Old Style" panose="02050604050505020204" pitchFamily="18" charset="0"/>
              </a:rPr>
              <a:t>He went on from there and entered their synagogue</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10</a:t>
            </a:r>
            <a:r>
              <a:rPr lang="en-US" sz="2600" b="1" dirty="0">
                <a:latin typeface="Bookman Old Style" panose="02050604050505020204" pitchFamily="18" charset="0"/>
              </a:rPr>
              <a:t> </a:t>
            </a:r>
            <a:r>
              <a:rPr lang="en-US" sz="2800" b="1" i="1" dirty="0">
                <a:latin typeface="Bookman Old Style" panose="02050604050505020204" pitchFamily="18" charset="0"/>
              </a:rPr>
              <a:t>And a man was there with a withered hand. And </a:t>
            </a:r>
            <a:r>
              <a:rPr lang="en-US" sz="2800" b="1" i="1" dirty="0">
                <a:solidFill>
                  <a:srgbClr val="0070C0"/>
                </a:solidFill>
                <a:latin typeface="Bookman Old Style" panose="02050604050505020204" pitchFamily="18" charset="0"/>
              </a:rPr>
              <a:t>they asked him, “Is it lawful to heal on the Sabbath?”—so that they might accuse him</a:t>
            </a:r>
            <a:r>
              <a:rPr lang="en-US" sz="2800" b="1" dirty="0">
                <a:latin typeface="Bookman Old Style" panose="02050604050505020204" pitchFamily="18" charset="0"/>
              </a:rPr>
              <a:t>. </a:t>
            </a:r>
            <a:endParaRPr lang="en-US" sz="2600" b="1" dirty="0">
              <a:latin typeface="Bookman Old Style" panose="02050604050505020204" pitchFamily="18" charset="0"/>
            </a:endParaRPr>
          </a:p>
        </p:txBody>
      </p:sp>
    </p:spTree>
    <p:extLst>
      <p:ext uri="{BB962C8B-B14F-4D97-AF65-F5344CB8AC3E}">
        <p14:creationId xmlns:p14="http://schemas.microsoft.com/office/powerpoint/2010/main" val="253084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Jesus is the Good Shepherd (</a:t>
            </a:r>
            <a:r>
              <a:rPr lang="en-US" sz="3200" b="1" i="1" dirty="0">
                <a:effectLst/>
                <a:latin typeface="Bookman Old Style" panose="02050604050505020204" pitchFamily="18" charset="0"/>
                <a:ea typeface="Calibri" panose="020F0502020204030204" pitchFamily="34" charset="0"/>
              </a:rPr>
              <a:t>verses 9-14</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600" b="1" dirty="0">
                <a:latin typeface="Bookman Old Style" panose="02050604050505020204" pitchFamily="18" charset="0"/>
              </a:rPr>
              <a:t> </a:t>
            </a:r>
            <a:r>
              <a:rPr lang="en-US" sz="2800" b="1" i="1" dirty="0">
                <a:solidFill>
                  <a:srgbClr val="0070C0"/>
                </a:solidFill>
                <a:latin typeface="Bookman Old Style" panose="02050604050505020204" pitchFamily="18" charset="0"/>
              </a:rPr>
              <a:t>He said to them, “Which one of you </a:t>
            </a:r>
            <a:r>
              <a:rPr lang="en-US" sz="2800" b="1" i="1" dirty="0">
                <a:solidFill>
                  <a:srgbClr val="7030A0"/>
                </a:solidFill>
                <a:latin typeface="Bookman Old Style" panose="02050604050505020204" pitchFamily="18" charset="0"/>
              </a:rPr>
              <a:t>who has a sheep</a:t>
            </a:r>
            <a:r>
              <a:rPr lang="en-US" sz="2800" b="1" i="1" dirty="0">
                <a:solidFill>
                  <a:srgbClr val="0070C0"/>
                </a:solidFill>
                <a:latin typeface="Bookman Old Style" panose="02050604050505020204" pitchFamily="18" charset="0"/>
              </a:rPr>
              <a:t>,</a:t>
            </a:r>
            <a:r>
              <a:rPr lang="en-US" sz="2800" b="1" dirty="0">
                <a:solidFill>
                  <a:srgbClr val="FF0000"/>
                </a:solidFill>
                <a:latin typeface="Bookman Old Style" panose="02050604050505020204" pitchFamily="18" charset="0"/>
              </a:rPr>
              <a:t>*</a:t>
            </a:r>
            <a:r>
              <a:rPr lang="en-US" sz="2800" b="1" i="1" dirty="0">
                <a:solidFill>
                  <a:srgbClr val="0070C0"/>
                </a:solidFill>
                <a:latin typeface="Bookman Old Style" panose="02050604050505020204" pitchFamily="18" charset="0"/>
              </a:rPr>
              <a:t> if it falls into a pit on the Sabbath, will not take hold of it and lift it out?</a:t>
            </a:r>
            <a:r>
              <a:rPr lang="en-US" sz="2800" b="1" dirty="0">
                <a:solidFill>
                  <a:srgbClr val="0070C0"/>
                </a:solidFill>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600" b="1" dirty="0">
                <a:latin typeface="Bookman Old Style" panose="02050604050505020204" pitchFamily="18" charset="0"/>
              </a:rPr>
              <a:t> </a:t>
            </a:r>
            <a:r>
              <a:rPr lang="en-US" sz="2800" b="1" i="1" dirty="0">
                <a:latin typeface="Bookman Old Style" panose="02050604050505020204" pitchFamily="18" charset="0"/>
              </a:rPr>
              <a:t>Of how much more value is a man than a sheep! So, it is lawful to do good on the Sabbath.”</a:t>
            </a:r>
          </a:p>
          <a:p>
            <a:pPr marL="0" indent="0">
              <a:buNone/>
            </a:pPr>
            <a:endParaRPr lang="en-US" sz="2800" b="1" i="1" dirty="0">
              <a:latin typeface="Bookman Old Style" panose="02050604050505020204" pitchFamily="18" charset="0"/>
            </a:endParaRPr>
          </a:p>
          <a:p>
            <a:pPr marL="0" indent="0">
              <a:buNone/>
            </a:pPr>
            <a:r>
              <a:rPr lang="en-US" sz="2800" b="1" dirty="0">
                <a:solidFill>
                  <a:srgbClr val="FF0000"/>
                </a:solidFill>
                <a:latin typeface="Bookman Old Style" panose="02050604050505020204" pitchFamily="18" charset="0"/>
              </a:rPr>
              <a:t>*</a:t>
            </a:r>
            <a:r>
              <a:rPr lang="en-US" sz="2800" b="1" i="1" dirty="0">
                <a:solidFill>
                  <a:srgbClr val="7030A0"/>
                </a:solidFill>
                <a:latin typeface="Bookman Old Style" panose="02050604050505020204" pitchFamily="18" charset="0"/>
              </a:rPr>
              <a:t> if you had </a:t>
            </a:r>
            <a:r>
              <a:rPr lang="en-US" sz="2800" b="1" i="1" u="sng" dirty="0">
                <a:solidFill>
                  <a:srgbClr val="7030A0"/>
                </a:solidFill>
                <a:latin typeface="Bookman Old Style" panose="02050604050505020204" pitchFamily="18" charset="0"/>
              </a:rPr>
              <a:t>one</a:t>
            </a:r>
            <a:r>
              <a:rPr lang="en-US" sz="2800" b="1" i="1" dirty="0">
                <a:solidFill>
                  <a:srgbClr val="7030A0"/>
                </a:solidFill>
                <a:latin typeface="Bookman Old Style" panose="02050604050505020204" pitchFamily="18" charset="0"/>
              </a:rPr>
              <a:t> sheep</a:t>
            </a:r>
            <a:r>
              <a:rPr lang="en-US" sz="2800" b="1" dirty="0">
                <a:solidFill>
                  <a:srgbClr val="7030A0"/>
                </a:solidFill>
                <a:latin typeface="Bookman Old Style" panose="02050604050505020204" pitchFamily="18" charset="0"/>
              </a:rPr>
              <a:t>… </a:t>
            </a:r>
            <a:r>
              <a:rPr lang="en-US" sz="2800" b="1" dirty="0">
                <a:solidFill>
                  <a:srgbClr val="C00000"/>
                </a:solidFill>
                <a:latin typeface="Bookman Old Style" panose="02050604050505020204" pitchFamily="18" charset="0"/>
              </a:rPr>
              <a:t>Greek Text</a:t>
            </a:r>
            <a:endParaRPr lang="en-US" sz="2800" b="1" i="1" dirty="0">
              <a:solidFill>
                <a:srgbClr val="7030A0"/>
              </a:solidFill>
              <a:latin typeface="Bookman Old Style" panose="02050604050505020204" pitchFamily="18" charset="0"/>
            </a:endParaRPr>
          </a:p>
        </p:txBody>
      </p:sp>
    </p:spTree>
    <p:extLst>
      <p:ext uri="{BB962C8B-B14F-4D97-AF65-F5344CB8AC3E}">
        <p14:creationId xmlns:p14="http://schemas.microsoft.com/office/powerpoint/2010/main" val="276323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circle(in)">
                                      <p:cBhvr>
                                        <p:cTn id="11"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Jesus is the Good Shepherd (</a:t>
            </a:r>
            <a:r>
              <a:rPr lang="en-US" sz="3200" b="1" i="1" dirty="0">
                <a:effectLst/>
                <a:latin typeface="Bookman Old Style" panose="02050604050505020204" pitchFamily="18" charset="0"/>
                <a:ea typeface="Calibri" panose="020F0502020204030204" pitchFamily="34" charset="0"/>
              </a:rPr>
              <a:t>verses 9-14</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11</a:t>
            </a:r>
            <a:r>
              <a:rPr lang="en-US" sz="2600" b="1" dirty="0">
                <a:latin typeface="Bookman Old Style" panose="02050604050505020204" pitchFamily="18" charset="0"/>
              </a:rPr>
              <a:t> </a:t>
            </a:r>
            <a:r>
              <a:rPr lang="en-US" sz="2800" b="1" i="1" dirty="0">
                <a:latin typeface="Bookman Old Style" panose="02050604050505020204" pitchFamily="18" charset="0"/>
              </a:rPr>
              <a:t>He said to them, “Which one of you </a:t>
            </a:r>
            <a:r>
              <a:rPr lang="en-US" sz="2800" b="1" i="1" dirty="0">
                <a:solidFill>
                  <a:srgbClr val="7030A0"/>
                </a:solidFill>
                <a:latin typeface="Bookman Old Style" panose="02050604050505020204" pitchFamily="18" charset="0"/>
              </a:rPr>
              <a:t>who has a sheep</a:t>
            </a:r>
            <a:r>
              <a:rPr lang="en-US" sz="2800" b="1" i="1" dirty="0">
                <a:solidFill>
                  <a:srgbClr val="0070C0"/>
                </a:solidFill>
                <a:latin typeface="Bookman Old Style" panose="02050604050505020204" pitchFamily="18" charset="0"/>
              </a:rPr>
              <a:t>,</a:t>
            </a:r>
            <a:r>
              <a:rPr lang="en-US" sz="2800" b="1" dirty="0">
                <a:solidFill>
                  <a:srgbClr val="FF0000"/>
                </a:solidFill>
                <a:latin typeface="Bookman Old Style" panose="02050604050505020204" pitchFamily="18" charset="0"/>
              </a:rPr>
              <a:t>*</a:t>
            </a:r>
            <a:r>
              <a:rPr lang="en-US" sz="2800" b="1" i="1" dirty="0">
                <a:solidFill>
                  <a:srgbClr val="0070C0"/>
                </a:solidFill>
                <a:latin typeface="Bookman Old Style" panose="02050604050505020204" pitchFamily="18" charset="0"/>
              </a:rPr>
              <a:t> </a:t>
            </a:r>
            <a:r>
              <a:rPr lang="en-US" sz="2800" b="1" i="1" dirty="0">
                <a:latin typeface="Bookman Old Style" panose="02050604050505020204" pitchFamily="18" charset="0"/>
              </a:rPr>
              <a:t>if it falls into a pit on the Sabbath, will not take hold of it and lift it out?</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12</a:t>
            </a:r>
            <a:r>
              <a:rPr lang="en-US" sz="2600" b="1" dirty="0">
                <a:latin typeface="Bookman Old Style" panose="02050604050505020204" pitchFamily="18" charset="0"/>
              </a:rPr>
              <a:t> </a:t>
            </a:r>
            <a:r>
              <a:rPr lang="en-US" sz="2800" b="1" i="1" dirty="0">
                <a:solidFill>
                  <a:srgbClr val="0070C0"/>
                </a:solidFill>
                <a:latin typeface="Bookman Old Style" panose="02050604050505020204" pitchFamily="18" charset="0"/>
              </a:rPr>
              <a:t>Of how much more value is a man than a sheep! So, it is lawful to do good on the Sabbath.”</a:t>
            </a:r>
          </a:p>
          <a:p>
            <a:pPr marL="0" indent="0">
              <a:buNone/>
            </a:pPr>
            <a:endParaRPr lang="en-US" sz="2800" b="1" i="1" dirty="0">
              <a:latin typeface="Bookman Old Style" panose="02050604050505020204" pitchFamily="18" charset="0"/>
            </a:endParaRPr>
          </a:p>
          <a:p>
            <a:pPr marL="0" indent="0">
              <a:buNone/>
            </a:pPr>
            <a:r>
              <a:rPr lang="en-US" sz="2800" b="1" dirty="0">
                <a:solidFill>
                  <a:srgbClr val="FF0000"/>
                </a:solidFill>
                <a:latin typeface="Bookman Old Style" panose="02050604050505020204" pitchFamily="18" charset="0"/>
              </a:rPr>
              <a:t>*</a:t>
            </a:r>
            <a:r>
              <a:rPr lang="en-US" sz="2800" b="1" i="1" dirty="0">
                <a:solidFill>
                  <a:srgbClr val="7030A0"/>
                </a:solidFill>
                <a:latin typeface="Bookman Old Style" panose="02050604050505020204" pitchFamily="18" charset="0"/>
              </a:rPr>
              <a:t> if you had </a:t>
            </a:r>
            <a:r>
              <a:rPr lang="en-US" sz="2800" b="1" i="1" u="sng" dirty="0">
                <a:solidFill>
                  <a:srgbClr val="7030A0"/>
                </a:solidFill>
                <a:latin typeface="Bookman Old Style" panose="02050604050505020204" pitchFamily="18" charset="0"/>
              </a:rPr>
              <a:t>one</a:t>
            </a:r>
            <a:r>
              <a:rPr lang="en-US" sz="2800" b="1" i="1" dirty="0">
                <a:solidFill>
                  <a:srgbClr val="7030A0"/>
                </a:solidFill>
                <a:latin typeface="Bookman Old Style" panose="02050604050505020204" pitchFamily="18" charset="0"/>
              </a:rPr>
              <a:t> sheep</a:t>
            </a:r>
            <a:r>
              <a:rPr lang="en-US" sz="2800" b="1" dirty="0">
                <a:solidFill>
                  <a:srgbClr val="7030A0"/>
                </a:solidFill>
                <a:latin typeface="Bookman Old Style" panose="02050604050505020204" pitchFamily="18" charset="0"/>
              </a:rPr>
              <a:t>… </a:t>
            </a:r>
            <a:r>
              <a:rPr lang="en-US" sz="2800" b="1" dirty="0">
                <a:solidFill>
                  <a:srgbClr val="C00000"/>
                </a:solidFill>
                <a:latin typeface="Bookman Old Style" panose="02050604050505020204" pitchFamily="18" charset="0"/>
              </a:rPr>
              <a:t>Greek Text</a:t>
            </a:r>
            <a:endParaRPr lang="en-US" sz="2800" b="1" i="1" dirty="0">
              <a:solidFill>
                <a:srgbClr val="7030A0"/>
              </a:solidFill>
              <a:latin typeface="Bookman Old Style" panose="02050604050505020204" pitchFamily="18" charset="0"/>
            </a:endParaRPr>
          </a:p>
        </p:txBody>
      </p:sp>
    </p:spTree>
    <p:extLst>
      <p:ext uri="{BB962C8B-B14F-4D97-AF65-F5344CB8AC3E}">
        <p14:creationId xmlns:p14="http://schemas.microsoft.com/office/powerpoint/2010/main" val="2494248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Jesus is the Good Shepherd (</a:t>
            </a:r>
            <a:r>
              <a:rPr lang="en-US" sz="3200" b="1" i="1" dirty="0">
                <a:effectLst/>
                <a:latin typeface="Bookman Old Style" panose="02050604050505020204" pitchFamily="18" charset="0"/>
                <a:ea typeface="Calibri" panose="020F0502020204030204" pitchFamily="34" charset="0"/>
              </a:rPr>
              <a:t>verses 9-14</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13</a:t>
            </a:r>
            <a:r>
              <a:rPr lang="en-US" sz="2600" b="1" dirty="0">
                <a:latin typeface="Bookman Old Style" panose="02050604050505020204" pitchFamily="18" charset="0"/>
              </a:rPr>
              <a:t> </a:t>
            </a:r>
            <a:r>
              <a:rPr lang="en-US" sz="2800" b="1" i="1" dirty="0">
                <a:latin typeface="Bookman Old Style" panose="02050604050505020204" pitchFamily="18" charset="0"/>
              </a:rPr>
              <a:t>Then he said to the man, “Stretch out your hand.” And the man stretched it out, and </a:t>
            </a:r>
            <a:r>
              <a:rPr lang="en-US" sz="2800" b="1" i="1" dirty="0">
                <a:solidFill>
                  <a:srgbClr val="0070C0"/>
                </a:solidFill>
                <a:latin typeface="Bookman Old Style" panose="02050604050505020204" pitchFamily="18" charset="0"/>
              </a:rPr>
              <a:t>it was restored, healthy like the other</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I am the good shepherd. </a:t>
            </a:r>
            <a:r>
              <a:rPr lang="en-US" sz="2800" b="1" i="1" dirty="0">
                <a:solidFill>
                  <a:srgbClr val="0070C0"/>
                </a:solidFill>
                <a:latin typeface="Bookman Old Style" panose="02050604050505020204" pitchFamily="18" charset="0"/>
              </a:rPr>
              <a:t>The good shepherd lays down his life for the sheep</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10:11</a:t>
            </a:r>
          </a:p>
          <a:p>
            <a:pPr marL="0" indent="0">
              <a:buNone/>
            </a:pPr>
            <a:r>
              <a:rPr lang="en-US" sz="2800" b="1" dirty="0">
                <a:latin typeface="Bookman Old Style" panose="02050604050505020204" pitchFamily="18" charset="0"/>
              </a:rPr>
              <a:t>Being the Good Shepherd is dangerous. It puts one in opposition to the thieves who come “</a:t>
            </a:r>
            <a:r>
              <a:rPr lang="en-US" sz="2800" b="1" i="1" dirty="0">
                <a:latin typeface="Bookman Old Style" panose="02050604050505020204" pitchFamily="18" charset="0"/>
              </a:rPr>
              <a:t>only to steal and kill and destroy.</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10:10</a:t>
            </a:r>
          </a:p>
          <a:p>
            <a:pPr marL="0" indent="0">
              <a:buNone/>
            </a:pPr>
            <a:endParaRPr lang="en-US" sz="2800" b="1" dirty="0">
              <a:latin typeface="Bookman Old Style" panose="02050604050505020204" pitchFamily="18" charset="0"/>
            </a:endParaRPr>
          </a:p>
        </p:txBody>
      </p:sp>
    </p:spTree>
    <p:extLst>
      <p:ext uri="{BB962C8B-B14F-4D97-AF65-F5344CB8AC3E}">
        <p14:creationId xmlns:p14="http://schemas.microsoft.com/office/powerpoint/2010/main" val="387889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a:t>
            </a:r>
            <a:r>
              <a:rPr lang="en-US" sz="3200" b="1" dirty="0">
                <a:effectLst/>
                <a:latin typeface="Bookman Old Style" panose="02050604050505020204" pitchFamily="18" charset="0"/>
                <a:ea typeface="Calibri" panose="020F0502020204030204" pitchFamily="34" charset="0"/>
              </a:rPr>
              <a:t> Jesus is the Good Shepherd (</a:t>
            </a:r>
            <a:r>
              <a:rPr lang="en-US" sz="3200" b="1" i="1" dirty="0">
                <a:effectLst/>
                <a:latin typeface="Bookman Old Style" panose="02050604050505020204" pitchFamily="18" charset="0"/>
                <a:ea typeface="Calibri" panose="020F0502020204030204" pitchFamily="34" charset="0"/>
              </a:rPr>
              <a:t>verses 9-14</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800" b="1" dirty="0">
                <a:effectLst/>
                <a:latin typeface="Bookman Old Style" panose="02050604050505020204" pitchFamily="18" charset="0"/>
                <a:ea typeface="Calibri" panose="020F0502020204030204" pitchFamily="34" charset="0"/>
              </a:rPr>
              <a:t>“</a:t>
            </a:r>
            <a:r>
              <a:rPr lang="en-US" sz="2800" b="1" i="1" dirty="0">
                <a:effectLst/>
                <a:latin typeface="Bookman Old Style" panose="02050604050505020204" pitchFamily="18" charset="0"/>
                <a:ea typeface="Calibri" panose="020F0502020204030204" pitchFamily="34" charset="0"/>
              </a:rPr>
              <a:t>And he looked around at them with anger, grieved at their hardness of heart.</a:t>
            </a:r>
            <a:r>
              <a:rPr lang="en-US" sz="2800" b="1" dirty="0">
                <a:effectLst/>
                <a:latin typeface="Bookman Old Style" panose="02050604050505020204" pitchFamily="18" charset="0"/>
                <a:ea typeface="Calibri" panose="020F0502020204030204" pitchFamily="34" charset="0"/>
              </a:rPr>
              <a:t>” </a:t>
            </a:r>
            <a:r>
              <a:rPr lang="en-US" sz="2800" b="1" dirty="0">
                <a:solidFill>
                  <a:srgbClr val="C00000"/>
                </a:solidFill>
                <a:effectLst/>
                <a:latin typeface="Bookman Old Style" panose="02050604050505020204" pitchFamily="18" charset="0"/>
                <a:ea typeface="Calibri" panose="020F0502020204030204" pitchFamily="34" charset="0"/>
              </a:rPr>
              <a:t>Mark 3:5</a:t>
            </a:r>
            <a:endParaRPr lang="en-US" sz="2800" b="1" dirty="0">
              <a:solidFill>
                <a:srgbClr val="C00000"/>
              </a:solidFill>
              <a:latin typeface="Bookman Old Style" panose="02050604050505020204" pitchFamily="18" charset="0"/>
            </a:endParaRPr>
          </a:p>
          <a:p>
            <a:pPr marL="0" indent="0">
              <a:buNone/>
            </a:pPr>
            <a:r>
              <a:rPr lang="en-US" sz="2400" b="1" dirty="0">
                <a:solidFill>
                  <a:srgbClr val="FF0000"/>
                </a:solidFill>
                <a:latin typeface="Bookman Old Style" panose="02050604050505020204" pitchFamily="18" charset="0"/>
              </a:rPr>
              <a:t>14</a:t>
            </a:r>
            <a:r>
              <a:rPr lang="en-US" sz="2600" b="1" dirty="0">
                <a:latin typeface="Bookman Old Style" panose="02050604050505020204" pitchFamily="18" charset="0"/>
              </a:rPr>
              <a:t> </a:t>
            </a:r>
            <a:r>
              <a:rPr lang="en-US" sz="2800" b="1" i="1" dirty="0">
                <a:latin typeface="Bookman Old Style" panose="02050604050505020204" pitchFamily="18" charset="0"/>
              </a:rPr>
              <a:t>But </a:t>
            </a:r>
            <a:r>
              <a:rPr lang="en-US" sz="2800" b="1" i="1" dirty="0">
                <a:solidFill>
                  <a:srgbClr val="0070C0"/>
                </a:solidFill>
                <a:latin typeface="Bookman Old Style" panose="02050604050505020204" pitchFamily="18" charset="0"/>
              </a:rPr>
              <a:t>the Pharisees </a:t>
            </a:r>
            <a:r>
              <a:rPr lang="en-US" sz="2800" b="1" i="1" dirty="0">
                <a:latin typeface="Bookman Old Style" panose="02050604050505020204" pitchFamily="18" charset="0"/>
              </a:rPr>
              <a:t>went out and </a:t>
            </a:r>
            <a:r>
              <a:rPr lang="en-US" sz="2800" b="1" i="1" dirty="0">
                <a:solidFill>
                  <a:srgbClr val="0070C0"/>
                </a:solidFill>
                <a:latin typeface="Bookman Old Style" panose="02050604050505020204" pitchFamily="18" charset="0"/>
              </a:rPr>
              <a:t>conspired</a:t>
            </a:r>
            <a:r>
              <a:rPr lang="en-US" sz="2800" b="1" i="1" dirty="0">
                <a:latin typeface="Bookman Old Style" panose="02050604050505020204" pitchFamily="18" charset="0"/>
              </a:rPr>
              <a:t> against him, how </a:t>
            </a:r>
            <a:r>
              <a:rPr lang="en-US" sz="2800" b="1" i="1" dirty="0">
                <a:solidFill>
                  <a:srgbClr val="0070C0"/>
                </a:solidFill>
                <a:latin typeface="Bookman Old Style" panose="02050604050505020204" pitchFamily="18" charset="0"/>
              </a:rPr>
              <a:t>to destroy him</a:t>
            </a:r>
            <a:r>
              <a:rPr lang="en-US" sz="2800" b="1" dirty="0">
                <a:latin typeface="Bookman Old Style" panose="02050604050505020204" pitchFamily="18" charset="0"/>
              </a:rPr>
              <a:t>. </a:t>
            </a:r>
            <a:endParaRPr lang="en-US" sz="2600" b="1" dirty="0">
              <a:latin typeface="Bookman Old Style" panose="02050604050505020204" pitchFamily="18" charset="0"/>
            </a:endParaRPr>
          </a:p>
        </p:txBody>
      </p:sp>
    </p:spTree>
    <p:extLst>
      <p:ext uri="{BB962C8B-B14F-4D97-AF65-F5344CB8AC3E}">
        <p14:creationId xmlns:p14="http://schemas.microsoft.com/office/powerpoint/2010/main" val="322592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800" b="1" dirty="0">
                <a:effectLst/>
                <a:latin typeface="Bookman Old Style" panose="02050604050505020204" pitchFamily="18" charset="0"/>
                <a:ea typeface="Calibri" panose="020F0502020204030204" pitchFamily="34" charset="0"/>
              </a:rPr>
              <a:t>“…</a:t>
            </a:r>
            <a:r>
              <a:rPr lang="en-US" sz="2800" b="1" i="1" dirty="0">
                <a:solidFill>
                  <a:srgbClr val="0070C0"/>
                </a:solidFill>
                <a:effectLst/>
                <a:latin typeface="Bookman Old Style" panose="02050604050505020204" pitchFamily="18" charset="0"/>
                <a:ea typeface="Calibri" panose="020F0502020204030204" pitchFamily="34" charset="0"/>
              </a:rPr>
              <a:t>at the right time </a:t>
            </a:r>
            <a:r>
              <a:rPr lang="en-US" sz="2800" b="1" i="1" dirty="0">
                <a:effectLst/>
                <a:latin typeface="Bookman Old Style" panose="02050604050505020204" pitchFamily="18" charset="0"/>
                <a:ea typeface="Calibri" panose="020F0502020204030204" pitchFamily="34" charset="0"/>
              </a:rPr>
              <a:t>Christ died for the ungodly</a:t>
            </a:r>
            <a:r>
              <a:rPr lang="en-US" sz="2800" b="1" dirty="0">
                <a:effectLst/>
                <a:latin typeface="Bookman Old Style" panose="02050604050505020204" pitchFamily="18" charset="0"/>
                <a:ea typeface="Calibri" panose="020F0502020204030204" pitchFamily="34" charset="0"/>
              </a:rPr>
              <a:t>.” </a:t>
            </a:r>
            <a:r>
              <a:rPr lang="en-US" sz="2800" b="1" dirty="0">
                <a:solidFill>
                  <a:srgbClr val="C00000"/>
                </a:solidFill>
                <a:effectLst/>
                <a:latin typeface="Bookman Old Style" panose="02050604050505020204" pitchFamily="18" charset="0"/>
                <a:ea typeface="Calibri" panose="020F0502020204030204" pitchFamily="34" charset="0"/>
              </a:rPr>
              <a:t>Romans 5:6</a:t>
            </a:r>
          </a:p>
          <a:p>
            <a:pPr marL="0" indent="0">
              <a:buNone/>
            </a:pPr>
            <a:r>
              <a:rPr lang="en-US" sz="2800" b="1" dirty="0">
                <a:latin typeface="Bookman Old Style" panose="02050604050505020204" pitchFamily="18" charset="0"/>
              </a:rPr>
              <a:t>“</a:t>
            </a:r>
            <a:r>
              <a:rPr lang="en-US" sz="2800" b="1" i="1" dirty="0">
                <a:solidFill>
                  <a:srgbClr val="0070C0"/>
                </a:solidFill>
                <a:latin typeface="Bookman Old Style" panose="02050604050505020204" pitchFamily="18" charset="0"/>
              </a:rPr>
              <a:t>My hour </a:t>
            </a:r>
            <a:r>
              <a:rPr lang="en-US" sz="2800" b="1" i="1" dirty="0">
                <a:latin typeface="Bookman Old Style" panose="02050604050505020204" pitchFamily="18" charset="0"/>
              </a:rPr>
              <a:t>has not yet come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2:4</a:t>
            </a:r>
          </a:p>
          <a:p>
            <a:pPr marL="0" indent="0">
              <a:buNone/>
            </a:pPr>
            <a:r>
              <a:rPr lang="en-US" sz="2400" b="1" dirty="0">
                <a:solidFill>
                  <a:srgbClr val="FF0000"/>
                </a:solidFill>
                <a:latin typeface="Bookman Old Style" panose="02050604050505020204" pitchFamily="18" charset="0"/>
              </a:rPr>
              <a:t>15</a:t>
            </a:r>
            <a:r>
              <a:rPr lang="en-US" sz="2700" b="1" dirty="0">
                <a:latin typeface="Bookman Old Style" panose="02050604050505020204" pitchFamily="18" charset="0"/>
              </a:rPr>
              <a:t> </a:t>
            </a:r>
            <a:r>
              <a:rPr lang="en-US" sz="2800" b="1" i="1" dirty="0">
                <a:solidFill>
                  <a:srgbClr val="0070C0"/>
                </a:solidFill>
                <a:latin typeface="Bookman Old Style" panose="02050604050505020204" pitchFamily="18" charset="0"/>
              </a:rPr>
              <a:t>Jesus</a:t>
            </a:r>
            <a:r>
              <a:rPr lang="en-US" sz="2800" b="1" i="1" dirty="0">
                <a:latin typeface="Bookman Old Style" panose="02050604050505020204" pitchFamily="18" charset="0"/>
              </a:rPr>
              <a:t>, aware of this, </a:t>
            </a:r>
            <a:r>
              <a:rPr lang="en-US" sz="2800" b="1" i="1" dirty="0">
                <a:solidFill>
                  <a:srgbClr val="0070C0"/>
                </a:solidFill>
                <a:latin typeface="Bookman Old Style" panose="02050604050505020204" pitchFamily="18" charset="0"/>
              </a:rPr>
              <a:t>withdrew</a:t>
            </a:r>
            <a:r>
              <a:rPr lang="en-US" sz="2800" b="1" i="1" dirty="0">
                <a:latin typeface="Bookman Old Style" panose="02050604050505020204" pitchFamily="18" charset="0"/>
              </a:rPr>
              <a:t> from there. And many followed him, and he </a:t>
            </a:r>
            <a:r>
              <a:rPr lang="en-US" sz="2800" b="1" i="1" dirty="0">
                <a:solidFill>
                  <a:srgbClr val="0070C0"/>
                </a:solidFill>
                <a:latin typeface="Bookman Old Style" panose="02050604050505020204" pitchFamily="18" charset="0"/>
              </a:rPr>
              <a:t>healed</a:t>
            </a:r>
            <a:r>
              <a:rPr lang="en-US" sz="2800" b="1" i="1" dirty="0">
                <a:latin typeface="Bookman Old Style" panose="02050604050505020204" pitchFamily="18" charset="0"/>
              </a:rPr>
              <a:t> them all </a:t>
            </a:r>
            <a:r>
              <a:rPr lang="en-US" sz="2400" b="1" dirty="0">
                <a:solidFill>
                  <a:srgbClr val="FF0000"/>
                </a:solidFill>
                <a:latin typeface="Bookman Old Style" panose="02050604050505020204" pitchFamily="18" charset="0"/>
              </a:rPr>
              <a:t>16</a:t>
            </a:r>
            <a:r>
              <a:rPr lang="en-US" sz="2700" b="1" dirty="0">
                <a:latin typeface="Bookman Old Style" panose="02050604050505020204" pitchFamily="18" charset="0"/>
              </a:rPr>
              <a:t> </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ordered</a:t>
            </a:r>
            <a:r>
              <a:rPr lang="en-US" sz="2800" b="1" i="1" dirty="0">
                <a:latin typeface="Bookman Old Style" panose="02050604050505020204" pitchFamily="18" charset="0"/>
              </a:rPr>
              <a:t> them not to make him known</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He truly is “</a:t>
            </a:r>
            <a:r>
              <a:rPr lang="en-US" sz="2800" b="1" i="1" dirty="0">
                <a:latin typeface="Bookman Old Style" panose="02050604050505020204" pitchFamily="18" charset="0"/>
              </a:rPr>
              <a:t>gentle and lowly in heart</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Matthew 11:29</a:t>
            </a:r>
          </a:p>
          <a:p>
            <a:pPr marL="0" indent="0">
              <a:buNone/>
            </a:pPr>
            <a:endParaRPr lang="en-US" sz="27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91247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ircle(in)">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800" b="1" dirty="0">
                <a:effectLst/>
                <a:latin typeface="Bookman Old Style" panose="02050604050505020204" pitchFamily="18" charset="0"/>
                <a:ea typeface="Calibri" panose="020F0502020204030204" pitchFamily="34" charset="0"/>
              </a:rPr>
              <a:t>“…</a:t>
            </a:r>
            <a:r>
              <a:rPr lang="en-US" sz="2800" b="1" i="1" dirty="0">
                <a:solidFill>
                  <a:srgbClr val="0070C0"/>
                </a:solidFill>
                <a:effectLst/>
                <a:latin typeface="Bookman Old Style" panose="02050604050505020204" pitchFamily="18" charset="0"/>
                <a:ea typeface="Calibri" panose="020F0502020204030204" pitchFamily="34" charset="0"/>
              </a:rPr>
              <a:t>at the right time </a:t>
            </a:r>
            <a:r>
              <a:rPr lang="en-US" sz="2800" b="1" i="1" dirty="0">
                <a:effectLst/>
                <a:latin typeface="Bookman Old Style" panose="02050604050505020204" pitchFamily="18" charset="0"/>
                <a:ea typeface="Calibri" panose="020F0502020204030204" pitchFamily="34" charset="0"/>
              </a:rPr>
              <a:t>Christ died for the ungodly</a:t>
            </a:r>
            <a:r>
              <a:rPr lang="en-US" sz="2800" b="1" dirty="0">
                <a:effectLst/>
                <a:latin typeface="Bookman Old Style" panose="02050604050505020204" pitchFamily="18" charset="0"/>
                <a:ea typeface="Calibri" panose="020F0502020204030204" pitchFamily="34" charset="0"/>
              </a:rPr>
              <a:t>.” </a:t>
            </a:r>
            <a:r>
              <a:rPr lang="en-US" sz="2800" b="1" dirty="0">
                <a:solidFill>
                  <a:srgbClr val="C00000"/>
                </a:solidFill>
                <a:effectLst/>
                <a:latin typeface="Bookman Old Style" panose="02050604050505020204" pitchFamily="18" charset="0"/>
                <a:ea typeface="Calibri" panose="020F0502020204030204" pitchFamily="34" charset="0"/>
              </a:rPr>
              <a:t>Romans 5:6</a:t>
            </a:r>
          </a:p>
          <a:p>
            <a:pPr marL="0" indent="0">
              <a:buNone/>
            </a:pPr>
            <a:r>
              <a:rPr lang="en-US" sz="2800" b="1" dirty="0">
                <a:latin typeface="Bookman Old Style" panose="02050604050505020204" pitchFamily="18" charset="0"/>
              </a:rPr>
              <a:t>“</a:t>
            </a:r>
            <a:r>
              <a:rPr lang="en-US" sz="2800" b="1" i="1" dirty="0">
                <a:solidFill>
                  <a:srgbClr val="0070C0"/>
                </a:solidFill>
                <a:latin typeface="Bookman Old Style" panose="02050604050505020204" pitchFamily="18" charset="0"/>
              </a:rPr>
              <a:t>My hour </a:t>
            </a:r>
            <a:r>
              <a:rPr lang="en-US" sz="2800" b="1" i="1" dirty="0">
                <a:latin typeface="Bookman Old Style" panose="02050604050505020204" pitchFamily="18" charset="0"/>
              </a:rPr>
              <a:t>has not yet come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John 2:4</a:t>
            </a:r>
          </a:p>
          <a:p>
            <a:pPr marL="0" indent="0">
              <a:buNone/>
            </a:pPr>
            <a:r>
              <a:rPr lang="en-US" sz="2400" b="1" dirty="0">
                <a:solidFill>
                  <a:srgbClr val="FF0000"/>
                </a:solidFill>
                <a:latin typeface="Bookman Old Style" panose="02050604050505020204" pitchFamily="18" charset="0"/>
              </a:rPr>
              <a:t>15</a:t>
            </a:r>
            <a:r>
              <a:rPr lang="en-US" sz="2700" b="1" dirty="0">
                <a:latin typeface="Bookman Old Style" panose="02050604050505020204" pitchFamily="18" charset="0"/>
              </a:rPr>
              <a:t> </a:t>
            </a:r>
            <a:r>
              <a:rPr lang="en-US" sz="2800" b="1" i="1" dirty="0">
                <a:solidFill>
                  <a:srgbClr val="0070C0"/>
                </a:solidFill>
                <a:latin typeface="Bookman Old Style" panose="02050604050505020204" pitchFamily="18" charset="0"/>
              </a:rPr>
              <a:t>Jesus</a:t>
            </a:r>
            <a:r>
              <a:rPr lang="en-US" sz="2800" b="1" i="1" dirty="0">
                <a:latin typeface="Bookman Old Style" panose="02050604050505020204" pitchFamily="18" charset="0"/>
              </a:rPr>
              <a:t>, aware of this, </a:t>
            </a:r>
            <a:r>
              <a:rPr lang="en-US" sz="2800" b="1" i="1" dirty="0">
                <a:solidFill>
                  <a:srgbClr val="0070C0"/>
                </a:solidFill>
                <a:latin typeface="Bookman Old Style" panose="02050604050505020204" pitchFamily="18" charset="0"/>
              </a:rPr>
              <a:t>withdrew</a:t>
            </a:r>
            <a:r>
              <a:rPr lang="en-US" sz="2800" b="1" i="1" dirty="0">
                <a:latin typeface="Bookman Old Style" panose="02050604050505020204" pitchFamily="18" charset="0"/>
              </a:rPr>
              <a:t> from there. And many followed him, and he </a:t>
            </a:r>
            <a:r>
              <a:rPr lang="en-US" sz="2800" b="1" i="1" dirty="0">
                <a:solidFill>
                  <a:srgbClr val="0070C0"/>
                </a:solidFill>
                <a:latin typeface="Bookman Old Style" panose="02050604050505020204" pitchFamily="18" charset="0"/>
              </a:rPr>
              <a:t>healed</a:t>
            </a:r>
            <a:r>
              <a:rPr lang="en-US" sz="2800" b="1" i="1" dirty="0">
                <a:latin typeface="Bookman Old Style" panose="02050604050505020204" pitchFamily="18" charset="0"/>
              </a:rPr>
              <a:t> them all </a:t>
            </a:r>
            <a:r>
              <a:rPr lang="en-US" sz="2400" b="1" dirty="0">
                <a:solidFill>
                  <a:srgbClr val="FF0000"/>
                </a:solidFill>
                <a:latin typeface="Bookman Old Style" panose="02050604050505020204" pitchFamily="18" charset="0"/>
              </a:rPr>
              <a:t>16</a:t>
            </a:r>
            <a:r>
              <a:rPr lang="en-US" sz="2700" b="1" dirty="0">
                <a:latin typeface="Bookman Old Style" panose="02050604050505020204" pitchFamily="18" charset="0"/>
              </a:rPr>
              <a:t> </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ordered</a:t>
            </a:r>
            <a:r>
              <a:rPr lang="en-US" sz="2800" b="1" i="1" dirty="0">
                <a:latin typeface="Bookman Old Style" panose="02050604050505020204" pitchFamily="18" charset="0"/>
              </a:rPr>
              <a:t> them not to make him known</a:t>
            </a:r>
            <a:r>
              <a:rPr lang="en-US" sz="2800" b="1" dirty="0">
                <a:latin typeface="Bookman Old Style" panose="02050604050505020204" pitchFamily="18" charset="0"/>
              </a:rPr>
              <a:t>. </a:t>
            </a:r>
          </a:p>
          <a:p>
            <a:pPr marL="0" indent="0">
              <a:buNone/>
            </a:pPr>
            <a:r>
              <a:rPr lang="en-US" sz="2400" b="1" dirty="0">
                <a:solidFill>
                  <a:srgbClr val="FF0000"/>
                </a:solidFill>
                <a:latin typeface="Bookman Old Style" panose="02050604050505020204" pitchFamily="18" charset="0"/>
              </a:rPr>
              <a:t>17</a:t>
            </a:r>
            <a:r>
              <a:rPr lang="en-US" sz="2700" b="1" dirty="0">
                <a:latin typeface="Bookman Old Style" panose="02050604050505020204" pitchFamily="18" charset="0"/>
              </a:rPr>
              <a:t> </a:t>
            </a:r>
            <a:r>
              <a:rPr lang="en-US" sz="2800" b="1" i="1" dirty="0">
                <a:solidFill>
                  <a:srgbClr val="0070C0"/>
                </a:solidFill>
                <a:latin typeface="Bookman Old Style" panose="02050604050505020204" pitchFamily="18" charset="0"/>
              </a:rPr>
              <a:t>This was to fulfill </a:t>
            </a:r>
            <a:r>
              <a:rPr lang="en-US" sz="2800" b="1" i="1" dirty="0">
                <a:latin typeface="Bookman Old Style" panose="02050604050505020204" pitchFamily="18" charset="0"/>
              </a:rPr>
              <a:t>what was spoken by the prophet Isaiah</a:t>
            </a:r>
            <a:r>
              <a:rPr lang="en-US" sz="2800" b="1" dirty="0">
                <a:latin typeface="Bookman Old Style" panose="02050604050505020204" pitchFamily="18" charset="0"/>
              </a:rPr>
              <a:t>:</a:t>
            </a:r>
            <a:endParaRPr lang="en-US" sz="27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103247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circle(in)">
                                      <p:cBhvr>
                                        <p:cTn id="7"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18</a:t>
            </a:r>
            <a:r>
              <a:rPr lang="en-US" sz="2800" b="1" i="1" dirty="0">
                <a:latin typeface="Bookman Old Style" panose="02050604050505020204" pitchFamily="18" charset="0"/>
              </a:rPr>
              <a:t>“Behold, my servant whom I have </a:t>
            </a:r>
            <a:r>
              <a:rPr lang="en-US" sz="2800" b="1" i="1" dirty="0">
                <a:solidFill>
                  <a:srgbClr val="0070C0"/>
                </a:solidFill>
                <a:latin typeface="Bookman Old Style" panose="02050604050505020204" pitchFamily="18" charset="0"/>
              </a:rPr>
              <a:t>chosen</a:t>
            </a:r>
            <a:r>
              <a:rPr lang="en-US" sz="2800" b="1" i="1" dirty="0">
                <a:latin typeface="Bookman Old Style" panose="02050604050505020204" pitchFamily="18" charset="0"/>
              </a:rPr>
              <a:t>, my </a:t>
            </a:r>
            <a:r>
              <a:rPr lang="en-US" sz="2800" b="1" i="1" dirty="0">
                <a:solidFill>
                  <a:srgbClr val="0070C0"/>
                </a:solidFill>
                <a:latin typeface="Bookman Old Style" panose="02050604050505020204" pitchFamily="18" charset="0"/>
              </a:rPr>
              <a:t>beloved</a:t>
            </a:r>
            <a:r>
              <a:rPr lang="en-US" sz="2800" b="1" i="1" dirty="0">
                <a:latin typeface="Bookman Old Style" panose="02050604050505020204" pitchFamily="18" charset="0"/>
              </a:rPr>
              <a:t> with whom </a:t>
            </a:r>
            <a:r>
              <a:rPr lang="en-US" sz="2800" b="1" i="1" dirty="0">
                <a:solidFill>
                  <a:srgbClr val="0070C0"/>
                </a:solidFill>
                <a:latin typeface="Bookman Old Style" panose="02050604050505020204" pitchFamily="18" charset="0"/>
              </a:rPr>
              <a:t>my soul is well pleased</a:t>
            </a:r>
            <a:r>
              <a:rPr lang="en-US" sz="2800" b="1" i="1" dirty="0">
                <a:latin typeface="Bookman Old Style" panose="02050604050505020204" pitchFamily="18" charset="0"/>
              </a:rPr>
              <a:t>. I will put my Spirit upon him, and he will proclaim justice to the Gentiles</a:t>
            </a:r>
            <a:r>
              <a:rPr lang="en-US" sz="2800" b="1" dirty="0">
                <a:latin typeface="Bookman Old Style" panose="02050604050505020204" pitchFamily="18" charset="0"/>
              </a:rPr>
              <a:t>. </a:t>
            </a:r>
            <a:endParaRPr lang="en-US" sz="27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882478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18</a:t>
            </a:r>
            <a:r>
              <a:rPr lang="en-US" sz="2800" b="1" i="1" dirty="0">
                <a:latin typeface="Bookman Old Style" panose="02050604050505020204" pitchFamily="18" charset="0"/>
              </a:rPr>
              <a:t>“Behold, my servant whom I have chosen, my beloved with whom my soul is well pleased. </a:t>
            </a:r>
            <a:r>
              <a:rPr lang="en-US" sz="2800" b="1" i="1" dirty="0">
                <a:solidFill>
                  <a:srgbClr val="0070C0"/>
                </a:solidFill>
                <a:latin typeface="Bookman Old Style" panose="02050604050505020204" pitchFamily="18" charset="0"/>
              </a:rPr>
              <a:t>I will put my Spirit upon him</a:t>
            </a:r>
            <a:r>
              <a:rPr lang="en-US" sz="2800" b="1" i="1" dirty="0">
                <a:latin typeface="Bookman Old Style" panose="02050604050505020204" pitchFamily="18" charset="0"/>
              </a:rPr>
              <a:t>, and </a:t>
            </a:r>
            <a:r>
              <a:rPr lang="en-US" sz="2800" b="1" i="1" dirty="0">
                <a:solidFill>
                  <a:srgbClr val="0070C0"/>
                </a:solidFill>
                <a:latin typeface="Bookman Old Style" panose="02050604050505020204" pitchFamily="18" charset="0"/>
              </a:rPr>
              <a:t>he will proclaim justice to the Gentiles</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The One “</a:t>
            </a:r>
            <a:r>
              <a:rPr lang="en-US" sz="2800" b="1" i="1" dirty="0">
                <a:latin typeface="Bookman Old Style" panose="02050604050505020204" pitchFamily="18" charset="0"/>
              </a:rPr>
              <a:t>Who, being in very nature God, did not consider equality with God something to be used to his own advantage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Philippians 2:6, NIV </a:t>
            </a:r>
          </a:p>
        </p:txBody>
      </p:sp>
    </p:spTree>
    <p:extLst>
      <p:ext uri="{BB962C8B-B14F-4D97-AF65-F5344CB8AC3E}">
        <p14:creationId xmlns:p14="http://schemas.microsoft.com/office/powerpoint/2010/main" val="199045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19</a:t>
            </a:r>
            <a:r>
              <a:rPr lang="en-US" sz="2700" b="1" dirty="0">
                <a:latin typeface="Bookman Old Style" panose="02050604050505020204" pitchFamily="18" charset="0"/>
              </a:rPr>
              <a:t> </a:t>
            </a:r>
            <a:r>
              <a:rPr lang="en-US" sz="2800" b="1" i="1" dirty="0">
                <a:solidFill>
                  <a:srgbClr val="0070C0"/>
                </a:solidFill>
                <a:latin typeface="Bookman Old Style" panose="02050604050505020204" pitchFamily="18" charset="0"/>
              </a:rPr>
              <a:t>He will not quarrel </a:t>
            </a:r>
            <a:r>
              <a:rPr lang="en-US" sz="2800" b="1" i="1" dirty="0">
                <a:latin typeface="Bookman Old Style" panose="02050604050505020204" pitchFamily="18" charset="0"/>
              </a:rPr>
              <a:t>or </a:t>
            </a:r>
            <a:r>
              <a:rPr lang="en-US" sz="2800" b="1" i="1" dirty="0">
                <a:solidFill>
                  <a:srgbClr val="0070C0"/>
                </a:solidFill>
                <a:latin typeface="Bookman Old Style" panose="02050604050505020204" pitchFamily="18" charset="0"/>
              </a:rPr>
              <a:t>cry aloud</a:t>
            </a:r>
            <a:r>
              <a:rPr lang="en-US" sz="2800" b="1" i="1" dirty="0">
                <a:latin typeface="Bookman Old Style" panose="02050604050505020204" pitchFamily="18" charset="0"/>
              </a:rPr>
              <a:t>, nor will anyone hear his voice in the streets</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When he was reviled, </a:t>
            </a:r>
            <a:r>
              <a:rPr lang="en-US" sz="2800" b="1" i="1" dirty="0">
                <a:solidFill>
                  <a:srgbClr val="0070C0"/>
                </a:solidFill>
                <a:latin typeface="Bookman Old Style" panose="02050604050505020204" pitchFamily="18" charset="0"/>
              </a:rPr>
              <a:t>he did not revile in return</a:t>
            </a:r>
            <a:r>
              <a:rPr lang="en-US" sz="2800" b="1" i="1" dirty="0">
                <a:latin typeface="Bookman Old Style" panose="02050604050505020204" pitchFamily="18" charset="0"/>
              </a:rPr>
              <a:t>; when he suffered, </a:t>
            </a:r>
            <a:r>
              <a:rPr lang="en-US" sz="2800" b="1" i="1" dirty="0">
                <a:solidFill>
                  <a:srgbClr val="0070C0"/>
                </a:solidFill>
                <a:latin typeface="Bookman Old Style" panose="02050604050505020204" pitchFamily="18" charset="0"/>
              </a:rPr>
              <a:t>he did not threaten</a:t>
            </a:r>
            <a:r>
              <a:rPr lang="en-US" sz="2800" b="1" i="1" dirty="0">
                <a:latin typeface="Bookman Old Style" panose="02050604050505020204" pitchFamily="18" charset="0"/>
              </a:rPr>
              <a:t>, but </a:t>
            </a:r>
            <a:r>
              <a:rPr lang="en-US" sz="2800" b="1" i="1" dirty="0">
                <a:solidFill>
                  <a:srgbClr val="0070C0"/>
                </a:solidFill>
                <a:latin typeface="Bookman Old Style" panose="02050604050505020204" pitchFamily="18" charset="0"/>
              </a:rPr>
              <a:t>continued entrusting himself to him who judges justly</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1</a:t>
            </a:r>
            <a:r>
              <a:rPr lang="en-US" sz="2800" b="1" baseline="30000" dirty="0">
                <a:solidFill>
                  <a:srgbClr val="C00000"/>
                </a:solidFill>
                <a:latin typeface="Bookman Old Style" panose="02050604050505020204" pitchFamily="18" charset="0"/>
              </a:rPr>
              <a:t>st</a:t>
            </a:r>
            <a:r>
              <a:rPr lang="en-US" sz="2800" b="1" dirty="0">
                <a:solidFill>
                  <a:srgbClr val="C00000"/>
                </a:solidFill>
                <a:latin typeface="Bookman Old Style" panose="02050604050505020204" pitchFamily="18" charset="0"/>
              </a:rPr>
              <a:t> Peter 2:23</a:t>
            </a:r>
            <a:endParaRPr lang="en-US" sz="32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181533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721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20</a:t>
            </a:r>
            <a:r>
              <a:rPr lang="en-US" sz="2700" b="1" dirty="0">
                <a:latin typeface="Bookman Old Style" panose="02050604050505020204" pitchFamily="18" charset="0"/>
              </a:rPr>
              <a:t> </a:t>
            </a:r>
            <a:r>
              <a:rPr lang="en-US" sz="2800" b="1" i="1" dirty="0">
                <a:solidFill>
                  <a:srgbClr val="0070C0"/>
                </a:solidFill>
                <a:latin typeface="Bookman Old Style" panose="02050604050505020204" pitchFamily="18" charset="0"/>
              </a:rPr>
              <a:t>a bruised reed he will not break</a:t>
            </a:r>
            <a:r>
              <a:rPr lang="en-US" sz="2800" b="1" i="1" dirty="0">
                <a:latin typeface="Bookman Old Style" panose="02050604050505020204" pitchFamily="18" charset="0"/>
              </a:rPr>
              <a:t>, and a smoldering wick he will not quench, until he brings justice to victory</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21</a:t>
            </a:r>
            <a:r>
              <a:rPr lang="en-US" sz="2700" b="1" dirty="0">
                <a:latin typeface="Bookman Old Style" panose="02050604050505020204" pitchFamily="18" charset="0"/>
              </a:rPr>
              <a:t> </a:t>
            </a:r>
            <a:r>
              <a:rPr lang="en-US" sz="2800" b="1" i="1" dirty="0">
                <a:latin typeface="Bookman Old Style" panose="02050604050505020204" pitchFamily="18" charset="0"/>
              </a:rPr>
              <a:t>and in his name the Gentiles will hope.”</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solidFill>
                  <a:srgbClr val="0070C0"/>
                </a:solidFill>
                <a:latin typeface="Bookman Old Style" panose="02050604050505020204" pitchFamily="18" charset="0"/>
              </a:rPr>
              <a:t>He does not crush the weak</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The Living Bible </a:t>
            </a:r>
          </a:p>
          <a:p>
            <a:pPr marL="0" indent="0">
              <a:buNone/>
            </a:pPr>
            <a:endParaRPr lang="en-US" sz="27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09293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III.</a:t>
            </a:r>
            <a:r>
              <a:rPr lang="en-US" sz="3200" b="1" dirty="0">
                <a:effectLst/>
                <a:latin typeface="Bookman Old Style" panose="02050604050505020204" pitchFamily="18" charset="0"/>
                <a:ea typeface="Calibri" panose="020F0502020204030204" pitchFamily="34" charset="0"/>
              </a:rPr>
              <a:t> Jesus is a gentle and compassionate Savior (</a:t>
            </a:r>
            <a:r>
              <a:rPr lang="en-US" sz="3200" b="1" i="1" dirty="0">
                <a:effectLst/>
                <a:latin typeface="Bookman Old Style" panose="02050604050505020204" pitchFamily="18" charset="0"/>
                <a:ea typeface="Calibri" panose="020F0502020204030204" pitchFamily="34" charset="0"/>
              </a:rPr>
              <a:t>verses 15-21</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400" b="1" dirty="0">
                <a:solidFill>
                  <a:srgbClr val="FF0000"/>
                </a:solidFill>
                <a:latin typeface="Bookman Old Style" panose="02050604050505020204" pitchFamily="18" charset="0"/>
              </a:rPr>
              <a:t>20</a:t>
            </a:r>
            <a:r>
              <a:rPr lang="en-US" sz="2700" b="1" dirty="0">
                <a:latin typeface="Bookman Old Style" panose="02050604050505020204" pitchFamily="18" charset="0"/>
              </a:rPr>
              <a:t> </a:t>
            </a:r>
            <a:r>
              <a:rPr lang="en-US" sz="2800" b="1" i="1" dirty="0">
                <a:latin typeface="Bookman Old Style" panose="02050604050505020204" pitchFamily="18" charset="0"/>
              </a:rPr>
              <a:t>a bruised reed he will not break, and </a:t>
            </a:r>
            <a:r>
              <a:rPr lang="en-US" sz="2800" b="1" i="1" dirty="0">
                <a:solidFill>
                  <a:srgbClr val="0070C0"/>
                </a:solidFill>
                <a:latin typeface="Bookman Old Style" panose="02050604050505020204" pitchFamily="18" charset="0"/>
              </a:rPr>
              <a:t>a smoldering wick he will not quench</a:t>
            </a:r>
            <a:r>
              <a:rPr lang="en-US" sz="2800" b="1" i="1" dirty="0">
                <a:latin typeface="Bookman Old Style" panose="02050604050505020204" pitchFamily="18" charset="0"/>
              </a:rPr>
              <a:t>, until he brings justice to victory</a:t>
            </a:r>
            <a:r>
              <a:rPr lang="en-US" sz="2800" b="1" dirty="0">
                <a:latin typeface="Bookman Old Style" panose="02050604050505020204" pitchFamily="18" charset="0"/>
              </a:rPr>
              <a:t>; </a:t>
            </a:r>
            <a:r>
              <a:rPr lang="en-US" sz="2400" b="1" dirty="0">
                <a:solidFill>
                  <a:srgbClr val="FF0000"/>
                </a:solidFill>
                <a:latin typeface="Bookman Old Style" panose="02050604050505020204" pitchFamily="18" charset="0"/>
              </a:rPr>
              <a:t>21</a:t>
            </a:r>
            <a:r>
              <a:rPr lang="en-US" sz="2700" b="1" dirty="0">
                <a:latin typeface="Bookman Old Style" panose="02050604050505020204" pitchFamily="18" charset="0"/>
              </a:rPr>
              <a:t> </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in his name the Gentiles will hope</a:t>
            </a:r>
            <a:r>
              <a:rPr lang="en-US" sz="2800" b="1" i="1" dirty="0">
                <a:latin typeface="Bookman Old Style" panose="02050604050505020204" pitchFamily="18" charset="0"/>
              </a:rPr>
              <a:t>.”</a:t>
            </a:r>
            <a:r>
              <a:rPr lang="en-US" sz="2800" b="1" dirty="0">
                <a:latin typeface="Bookman Old Style" panose="02050604050505020204" pitchFamily="18" charset="0"/>
              </a:rPr>
              <a:t>  </a:t>
            </a:r>
          </a:p>
          <a:p>
            <a:pPr marL="0" indent="0">
              <a:buNone/>
            </a:pPr>
            <a:r>
              <a:rPr lang="en-US" sz="2800" b="1" dirty="0">
                <a:latin typeface="Bookman Old Style" panose="02050604050505020204" pitchFamily="18" charset="0"/>
              </a:rPr>
              <a:t>“</a:t>
            </a:r>
            <a:r>
              <a:rPr lang="en-US" sz="2800" b="1" i="1" dirty="0">
                <a:solidFill>
                  <a:srgbClr val="0070C0"/>
                </a:solidFill>
                <a:latin typeface="Bookman Old Style" panose="02050604050505020204" pitchFamily="18" charset="0"/>
              </a:rPr>
              <a:t>He does not…quench the smallest hope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The Living Bible </a:t>
            </a:r>
          </a:p>
          <a:p>
            <a:pPr marL="0" indent="0">
              <a:buNone/>
            </a:pPr>
            <a:endParaRPr lang="en-US" sz="27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6404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816E-35CD-3C4D-03D6-19308FA35692}"/>
              </a:ext>
            </a:extLst>
          </p:cNvPr>
          <p:cNvSpPr>
            <a:spLocks noGrp="1"/>
          </p:cNvSpPr>
          <p:nvPr>
            <p:ph type="title"/>
          </p:nvPr>
        </p:nvSpPr>
        <p:spPr/>
        <p:txBody>
          <a:bodyPr/>
          <a:lstStyle/>
          <a:p>
            <a:pPr algn="r"/>
            <a:r>
              <a:rPr lang="en-US" dirty="0"/>
              <a:t>Who is Jesus?</a:t>
            </a:r>
          </a:p>
        </p:txBody>
      </p:sp>
      <p:sp>
        <p:nvSpPr>
          <p:cNvPr id="3" name="Content Placeholder 2">
            <a:extLst>
              <a:ext uri="{FF2B5EF4-FFF2-40B4-BE49-F238E27FC236}">
                <a16:creationId xmlns:a16="http://schemas.microsoft.com/office/drawing/2014/main" id="{135EB195-21D1-F89C-4FD3-41524F8949C9}"/>
              </a:ext>
            </a:extLst>
          </p:cNvPr>
          <p:cNvSpPr>
            <a:spLocks noGrp="1"/>
          </p:cNvSpPr>
          <p:nvPr>
            <p:ph idx="1"/>
          </p:nvPr>
        </p:nvSpPr>
        <p:spPr/>
        <p:txBody>
          <a:bodyPr>
            <a:normAutofit fontScale="92500" lnSpcReduction="10000"/>
          </a:bodyPr>
          <a:lstStyle/>
          <a:p>
            <a:pPr marL="0" indent="0">
              <a:buNone/>
            </a:pPr>
            <a:endParaRPr lang="en-US" sz="2800" b="1" dirty="0">
              <a:effectLst/>
              <a:latin typeface="Bookman Old Style" panose="02050604050505020204" pitchFamily="18" charset="0"/>
              <a:ea typeface="Calibri" panose="020F0502020204030204" pitchFamily="34" charset="0"/>
            </a:endParaRPr>
          </a:p>
          <a:p>
            <a:pPr marL="0" indent="0">
              <a:buNone/>
            </a:pPr>
            <a:endParaRPr lang="en-US" sz="2800" b="1" dirty="0">
              <a:latin typeface="Bookman Old Style" panose="02050604050505020204" pitchFamily="18" charset="0"/>
              <a:ea typeface="Calibri" panose="020F0502020204030204" pitchFamily="34" charset="0"/>
            </a:endParaRPr>
          </a:p>
          <a:p>
            <a:pPr marL="0" indent="0">
              <a:buNone/>
            </a:pPr>
            <a:endParaRPr lang="en-US" sz="2800" b="1" dirty="0">
              <a:effectLst/>
              <a:latin typeface="Bookman Old Style" panose="02050604050505020204" pitchFamily="18" charset="0"/>
              <a:ea typeface="Calibri" panose="020F0502020204030204" pitchFamily="34" charset="0"/>
            </a:endParaRPr>
          </a:p>
          <a:p>
            <a:pPr marL="0" indent="0">
              <a:buNone/>
            </a:pPr>
            <a:endParaRPr lang="en-US" sz="2800" b="1" dirty="0">
              <a:latin typeface="Bookman Old Style" panose="02050604050505020204" pitchFamily="18" charset="0"/>
              <a:ea typeface="Calibri" panose="020F0502020204030204" pitchFamily="34" charset="0"/>
            </a:endParaRPr>
          </a:p>
          <a:p>
            <a:pPr marL="0" indent="0" algn="ctr">
              <a:buNone/>
            </a:pPr>
            <a:r>
              <a:rPr lang="en-US" sz="3000" b="1" dirty="0">
                <a:effectLst/>
                <a:latin typeface="Bookman Old Style" panose="02050604050505020204" pitchFamily="18" charset="0"/>
                <a:ea typeface="Calibri" panose="020F0502020204030204" pitchFamily="34" charset="0"/>
              </a:rPr>
              <a:t>He is a real Savior. In the end, He will bring victory. The victory of God’s justice prevailing over the entire world, and (</a:t>
            </a:r>
            <a:r>
              <a:rPr lang="en-US" sz="3000" b="1" dirty="0">
                <a:solidFill>
                  <a:srgbClr val="C00000"/>
                </a:solidFill>
                <a:effectLst/>
                <a:latin typeface="Bookman Old Style" panose="02050604050505020204" pitchFamily="18" charset="0"/>
                <a:ea typeface="Calibri" panose="020F0502020204030204" pitchFamily="34" charset="0"/>
              </a:rPr>
              <a:t>Matthew11:28</a:t>
            </a:r>
            <a:r>
              <a:rPr lang="en-US" sz="3000" b="1" dirty="0">
                <a:effectLst/>
                <a:latin typeface="Bookman Old Style" panose="02050604050505020204" pitchFamily="18" charset="0"/>
                <a:ea typeface="Calibri" panose="020F0502020204030204" pitchFamily="34" charset="0"/>
              </a:rPr>
              <a:t>) all who </a:t>
            </a:r>
            <a:r>
              <a:rPr lang="en-US" sz="3000" b="1" i="1" dirty="0">
                <a:effectLst/>
                <a:latin typeface="Bookman Old Style" panose="02050604050505020204" pitchFamily="18" charset="0"/>
                <a:ea typeface="Calibri" panose="020F0502020204030204" pitchFamily="34" charset="0"/>
              </a:rPr>
              <a:t>Come to</a:t>
            </a:r>
            <a:r>
              <a:rPr lang="en-US" sz="3000" b="1" dirty="0">
                <a:effectLst/>
                <a:latin typeface="Bookman Old Style" panose="02050604050505020204" pitchFamily="18" charset="0"/>
                <a:ea typeface="Calibri" panose="020F0502020204030204" pitchFamily="34" charset="0"/>
              </a:rPr>
              <a:t> Him, </a:t>
            </a:r>
            <a:r>
              <a:rPr lang="en-US" sz="3000" b="1" i="1" dirty="0">
                <a:effectLst/>
                <a:latin typeface="Bookman Old Style" panose="02050604050505020204" pitchFamily="18" charset="0"/>
                <a:ea typeface="Calibri" panose="020F0502020204030204" pitchFamily="34" charset="0"/>
              </a:rPr>
              <a:t>all who labor and are heavy laden</a:t>
            </a:r>
            <a:r>
              <a:rPr lang="en-US" sz="3000" b="1" dirty="0">
                <a:effectLst/>
                <a:latin typeface="Bookman Old Style" panose="02050604050505020204" pitchFamily="18" charset="0"/>
                <a:ea typeface="Calibri" panose="020F0502020204030204" pitchFamily="34" charset="0"/>
              </a:rPr>
              <a:t>, </a:t>
            </a:r>
            <a:r>
              <a:rPr lang="en-US" sz="3000" b="1" i="1" dirty="0">
                <a:effectLst/>
                <a:latin typeface="Bookman Old Style" panose="02050604050505020204" pitchFamily="18" charset="0"/>
                <a:ea typeface="Calibri" panose="020F0502020204030204" pitchFamily="34" charset="0"/>
              </a:rPr>
              <a:t>will</a:t>
            </a:r>
            <a:r>
              <a:rPr lang="en-US" sz="3000" b="1" dirty="0">
                <a:effectLst/>
                <a:latin typeface="Bookman Old Style" panose="02050604050505020204" pitchFamily="18" charset="0"/>
                <a:ea typeface="Calibri" panose="020F0502020204030204" pitchFamily="34" charset="0"/>
              </a:rPr>
              <a:t> receive the </a:t>
            </a:r>
            <a:r>
              <a:rPr lang="en-US" sz="3000" b="1" i="1" dirty="0">
                <a:effectLst/>
                <a:latin typeface="Bookman Old Style" panose="02050604050505020204" pitchFamily="18" charset="0"/>
                <a:ea typeface="Calibri" panose="020F0502020204030204" pitchFamily="34" charset="0"/>
              </a:rPr>
              <a:t>rest</a:t>
            </a:r>
            <a:r>
              <a:rPr lang="en-US" sz="3000" b="1" dirty="0">
                <a:effectLst/>
                <a:latin typeface="Bookman Old Style" panose="02050604050505020204" pitchFamily="18" charset="0"/>
                <a:ea typeface="Calibri" panose="020F0502020204030204" pitchFamily="34" charset="0"/>
              </a:rPr>
              <a:t> of living in such a world together with Jesus forever.</a:t>
            </a:r>
            <a:endParaRPr lang="en-US" sz="3500" b="1" dirty="0">
              <a:latin typeface="Bookman Old Style" panose="02050604050505020204" pitchFamily="18" charset="0"/>
            </a:endParaRPr>
          </a:p>
        </p:txBody>
      </p:sp>
    </p:spTree>
    <p:extLst>
      <p:ext uri="{BB962C8B-B14F-4D97-AF65-F5344CB8AC3E}">
        <p14:creationId xmlns:p14="http://schemas.microsoft.com/office/powerpoint/2010/main" val="32988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816E-35CD-3C4D-03D6-19308FA35692}"/>
              </a:ext>
            </a:extLst>
          </p:cNvPr>
          <p:cNvSpPr>
            <a:spLocks noGrp="1"/>
          </p:cNvSpPr>
          <p:nvPr>
            <p:ph type="title"/>
          </p:nvPr>
        </p:nvSpPr>
        <p:spPr/>
        <p:txBody>
          <a:bodyPr/>
          <a:lstStyle/>
          <a:p>
            <a:pPr algn="r"/>
            <a:r>
              <a:rPr lang="en-US" dirty="0"/>
              <a:t>Who is Jesus?</a:t>
            </a:r>
          </a:p>
        </p:txBody>
      </p:sp>
      <p:sp>
        <p:nvSpPr>
          <p:cNvPr id="3" name="Content Placeholder 2">
            <a:extLst>
              <a:ext uri="{FF2B5EF4-FFF2-40B4-BE49-F238E27FC236}">
                <a16:creationId xmlns:a16="http://schemas.microsoft.com/office/drawing/2014/main" id="{135EB195-21D1-F89C-4FD3-41524F8949C9}"/>
              </a:ext>
            </a:extLst>
          </p:cNvPr>
          <p:cNvSpPr>
            <a:spLocks noGrp="1"/>
          </p:cNvSpPr>
          <p:nvPr>
            <p:ph idx="1"/>
          </p:nvPr>
        </p:nvSpPr>
        <p:spPr>
          <a:xfrm>
            <a:off x="1069848" y="1723370"/>
            <a:ext cx="10058400" cy="4494545"/>
          </a:xfrm>
        </p:spPr>
        <p:txBody>
          <a:bodyPr>
            <a:noAutofit/>
          </a:bodyPr>
          <a:lstStyle/>
          <a:p>
            <a:pPr marL="0" indent="0">
              <a:buNone/>
            </a:pPr>
            <a:endParaRPr lang="en-US" sz="2800" b="1" dirty="0">
              <a:effectLst/>
              <a:latin typeface="Bookman Old Style" panose="02050604050505020204" pitchFamily="18" charset="0"/>
              <a:ea typeface="Calibri" panose="020F0502020204030204" pitchFamily="34" charset="0"/>
            </a:endParaRPr>
          </a:p>
          <a:p>
            <a:pPr marL="0" indent="0">
              <a:buNone/>
            </a:pPr>
            <a:endParaRPr lang="en-US" sz="2800" b="1" dirty="0">
              <a:latin typeface="Bookman Old Style" panose="02050604050505020204" pitchFamily="18" charset="0"/>
              <a:ea typeface="Calibri" panose="020F0502020204030204" pitchFamily="34" charset="0"/>
            </a:endParaRPr>
          </a:p>
          <a:p>
            <a:pPr marL="0" indent="0">
              <a:buNone/>
            </a:pPr>
            <a:endParaRPr lang="en-US" sz="2800" b="1" dirty="0">
              <a:effectLst/>
              <a:latin typeface="Bookman Old Style" panose="02050604050505020204" pitchFamily="18" charset="0"/>
              <a:ea typeface="Calibri" panose="020F0502020204030204" pitchFamily="34" charset="0"/>
            </a:endParaRPr>
          </a:p>
          <a:p>
            <a:pPr marL="0" indent="0">
              <a:buNone/>
            </a:pPr>
            <a:endParaRPr lang="en-US" sz="2800" b="1" dirty="0">
              <a:latin typeface="Bookman Old Style" panose="02050604050505020204" pitchFamily="18" charset="0"/>
              <a:ea typeface="Calibri" panose="020F0502020204030204" pitchFamily="34" charset="0"/>
            </a:endParaRPr>
          </a:p>
          <a:p>
            <a:pPr marL="0" indent="0" algn="ctr">
              <a:buNone/>
            </a:pPr>
            <a:r>
              <a:rPr lang="en-US" sz="2800" b="1" dirty="0">
                <a:latin typeface="Bookman Old Style" panose="02050604050505020204" pitchFamily="18" charset="0"/>
              </a:rPr>
              <a:t>He is the Lord of the Sabbath. He is the Good Shepherd. He is the gentle and compassionate Savior who loves you so much that He left His throne in heaven to come into this world as a man so that He could die for you on a cross to make this wonderful eternal life of justice and rest possible for you. He is the Savior who says “</a:t>
            </a:r>
            <a:r>
              <a:rPr lang="en-US" sz="2800" b="1" i="1" dirty="0">
                <a:solidFill>
                  <a:srgbClr val="0070C0"/>
                </a:solidFill>
                <a:latin typeface="Bookman Old Style" panose="02050604050505020204" pitchFamily="18" charset="0"/>
              </a:rPr>
              <a:t>Come to me</a:t>
            </a:r>
            <a:r>
              <a:rPr lang="en-US" sz="2800" b="1" dirty="0">
                <a:latin typeface="Bookman Old Style" panose="02050604050505020204" pitchFamily="18" charset="0"/>
              </a:rPr>
              <a:t>.”</a:t>
            </a:r>
            <a:endParaRPr lang="en-US" sz="4000" b="1" dirty="0">
              <a:latin typeface="Bookman Old Style" panose="02050604050505020204" pitchFamily="18" charset="0"/>
            </a:endParaRPr>
          </a:p>
        </p:txBody>
      </p:sp>
    </p:spTree>
    <p:extLst>
      <p:ext uri="{BB962C8B-B14F-4D97-AF65-F5344CB8AC3E}">
        <p14:creationId xmlns:p14="http://schemas.microsoft.com/office/powerpoint/2010/main" val="225132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Benediction</a:t>
            </a:r>
          </a:p>
        </p:txBody>
      </p:sp>
    </p:spTree>
    <p:extLst>
      <p:ext uri="{BB962C8B-B14F-4D97-AF65-F5344CB8AC3E}">
        <p14:creationId xmlns:p14="http://schemas.microsoft.com/office/powerpoint/2010/main" val="2738601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7000"/>
            <a:extLst>
              <a:ext uri="{BEBA8EAE-BF5A-486C-A8C5-ECC9F3942E4B}">
                <a14:imgProps xmlns:a14="http://schemas.microsoft.com/office/drawing/2010/main">
                  <a14:imgLayer r:embed="rId3">
                    <a14:imgEffect>
                      <a14:sharpenSoften amount="1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C66EDD-5C89-6633-740B-33011E7CC064}"/>
              </a:ext>
            </a:extLst>
          </p:cNvPr>
          <p:cNvSpPr>
            <a:spLocks noGrp="1"/>
          </p:cNvSpPr>
          <p:nvPr>
            <p:ph type="title"/>
          </p:nvPr>
        </p:nvSpPr>
        <p:spPr/>
        <p:txBody>
          <a:bodyPr>
            <a:normAutofit/>
          </a:bodyPr>
          <a:lstStyle/>
          <a:p>
            <a:pPr algn="r"/>
            <a:r>
              <a:rPr lang="en-US" sz="4800" dirty="0">
                <a:solidFill>
                  <a:schemeClr val="accent4"/>
                </a:solidFill>
                <a:latin typeface="David" panose="020E0502060401010101" pitchFamily="34" charset="-79"/>
                <a:cs typeface="David" panose="020E0502060401010101" pitchFamily="34" charset="-79"/>
              </a:rPr>
              <a:t>Matthew 12:1-21</a:t>
            </a:r>
          </a:p>
        </p:txBody>
      </p:sp>
    </p:spTree>
    <p:extLst>
      <p:ext uri="{BB962C8B-B14F-4D97-AF65-F5344CB8AC3E}">
        <p14:creationId xmlns:p14="http://schemas.microsoft.com/office/powerpoint/2010/main" val="116730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0" indent="0">
              <a:buNone/>
            </a:pPr>
            <a:r>
              <a:rPr lang="en-US" sz="2800" b="1" dirty="0">
                <a:effectLst/>
                <a:latin typeface="Bookman Old Style" panose="02050604050505020204" pitchFamily="18" charset="0"/>
                <a:ea typeface="Calibri" panose="020F0502020204030204" pitchFamily="34" charset="0"/>
              </a:rPr>
              <a:t>“</a:t>
            </a:r>
            <a:r>
              <a:rPr lang="en-US" sz="2800" b="1" i="1" dirty="0">
                <a:effectLst/>
                <a:latin typeface="Bookman Old Style" panose="02050604050505020204" pitchFamily="18" charset="0"/>
                <a:ea typeface="Calibri" panose="020F0502020204030204" pitchFamily="34" charset="0"/>
              </a:rPr>
              <a:t>For in six days </a:t>
            </a:r>
            <a:r>
              <a:rPr lang="en-US" sz="2800" b="1" i="1" dirty="0">
                <a:solidFill>
                  <a:srgbClr val="0070C0"/>
                </a:solidFill>
                <a:effectLst/>
                <a:latin typeface="Bookman Old Style" panose="02050604050505020204" pitchFamily="18" charset="0"/>
                <a:ea typeface="Calibri" panose="020F0502020204030204" pitchFamily="34" charset="0"/>
              </a:rPr>
              <a:t>the Lord </a:t>
            </a:r>
            <a:r>
              <a:rPr lang="en-US" sz="2800" b="1" i="1" dirty="0">
                <a:effectLst/>
                <a:latin typeface="Bookman Old Style" panose="02050604050505020204" pitchFamily="18" charset="0"/>
                <a:ea typeface="Calibri" panose="020F0502020204030204" pitchFamily="34" charset="0"/>
              </a:rPr>
              <a:t>made heaven and earth, the sea, and all that is in them, and </a:t>
            </a:r>
            <a:r>
              <a:rPr lang="en-US" sz="2800" b="1" i="1" dirty="0">
                <a:solidFill>
                  <a:srgbClr val="0070C0"/>
                </a:solidFill>
                <a:effectLst/>
                <a:latin typeface="Bookman Old Style" panose="02050604050505020204" pitchFamily="18" charset="0"/>
                <a:ea typeface="Calibri" panose="020F0502020204030204" pitchFamily="34" charset="0"/>
              </a:rPr>
              <a:t>rested on the seventh day</a:t>
            </a:r>
            <a:r>
              <a:rPr lang="en-US" sz="2800" b="1" dirty="0">
                <a:effectLst/>
                <a:latin typeface="Bookman Old Style" panose="02050604050505020204" pitchFamily="18" charset="0"/>
                <a:ea typeface="Calibri" panose="020F0502020204030204" pitchFamily="34" charset="0"/>
              </a:rPr>
              <a:t>.” </a:t>
            </a:r>
            <a:r>
              <a:rPr lang="en-US" sz="2800" b="1" dirty="0">
                <a:solidFill>
                  <a:srgbClr val="C00000"/>
                </a:solidFill>
                <a:effectLst/>
                <a:latin typeface="Bookman Old Style" panose="02050604050505020204" pitchFamily="18" charset="0"/>
                <a:ea typeface="Calibri" panose="020F0502020204030204" pitchFamily="34" charset="0"/>
              </a:rPr>
              <a:t>Exodus 20:11</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Take my yoke upon you, and learn from me, for I am gentle and lowly in heart, and you will find </a:t>
            </a:r>
            <a:r>
              <a:rPr lang="en-US" sz="2800" b="1" i="1" dirty="0">
                <a:solidFill>
                  <a:srgbClr val="0070C0"/>
                </a:solidFill>
                <a:latin typeface="Bookman Old Style" panose="02050604050505020204" pitchFamily="18" charset="0"/>
              </a:rPr>
              <a:t>rest for your souls</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Matthew 11:29</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Come to me, </a:t>
            </a:r>
            <a:r>
              <a:rPr lang="en-US" sz="2800" b="1" i="1" dirty="0">
                <a:solidFill>
                  <a:srgbClr val="0070C0"/>
                </a:solidFill>
                <a:latin typeface="Bookman Old Style" panose="02050604050505020204" pitchFamily="18" charset="0"/>
              </a:rPr>
              <a:t>all who labor and are heavy laden</a:t>
            </a:r>
            <a:r>
              <a:rPr lang="en-US" sz="2800" b="1" dirty="0">
                <a:latin typeface="Bookman Old Style" panose="02050604050505020204" pitchFamily="18" charset="0"/>
              </a:rPr>
              <a:t>…” </a:t>
            </a:r>
            <a:r>
              <a:rPr lang="en-US" sz="2800" b="1" i="1" dirty="0">
                <a:solidFill>
                  <a:srgbClr val="C00000"/>
                </a:solidFill>
                <a:latin typeface="Bookman Old Style" panose="02050604050505020204" pitchFamily="18" charset="0"/>
              </a:rPr>
              <a:t>Matthew 11:28</a:t>
            </a:r>
          </a:p>
        </p:txBody>
      </p:sp>
    </p:spTree>
    <p:extLst>
      <p:ext uri="{BB962C8B-B14F-4D97-AF65-F5344CB8AC3E}">
        <p14:creationId xmlns:p14="http://schemas.microsoft.com/office/powerpoint/2010/main" val="360492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457200" indent="-457200">
              <a:buFont typeface="+mj-lt"/>
              <a:buAutoNum type="alphaUcPeriod"/>
            </a:pPr>
            <a:r>
              <a:rPr lang="en-US" sz="2800" b="1" dirty="0">
                <a:latin typeface="Bookman Old Style" panose="02050604050505020204" pitchFamily="18" charset="0"/>
              </a:rPr>
              <a:t>He is greater than David (</a:t>
            </a:r>
            <a:r>
              <a:rPr lang="en-US" sz="2800" b="1" i="1" dirty="0">
                <a:latin typeface="Bookman Old Style" panose="02050604050505020204" pitchFamily="18" charset="0"/>
              </a:rPr>
              <a:t>1-4</a:t>
            </a:r>
            <a:r>
              <a:rPr lang="en-US" sz="2800" b="1" dirty="0">
                <a:latin typeface="Bookman Old Style" panose="02050604050505020204" pitchFamily="18" charset="0"/>
              </a:rPr>
              <a:t>)</a:t>
            </a:r>
          </a:p>
          <a:p>
            <a:pPr marL="0" indent="0">
              <a:buNone/>
            </a:pPr>
            <a:r>
              <a:rPr lang="en-US" sz="2400" b="1" dirty="0">
                <a:solidFill>
                  <a:srgbClr val="FF0000"/>
                </a:solidFill>
                <a:latin typeface="Bookman Old Style" panose="02050604050505020204" pitchFamily="18" charset="0"/>
              </a:rPr>
              <a:t>1</a:t>
            </a:r>
            <a:r>
              <a:rPr lang="en-US" sz="2700" b="1" dirty="0">
                <a:latin typeface="Bookman Old Style" panose="02050604050505020204" pitchFamily="18" charset="0"/>
              </a:rPr>
              <a:t> </a:t>
            </a:r>
            <a:r>
              <a:rPr lang="en-US" sz="2700" b="1" i="1" dirty="0">
                <a:latin typeface="Bookman Old Style" panose="02050604050505020204" pitchFamily="18" charset="0"/>
              </a:rPr>
              <a:t>At that time Jesus went through the grainfields on the Sabbath. </a:t>
            </a:r>
            <a:r>
              <a:rPr lang="en-US" sz="2700" b="1" i="1" dirty="0">
                <a:solidFill>
                  <a:srgbClr val="0070C0"/>
                </a:solidFill>
                <a:latin typeface="Bookman Old Style" panose="02050604050505020204" pitchFamily="18" charset="0"/>
              </a:rPr>
              <a:t>His disciples were hungry, and they began to pluck heads of grain and to eat</a:t>
            </a:r>
            <a:r>
              <a:rPr lang="en-US" sz="2700" b="1" dirty="0">
                <a:latin typeface="Bookman Old Style" panose="02050604050505020204" pitchFamily="18" charset="0"/>
              </a:rPr>
              <a:t>. </a:t>
            </a:r>
            <a:r>
              <a:rPr lang="en-US" sz="2400" b="1" dirty="0">
                <a:solidFill>
                  <a:srgbClr val="FF0000"/>
                </a:solidFill>
                <a:latin typeface="Bookman Old Style" panose="02050604050505020204" pitchFamily="18" charset="0"/>
              </a:rPr>
              <a:t>2</a:t>
            </a:r>
            <a:r>
              <a:rPr lang="en-US" sz="2700" b="1" dirty="0">
                <a:latin typeface="Bookman Old Style" panose="02050604050505020204" pitchFamily="18" charset="0"/>
              </a:rPr>
              <a:t> </a:t>
            </a:r>
            <a:r>
              <a:rPr lang="en-US" sz="2700" b="1" i="1" dirty="0">
                <a:latin typeface="Bookman Old Style" panose="02050604050505020204" pitchFamily="18" charset="0"/>
              </a:rPr>
              <a:t>But when the Pharisees saw it, they said to him, “Look, your disciples are doing what is not lawful to do on the Sabbath.”</a:t>
            </a:r>
          </a:p>
          <a:p>
            <a:pPr marL="0" indent="0">
              <a:buNone/>
            </a:pPr>
            <a:r>
              <a:rPr lang="en-US" sz="2800" b="1" dirty="0">
                <a:latin typeface="Bookman Old Style" panose="02050604050505020204" pitchFamily="18" charset="0"/>
              </a:rPr>
              <a:t>“</a:t>
            </a:r>
            <a:r>
              <a:rPr lang="en-US" sz="2800" b="1" i="1" dirty="0">
                <a:latin typeface="Bookman Old Style" panose="02050604050505020204" pitchFamily="18" charset="0"/>
              </a:rPr>
              <a:t>If you go into your neighbor’s standing grain, </a:t>
            </a:r>
            <a:r>
              <a:rPr lang="en-US" sz="2800" b="1" i="1" dirty="0">
                <a:solidFill>
                  <a:srgbClr val="0070C0"/>
                </a:solidFill>
                <a:latin typeface="Bookman Old Style" panose="02050604050505020204" pitchFamily="18" charset="0"/>
              </a:rPr>
              <a:t>you may pluck</a:t>
            </a:r>
            <a:r>
              <a:rPr lang="en-US" sz="2800" b="1" i="1" dirty="0">
                <a:latin typeface="Bookman Old Style" panose="02050604050505020204" pitchFamily="18" charset="0"/>
              </a:rPr>
              <a:t> the ears with your hand, </a:t>
            </a:r>
            <a:r>
              <a:rPr lang="en-US" sz="2800" b="1" i="1" dirty="0">
                <a:solidFill>
                  <a:srgbClr val="0070C0"/>
                </a:solidFill>
                <a:latin typeface="Bookman Old Style" panose="02050604050505020204" pitchFamily="18" charset="0"/>
              </a:rPr>
              <a:t>but</a:t>
            </a:r>
            <a:r>
              <a:rPr lang="en-US" sz="2800" b="1" i="1" dirty="0">
                <a:latin typeface="Bookman Old Style" panose="02050604050505020204" pitchFamily="18" charset="0"/>
              </a:rPr>
              <a:t> </a:t>
            </a:r>
            <a:r>
              <a:rPr lang="en-US" sz="2800" b="1" i="1" dirty="0">
                <a:solidFill>
                  <a:srgbClr val="0070C0"/>
                </a:solidFill>
                <a:latin typeface="Bookman Old Style" panose="02050604050505020204" pitchFamily="18" charset="0"/>
              </a:rPr>
              <a:t>you shall not put a sickle to</a:t>
            </a:r>
            <a:r>
              <a:rPr lang="en-US" sz="2800" b="1" i="1" dirty="0">
                <a:latin typeface="Bookman Old Style" panose="02050604050505020204" pitchFamily="18" charset="0"/>
              </a:rPr>
              <a:t> your neighbor’s standing grain</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Deuteronomy 23:25 </a:t>
            </a:r>
          </a:p>
        </p:txBody>
      </p:sp>
    </p:spTree>
    <p:extLst>
      <p:ext uri="{BB962C8B-B14F-4D97-AF65-F5344CB8AC3E}">
        <p14:creationId xmlns:p14="http://schemas.microsoft.com/office/powerpoint/2010/main" val="346724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circle(in)">
                                      <p:cBhvr>
                                        <p:cTn id="16"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457200" indent="-457200">
              <a:buFont typeface="+mj-lt"/>
              <a:buAutoNum type="alphaUcPeriod"/>
            </a:pPr>
            <a:r>
              <a:rPr lang="en-US" sz="2800" b="1" dirty="0">
                <a:latin typeface="Bookman Old Style" panose="02050604050505020204" pitchFamily="18" charset="0"/>
              </a:rPr>
              <a:t>He is greater than David (</a:t>
            </a:r>
            <a:r>
              <a:rPr lang="en-US" sz="2800" b="1" i="1" dirty="0">
                <a:latin typeface="Bookman Old Style" panose="02050604050505020204" pitchFamily="18" charset="0"/>
              </a:rPr>
              <a:t>1-4</a:t>
            </a:r>
            <a:r>
              <a:rPr lang="en-US" sz="2800" b="1" dirty="0">
                <a:latin typeface="Bookman Old Style" panose="02050604050505020204" pitchFamily="18" charset="0"/>
              </a:rPr>
              <a:t>)</a:t>
            </a:r>
          </a:p>
          <a:p>
            <a:pPr marL="0" indent="0">
              <a:buNone/>
            </a:pPr>
            <a:r>
              <a:rPr lang="en-US" sz="2400" b="1" dirty="0">
                <a:solidFill>
                  <a:srgbClr val="FF0000"/>
                </a:solidFill>
                <a:latin typeface="Bookman Old Style" panose="02050604050505020204" pitchFamily="18" charset="0"/>
              </a:rPr>
              <a:t>3</a:t>
            </a:r>
            <a:r>
              <a:rPr lang="en-US" sz="2700" b="1" dirty="0">
                <a:latin typeface="Bookman Old Style" panose="02050604050505020204" pitchFamily="18" charset="0"/>
              </a:rPr>
              <a:t> </a:t>
            </a:r>
            <a:r>
              <a:rPr lang="en-US" sz="2700" b="1" i="1" dirty="0">
                <a:latin typeface="Bookman Old Style" panose="02050604050505020204" pitchFamily="18" charset="0"/>
              </a:rPr>
              <a:t>He said to them, “Have you not read what </a:t>
            </a:r>
            <a:r>
              <a:rPr lang="en-US" sz="2700" b="1" i="1" dirty="0">
                <a:solidFill>
                  <a:srgbClr val="0070C0"/>
                </a:solidFill>
                <a:latin typeface="Bookman Old Style" panose="02050604050505020204" pitchFamily="18" charset="0"/>
              </a:rPr>
              <a:t>David</a:t>
            </a:r>
            <a:r>
              <a:rPr lang="en-US" sz="2700" b="1" i="1" dirty="0">
                <a:latin typeface="Bookman Old Style" panose="02050604050505020204" pitchFamily="18" charset="0"/>
              </a:rPr>
              <a:t> did when he was hungry, and those who were with him:</a:t>
            </a:r>
            <a:r>
              <a:rPr lang="en-US" sz="2700" b="1" dirty="0">
                <a:latin typeface="Bookman Old Style" panose="02050604050505020204" pitchFamily="18" charset="0"/>
              </a:rPr>
              <a:t> </a:t>
            </a:r>
            <a:r>
              <a:rPr lang="en-US" sz="2400" b="1" dirty="0">
                <a:solidFill>
                  <a:srgbClr val="FF0000"/>
                </a:solidFill>
                <a:latin typeface="Bookman Old Style" panose="02050604050505020204" pitchFamily="18" charset="0"/>
              </a:rPr>
              <a:t>4</a:t>
            </a:r>
            <a:r>
              <a:rPr lang="en-US" sz="2700" b="1" dirty="0">
                <a:latin typeface="Bookman Old Style" panose="02050604050505020204" pitchFamily="18" charset="0"/>
              </a:rPr>
              <a:t> </a:t>
            </a:r>
            <a:r>
              <a:rPr lang="en-US" sz="2700" b="1" i="1" dirty="0">
                <a:latin typeface="Bookman Old Style" panose="02050604050505020204" pitchFamily="18" charset="0"/>
              </a:rPr>
              <a:t>how he entered the house of God and </a:t>
            </a:r>
            <a:r>
              <a:rPr lang="en-US" sz="2700" b="1" i="1" dirty="0">
                <a:solidFill>
                  <a:srgbClr val="0070C0"/>
                </a:solidFill>
                <a:latin typeface="Bookman Old Style" panose="02050604050505020204" pitchFamily="18" charset="0"/>
              </a:rPr>
              <a:t>ate the bread of the Presence</a:t>
            </a:r>
            <a:r>
              <a:rPr lang="en-US" sz="2700" b="1" i="1" dirty="0">
                <a:latin typeface="Bookman Old Style" panose="02050604050505020204" pitchFamily="18" charset="0"/>
              </a:rPr>
              <a:t>, </a:t>
            </a:r>
            <a:r>
              <a:rPr lang="en-US" sz="2700" b="1" i="1" dirty="0">
                <a:solidFill>
                  <a:srgbClr val="0070C0"/>
                </a:solidFill>
                <a:latin typeface="Bookman Old Style" panose="02050604050505020204" pitchFamily="18" charset="0"/>
              </a:rPr>
              <a:t>which </a:t>
            </a:r>
            <a:r>
              <a:rPr lang="en-US" sz="2700" b="1" i="1" u="sng" dirty="0">
                <a:solidFill>
                  <a:srgbClr val="0070C0"/>
                </a:solidFill>
                <a:latin typeface="Bookman Old Style" panose="02050604050505020204" pitchFamily="18" charset="0"/>
              </a:rPr>
              <a:t>it was not lawful</a:t>
            </a:r>
            <a:r>
              <a:rPr lang="en-US" sz="2700" b="1" i="1" dirty="0">
                <a:solidFill>
                  <a:srgbClr val="0070C0"/>
                </a:solidFill>
                <a:latin typeface="Bookman Old Style" panose="02050604050505020204" pitchFamily="18" charset="0"/>
              </a:rPr>
              <a:t> for him to eat nor for those who were with him, but only for the priests</a:t>
            </a:r>
            <a:r>
              <a:rPr lang="en-US" sz="2700" b="1" i="1" dirty="0">
                <a:latin typeface="Bookman Old Style" panose="02050604050505020204" pitchFamily="18" charset="0"/>
              </a:rPr>
              <a:t>?</a:t>
            </a:r>
            <a:endParaRPr lang="en-US" sz="2700" b="1" dirty="0">
              <a:latin typeface="Bookman Old Style" panose="02050604050505020204" pitchFamily="18" charset="0"/>
            </a:endParaRPr>
          </a:p>
          <a:p>
            <a:pPr marL="0" indent="0">
              <a:buNone/>
            </a:pPr>
            <a:endParaRPr lang="en-US" sz="28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101009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514350" indent="-514350">
              <a:buFont typeface="+mj-lt"/>
              <a:buAutoNum type="alphaUcPeriod" startAt="2"/>
            </a:pPr>
            <a:r>
              <a:rPr lang="en-US" sz="2800" b="1" dirty="0">
                <a:latin typeface="Bookman Old Style" panose="02050604050505020204" pitchFamily="18" charset="0"/>
              </a:rPr>
              <a:t>He is greater than the temple (</a:t>
            </a:r>
            <a:r>
              <a:rPr lang="en-US" sz="2800" b="1" i="1" dirty="0">
                <a:latin typeface="Bookman Old Style" panose="02050604050505020204" pitchFamily="18" charset="0"/>
              </a:rPr>
              <a:t>5-8</a:t>
            </a:r>
            <a:r>
              <a:rPr lang="en-US" sz="2800" b="1" dirty="0">
                <a:latin typeface="Bookman Old Style" panose="02050604050505020204" pitchFamily="18" charset="0"/>
              </a:rPr>
              <a:t>)</a:t>
            </a:r>
          </a:p>
          <a:p>
            <a:pPr marL="0" marR="0" indent="0">
              <a:lnSpc>
                <a:spcPct val="100000"/>
              </a:lnSpc>
              <a:spcBef>
                <a:spcPts val="0"/>
              </a:spcBef>
              <a:spcAft>
                <a:spcPts val="0"/>
              </a:spcAft>
              <a:buNone/>
            </a:pPr>
            <a:r>
              <a:rPr lang="en-US" sz="2400" b="1"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5</a:t>
            </a:r>
            <a:r>
              <a:rPr lang="en-US" sz="2800" b="1" dirty="0">
                <a:effectLst/>
                <a:latin typeface="Bookman Old Style" panose="02050604050505020204" pitchFamily="18" charset="0"/>
                <a:ea typeface="Calibri" panose="020F0502020204030204" pitchFamily="34" charset="0"/>
                <a:cs typeface="Times New Roman" panose="02020603050405020304" pitchFamily="18" charset="0"/>
              </a:rPr>
              <a:t> </a:t>
            </a:r>
            <a:r>
              <a:rPr lang="en-US" sz="2800" b="1" i="1" u="sng" dirty="0">
                <a:solidFill>
                  <a:srgbClr val="0070C0"/>
                </a:solidFill>
                <a:effectLst/>
                <a:latin typeface="Bookman Old Style" panose="02050604050505020204" pitchFamily="18" charset="0"/>
                <a:ea typeface="Calibri" panose="020F0502020204030204" pitchFamily="34" charset="0"/>
                <a:cs typeface="Times New Roman" panose="02020603050405020304" pitchFamily="18" charset="0"/>
              </a:rPr>
              <a:t>Or have you not read in the Law</a:t>
            </a:r>
            <a:r>
              <a:rPr lang="en-US" sz="2800" b="1" i="1" dirty="0">
                <a:solidFill>
                  <a:srgbClr val="0070C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S" sz="2800" b="1" i="1" dirty="0">
                <a:solidFill>
                  <a:srgbClr val="0070C0"/>
                </a:solidFill>
                <a:effectLst/>
                <a:latin typeface="Bookman Old Style" panose="02050604050505020204" pitchFamily="18" charset="0"/>
                <a:ea typeface="Calibri" panose="020F0502020204030204" pitchFamily="34" charset="0"/>
              </a:rPr>
              <a:t>how on the Sabbath the priests in the temple profane the Sabbath and are guiltless?</a:t>
            </a:r>
            <a:r>
              <a:rPr lang="en-US" sz="2800" b="1" dirty="0">
                <a:solidFill>
                  <a:srgbClr val="0070C0"/>
                </a:solidFill>
                <a:effectLst/>
                <a:latin typeface="Bookman Old Style" panose="02050604050505020204" pitchFamily="18" charset="0"/>
                <a:ea typeface="Calibri" panose="020F0502020204030204" pitchFamily="34" charset="0"/>
              </a:rPr>
              <a:t> </a:t>
            </a:r>
            <a:r>
              <a:rPr lang="en-US" sz="2400" b="1" dirty="0">
                <a:solidFill>
                  <a:srgbClr val="FF0000"/>
                </a:solidFill>
                <a:effectLst/>
                <a:latin typeface="Bookman Old Style" panose="02050604050505020204" pitchFamily="18" charset="0"/>
                <a:ea typeface="Calibri" panose="020F0502020204030204" pitchFamily="34" charset="0"/>
              </a:rPr>
              <a:t>6 </a:t>
            </a:r>
            <a:r>
              <a:rPr lang="en-US" sz="2800" b="1" i="1" dirty="0">
                <a:effectLst/>
                <a:latin typeface="Bookman Old Style" panose="02050604050505020204" pitchFamily="18" charset="0"/>
                <a:ea typeface="Calibri" panose="020F0502020204030204" pitchFamily="34" charset="0"/>
              </a:rPr>
              <a:t>I tell you, something greater than the temple is here</a:t>
            </a:r>
            <a:r>
              <a:rPr lang="en-US" sz="2800" b="1" dirty="0">
                <a:effectLst/>
                <a:latin typeface="Bookman Old Style" panose="02050604050505020204" pitchFamily="18" charset="0"/>
                <a:ea typeface="Calibri" panose="020F0502020204030204" pitchFamily="34" charset="0"/>
              </a:rPr>
              <a:t>. </a:t>
            </a:r>
          </a:p>
          <a:p>
            <a:pPr marL="0" marR="0" indent="0">
              <a:lnSpc>
                <a:spcPct val="100000"/>
              </a:lnSpc>
              <a:spcBef>
                <a:spcPts val="0"/>
              </a:spcBef>
              <a:spcAft>
                <a:spcPts val="0"/>
              </a:spcAft>
              <a:buNone/>
            </a:pPr>
            <a:endParaRPr lang="en-US" sz="2800" b="1" dirty="0">
              <a:solidFill>
                <a:srgbClr val="C00000"/>
              </a:solidFill>
              <a:latin typeface="Bookman Old Style" panose="02050604050505020204" pitchFamily="18" charset="0"/>
            </a:endParaRPr>
          </a:p>
          <a:p>
            <a:pPr marL="0" marR="0" indent="0">
              <a:lnSpc>
                <a:spcPct val="100000"/>
              </a:lnSpc>
              <a:spcBef>
                <a:spcPts val="0"/>
              </a:spcBef>
              <a:spcAft>
                <a:spcPts val="0"/>
              </a:spcAft>
              <a:buNone/>
            </a:pPr>
            <a:r>
              <a:rPr lang="en-US" sz="2800" b="1" dirty="0">
                <a:latin typeface="Bookman Old Style" panose="02050604050505020204" pitchFamily="18" charset="0"/>
              </a:rPr>
              <a:t>“The law that established the Sabbath also established the right of the priests, formally speaking, to ‘break’ it.” </a:t>
            </a:r>
            <a:r>
              <a:rPr lang="en-US" sz="2800" b="1" dirty="0">
                <a:solidFill>
                  <a:srgbClr val="C00000"/>
                </a:solidFill>
                <a:latin typeface="Bookman Old Style" panose="02050604050505020204" pitchFamily="18" charset="0"/>
              </a:rPr>
              <a:t>D.A. Carson</a:t>
            </a: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87791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ircle(in)">
                                      <p:cBhvr>
                                        <p:cTn id="16"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514350" indent="-514350">
              <a:buFont typeface="+mj-lt"/>
              <a:buAutoNum type="alphaUcPeriod" startAt="2"/>
            </a:pPr>
            <a:r>
              <a:rPr lang="en-US" sz="2800" b="1" dirty="0">
                <a:latin typeface="Bookman Old Style" panose="02050604050505020204" pitchFamily="18" charset="0"/>
              </a:rPr>
              <a:t>He is greater than the temple (</a:t>
            </a:r>
            <a:r>
              <a:rPr lang="en-US" sz="2800" b="1" i="1" dirty="0">
                <a:latin typeface="Bookman Old Style" panose="02050604050505020204" pitchFamily="18" charset="0"/>
              </a:rPr>
              <a:t>5-8</a:t>
            </a:r>
            <a:r>
              <a:rPr lang="en-US" sz="2800" b="1" dirty="0">
                <a:latin typeface="Bookman Old Style" panose="02050604050505020204" pitchFamily="18" charset="0"/>
              </a:rPr>
              <a:t>)</a:t>
            </a:r>
          </a:p>
          <a:p>
            <a:pPr marL="0" marR="0" indent="0">
              <a:lnSpc>
                <a:spcPct val="100000"/>
              </a:lnSpc>
              <a:spcBef>
                <a:spcPts val="0"/>
              </a:spcBef>
              <a:spcAft>
                <a:spcPts val="0"/>
              </a:spcAft>
              <a:buNone/>
            </a:pPr>
            <a:r>
              <a:rPr lang="en-US" sz="2400" b="1"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5</a:t>
            </a:r>
            <a:r>
              <a:rPr lang="en-US" sz="2800" b="1" dirty="0">
                <a:effectLst/>
                <a:latin typeface="Bookman Old Style" panose="02050604050505020204" pitchFamily="18" charset="0"/>
                <a:ea typeface="Calibri" panose="020F0502020204030204" pitchFamily="34" charset="0"/>
                <a:cs typeface="Times New Roman" panose="02020603050405020304" pitchFamily="18" charset="0"/>
              </a:rPr>
              <a:t> </a:t>
            </a:r>
            <a:r>
              <a:rPr lang="en-US" sz="2800" b="1" i="1" dirty="0">
                <a:effectLst/>
                <a:latin typeface="Bookman Old Style" panose="02050604050505020204" pitchFamily="18" charset="0"/>
                <a:ea typeface="Calibri" panose="020F0502020204030204" pitchFamily="34" charset="0"/>
                <a:cs typeface="Times New Roman" panose="02020603050405020304" pitchFamily="18" charset="0"/>
              </a:rPr>
              <a:t>Or have you not read in the Law </a:t>
            </a:r>
            <a:r>
              <a:rPr lang="en-US" sz="2800" b="1" i="1" dirty="0">
                <a:effectLst/>
                <a:latin typeface="Bookman Old Style" panose="02050604050505020204" pitchFamily="18" charset="0"/>
                <a:ea typeface="Calibri" panose="020F0502020204030204" pitchFamily="34" charset="0"/>
              </a:rPr>
              <a:t>how on the Sabbath the priests in the temple profane the Sabbath and are guiltless?</a:t>
            </a:r>
            <a:r>
              <a:rPr lang="en-US" sz="2800" b="1" dirty="0">
                <a:effectLst/>
                <a:latin typeface="Bookman Old Style" panose="02050604050505020204" pitchFamily="18" charset="0"/>
                <a:ea typeface="Calibri" panose="020F0502020204030204" pitchFamily="34" charset="0"/>
              </a:rPr>
              <a:t> </a:t>
            </a:r>
            <a:r>
              <a:rPr lang="en-US" sz="2400" b="1" dirty="0">
                <a:solidFill>
                  <a:srgbClr val="FF0000"/>
                </a:solidFill>
                <a:effectLst/>
                <a:latin typeface="Bookman Old Style" panose="02050604050505020204" pitchFamily="18" charset="0"/>
                <a:ea typeface="Calibri" panose="020F0502020204030204" pitchFamily="34" charset="0"/>
              </a:rPr>
              <a:t>6 </a:t>
            </a:r>
            <a:r>
              <a:rPr lang="en-US" sz="2800" b="1" i="1" dirty="0">
                <a:solidFill>
                  <a:srgbClr val="0070C0"/>
                </a:solidFill>
                <a:effectLst/>
                <a:latin typeface="Bookman Old Style" panose="02050604050505020204" pitchFamily="18" charset="0"/>
                <a:ea typeface="Calibri" panose="020F0502020204030204" pitchFamily="34" charset="0"/>
              </a:rPr>
              <a:t>I tell you, something greater than the temple is here</a:t>
            </a:r>
            <a:r>
              <a:rPr lang="en-US" sz="2800" b="1" dirty="0">
                <a:effectLst/>
                <a:latin typeface="Bookman Old Style" panose="02050604050505020204" pitchFamily="18" charset="0"/>
                <a:ea typeface="Calibri" panose="020F0502020204030204" pitchFamily="34" charset="0"/>
              </a:rPr>
              <a:t>. </a:t>
            </a:r>
          </a:p>
          <a:p>
            <a:pPr marL="0" marR="0" indent="0">
              <a:lnSpc>
                <a:spcPct val="100000"/>
              </a:lnSpc>
              <a:spcBef>
                <a:spcPts val="0"/>
              </a:spcBef>
              <a:spcAft>
                <a:spcPts val="0"/>
              </a:spcAft>
              <a:buNone/>
            </a:pPr>
            <a:endParaRPr lang="en-US" sz="2800" b="1" dirty="0">
              <a:solidFill>
                <a:srgbClr val="C00000"/>
              </a:solidFill>
              <a:latin typeface="Bookman Old Style" panose="02050604050505020204" pitchFamily="18" charset="0"/>
            </a:endParaRPr>
          </a:p>
          <a:p>
            <a:pPr marL="0" marR="0" indent="0">
              <a:lnSpc>
                <a:spcPct val="100000"/>
              </a:lnSpc>
              <a:spcBef>
                <a:spcPts val="0"/>
              </a:spcBef>
              <a:spcAft>
                <a:spcPts val="0"/>
              </a:spcAft>
              <a:buNone/>
            </a:pPr>
            <a:r>
              <a:rPr lang="en-US" sz="2800" b="1" dirty="0">
                <a:latin typeface="Bookman Old Style" panose="02050604050505020204" pitchFamily="18" charset="0"/>
              </a:rPr>
              <a:t>“The law that established the Sabbath also established the right of the priests, formally speaking, to ‘break’ it.” </a:t>
            </a:r>
            <a:r>
              <a:rPr lang="en-US" sz="2800" b="1" dirty="0">
                <a:solidFill>
                  <a:srgbClr val="C00000"/>
                </a:solidFill>
                <a:latin typeface="Bookman Old Style" panose="02050604050505020204" pitchFamily="18" charset="0"/>
              </a:rPr>
              <a:t>D.A. Carson</a:t>
            </a:r>
            <a:endParaRPr lang="en-US" sz="36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077036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200" b="1" dirty="0">
                <a:solidFill>
                  <a:srgbClr val="C00000"/>
                </a:solidFill>
                <a:effectLst/>
                <a:latin typeface="Bookman Old Style" panose="02050604050505020204" pitchFamily="18" charset="0"/>
                <a:ea typeface="Calibri" panose="020F0502020204030204" pitchFamily="34" charset="0"/>
              </a:rPr>
              <a:t>I.</a:t>
            </a:r>
            <a:r>
              <a:rPr lang="en-US" sz="3200" b="1" dirty="0">
                <a:effectLst/>
                <a:latin typeface="Bookman Old Style" panose="02050604050505020204" pitchFamily="18" charset="0"/>
                <a:ea typeface="Calibri" panose="020F0502020204030204" pitchFamily="34" charset="0"/>
              </a:rPr>
              <a:t> Jesus is the Lord of the Sabbath (</a:t>
            </a:r>
            <a:r>
              <a:rPr lang="en-US" sz="3200" b="1" i="1" dirty="0">
                <a:effectLst/>
                <a:latin typeface="Bookman Old Style" panose="02050604050505020204" pitchFamily="18" charset="0"/>
                <a:ea typeface="Calibri" panose="020F0502020204030204" pitchFamily="34" charset="0"/>
              </a:rPr>
              <a:t>verses 1-8</a:t>
            </a:r>
            <a:r>
              <a:rPr lang="en-US" sz="3200" b="1" dirty="0">
                <a:effectLst/>
                <a:latin typeface="Bookman Old Style" panose="02050604050505020204" pitchFamily="18" charset="0"/>
                <a:ea typeface="Calibri" panose="020F0502020204030204" pitchFamily="34" charset="0"/>
              </a:rPr>
              <a:t>)</a:t>
            </a:r>
            <a:endParaRPr lang="en-US" sz="3200" b="1" dirty="0">
              <a:solidFill>
                <a:schemeClr val="tx1"/>
              </a:solidFill>
              <a:latin typeface="Bookman Old Style" panose="02050604050505020204" pitchFamily="18" charset="0"/>
            </a:endParaRPr>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854694" y="2003073"/>
            <a:ext cx="10058400" cy="4736592"/>
          </a:xfrm>
        </p:spPr>
        <p:txBody>
          <a:bodyPr>
            <a:noAutofit/>
          </a:bodyPr>
          <a:lstStyle/>
          <a:p>
            <a:pPr marL="514350" indent="-514350">
              <a:buFont typeface="+mj-lt"/>
              <a:buAutoNum type="alphaUcPeriod" startAt="2"/>
            </a:pPr>
            <a:r>
              <a:rPr lang="en-US" sz="2800" b="1" dirty="0">
                <a:latin typeface="Bookman Old Style" panose="02050604050505020204" pitchFamily="18" charset="0"/>
              </a:rPr>
              <a:t>He is greater than the temple (</a:t>
            </a:r>
            <a:r>
              <a:rPr lang="en-US" sz="2800" b="1" i="1" dirty="0">
                <a:latin typeface="Bookman Old Style" panose="02050604050505020204" pitchFamily="18" charset="0"/>
              </a:rPr>
              <a:t>5-8</a:t>
            </a:r>
            <a:r>
              <a:rPr lang="en-US" sz="2800" b="1" dirty="0">
                <a:latin typeface="Bookman Old Style" panose="02050604050505020204" pitchFamily="18" charset="0"/>
              </a:rPr>
              <a:t>)</a:t>
            </a:r>
          </a:p>
          <a:p>
            <a:pPr marL="0" marR="0" indent="0">
              <a:lnSpc>
                <a:spcPct val="100000"/>
              </a:lnSpc>
              <a:spcBef>
                <a:spcPts val="0"/>
              </a:spcBef>
              <a:spcAft>
                <a:spcPts val="0"/>
              </a:spcAft>
              <a:buNone/>
            </a:pPr>
            <a:r>
              <a:rPr lang="en-US" sz="2800" b="1" dirty="0">
                <a:latin typeface="Bookman Old Style" panose="02050604050505020204" pitchFamily="18" charset="0"/>
              </a:rPr>
              <a:t>“</a:t>
            </a:r>
            <a:r>
              <a:rPr lang="en-US" sz="2800" b="1" i="1" dirty="0">
                <a:solidFill>
                  <a:srgbClr val="0070C0"/>
                </a:solidFill>
                <a:latin typeface="Bookman Old Style" panose="02050604050505020204" pitchFamily="18" charset="0"/>
              </a:rPr>
              <a:t>Go and learn what this means</a:t>
            </a:r>
            <a:r>
              <a:rPr lang="en-US" sz="2800" b="1" i="1" dirty="0">
                <a:latin typeface="Bookman Old Style" panose="02050604050505020204" pitchFamily="18" charset="0"/>
              </a:rPr>
              <a:t>: ‘</a:t>
            </a:r>
            <a:r>
              <a:rPr lang="en-US" sz="2800" b="1" i="1" dirty="0">
                <a:solidFill>
                  <a:srgbClr val="0070C0"/>
                </a:solidFill>
                <a:latin typeface="Bookman Old Style" panose="02050604050505020204" pitchFamily="18" charset="0"/>
              </a:rPr>
              <a:t>I desire mercy</a:t>
            </a:r>
            <a:r>
              <a:rPr lang="en-US" sz="2800" b="1" i="1" dirty="0">
                <a:latin typeface="Bookman Old Style" panose="02050604050505020204" pitchFamily="18" charset="0"/>
              </a:rPr>
              <a:t>, and not sacrifice.’</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Matthew 9:13</a:t>
            </a:r>
            <a:endParaRPr lang="en-US" sz="2800" b="1" dirty="0">
              <a:solidFill>
                <a:srgbClr val="C00000"/>
              </a:solidFill>
              <a:effectLst/>
              <a:latin typeface="Bookman Old Style" panose="02050604050505020204" pitchFamily="18" charset="0"/>
              <a:ea typeface="Calibri" panose="020F0502020204030204" pitchFamily="34" charset="0"/>
            </a:endParaRPr>
          </a:p>
          <a:p>
            <a:pPr marL="0" marR="0" indent="0">
              <a:lnSpc>
                <a:spcPct val="100000"/>
              </a:lnSpc>
              <a:spcBef>
                <a:spcPts val="0"/>
              </a:spcBef>
              <a:spcAft>
                <a:spcPts val="0"/>
              </a:spcAft>
              <a:buNone/>
            </a:pPr>
            <a:r>
              <a:rPr lang="en-US" sz="2400" b="1" dirty="0">
                <a:solidFill>
                  <a:srgbClr val="FF0000"/>
                </a:solidFill>
                <a:effectLst/>
                <a:latin typeface="Bookman Old Style" panose="02050604050505020204" pitchFamily="18" charset="0"/>
                <a:ea typeface="Calibri" panose="020F0502020204030204" pitchFamily="34" charset="0"/>
              </a:rPr>
              <a:t>7</a:t>
            </a:r>
            <a:r>
              <a:rPr lang="en-US" sz="2800" b="1" i="1" dirty="0">
                <a:solidFill>
                  <a:srgbClr val="0070C0"/>
                </a:solidFill>
                <a:effectLst/>
                <a:latin typeface="Bookman Old Style" panose="02050604050505020204" pitchFamily="18" charset="0"/>
                <a:ea typeface="Calibri" panose="020F0502020204030204" pitchFamily="34" charset="0"/>
              </a:rPr>
              <a:t>And if you had known what this means</a:t>
            </a:r>
            <a:r>
              <a:rPr lang="en-US" sz="2800" b="1" i="1" dirty="0">
                <a:effectLst/>
                <a:latin typeface="Bookman Old Style" panose="02050604050505020204" pitchFamily="18" charset="0"/>
                <a:ea typeface="Calibri" panose="020F0502020204030204" pitchFamily="34" charset="0"/>
              </a:rPr>
              <a:t>, ‘</a:t>
            </a:r>
            <a:r>
              <a:rPr lang="en-US" sz="2800" b="1" i="1" dirty="0">
                <a:solidFill>
                  <a:srgbClr val="0070C0"/>
                </a:solidFill>
                <a:effectLst/>
                <a:latin typeface="Bookman Old Style" panose="02050604050505020204" pitchFamily="18" charset="0"/>
                <a:ea typeface="Calibri" panose="020F0502020204030204" pitchFamily="34" charset="0"/>
              </a:rPr>
              <a:t>I desire mercy</a:t>
            </a:r>
            <a:r>
              <a:rPr lang="en-US" sz="2800" b="1" i="1" dirty="0">
                <a:effectLst/>
                <a:latin typeface="Bookman Old Style" panose="02050604050505020204" pitchFamily="18" charset="0"/>
                <a:ea typeface="Calibri" panose="020F0502020204030204" pitchFamily="34" charset="0"/>
              </a:rPr>
              <a:t>, and not sacrifice,’ you would not have condemned the guiltless</a:t>
            </a:r>
            <a:r>
              <a:rPr lang="en-US" sz="2800" b="1" dirty="0">
                <a:effectLst/>
                <a:latin typeface="Bookman Old Style" panose="02050604050505020204" pitchFamily="18" charset="0"/>
                <a:ea typeface="Calibri" panose="020F0502020204030204" pitchFamily="34" charset="0"/>
              </a:rPr>
              <a:t>. </a:t>
            </a:r>
          </a:p>
          <a:p>
            <a:pPr marL="0" marR="0" indent="0">
              <a:lnSpc>
                <a:spcPct val="100000"/>
              </a:lnSpc>
              <a:spcBef>
                <a:spcPts val="0"/>
              </a:spcBef>
              <a:spcAft>
                <a:spcPts val="0"/>
              </a:spcAft>
              <a:buNone/>
            </a:pPr>
            <a:r>
              <a:rPr lang="en-US" sz="2800" b="1" dirty="0">
                <a:latin typeface="Bookman Old Style" panose="02050604050505020204" pitchFamily="18" charset="0"/>
              </a:rPr>
              <a:t>“</a:t>
            </a:r>
            <a:r>
              <a:rPr lang="en-US" sz="2800" b="1" i="1" dirty="0">
                <a:latin typeface="Bookman Old Style" panose="02050604050505020204" pitchFamily="18" charset="0"/>
              </a:rPr>
              <a:t>And </a:t>
            </a:r>
            <a:r>
              <a:rPr lang="en-US" sz="2800" b="1" i="1" dirty="0">
                <a:solidFill>
                  <a:srgbClr val="0070C0"/>
                </a:solidFill>
                <a:latin typeface="Bookman Old Style" panose="02050604050505020204" pitchFamily="18" charset="0"/>
              </a:rPr>
              <a:t>I will </a:t>
            </a:r>
            <a:r>
              <a:rPr lang="en-US" sz="2800" b="1" i="1" dirty="0">
                <a:latin typeface="Bookman Old Style" panose="02050604050505020204" pitchFamily="18" charset="0"/>
              </a:rPr>
              <a:t>be gracious to whom I will be gracious, and will </a:t>
            </a:r>
            <a:r>
              <a:rPr lang="en-US" sz="2800" b="1" i="1" dirty="0">
                <a:solidFill>
                  <a:srgbClr val="0070C0"/>
                </a:solidFill>
                <a:latin typeface="Bookman Old Style" panose="02050604050505020204" pitchFamily="18" charset="0"/>
              </a:rPr>
              <a:t>show mercy on whom I will show mercy</a:t>
            </a:r>
            <a:r>
              <a:rPr lang="en-US" sz="2800" b="1" dirty="0">
                <a:latin typeface="Bookman Old Style" panose="02050604050505020204" pitchFamily="18" charset="0"/>
              </a:rPr>
              <a:t>.” </a:t>
            </a:r>
            <a:r>
              <a:rPr lang="en-US" sz="2800" b="1" dirty="0">
                <a:solidFill>
                  <a:srgbClr val="C00000"/>
                </a:solidFill>
                <a:latin typeface="Bookman Old Style" panose="02050604050505020204" pitchFamily="18" charset="0"/>
              </a:rPr>
              <a:t>Exodus 33:19</a:t>
            </a:r>
            <a:endParaRPr lang="en-US" sz="2800" b="1" dirty="0">
              <a:solidFill>
                <a:srgbClr val="C00000"/>
              </a:solidFill>
              <a:latin typeface="Bookman Old Style" panose="02050604050505020204" pitchFamily="18" charset="0"/>
              <a:ea typeface="Calibri" panose="020F0502020204030204" pitchFamily="34" charset="0"/>
            </a:endParaRPr>
          </a:p>
          <a:p>
            <a:pPr marL="0" marR="0" indent="0">
              <a:lnSpc>
                <a:spcPct val="100000"/>
              </a:lnSpc>
              <a:spcBef>
                <a:spcPts val="0"/>
              </a:spcBef>
              <a:spcAft>
                <a:spcPts val="0"/>
              </a:spcAft>
              <a:buNone/>
            </a:pPr>
            <a:r>
              <a:rPr lang="en-US" sz="2400" b="1" dirty="0">
                <a:solidFill>
                  <a:srgbClr val="FF0000"/>
                </a:solidFill>
                <a:effectLst/>
                <a:latin typeface="Bookman Old Style" panose="02050604050505020204" pitchFamily="18" charset="0"/>
                <a:ea typeface="Calibri" panose="020F0502020204030204" pitchFamily="34" charset="0"/>
              </a:rPr>
              <a:t>8</a:t>
            </a:r>
            <a:r>
              <a:rPr lang="en-US" sz="2800" b="1" dirty="0">
                <a:solidFill>
                  <a:srgbClr val="FF0000"/>
                </a:solidFill>
                <a:latin typeface="Bookman Old Style" panose="02050604050505020204" pitchFamily="18" charset="0"/>
                <a:ea typeface="Calibri" panose="020F0502020204030204" pitchFamily="34" charset="0"/>
              </a:rPr>
              <a:t> </a:t>
            </a:r>
            <a:r>
              <a:rPr lang="en-US" sz="2800" b="1" i="1" dirty="0">
                <a:effectLst/>
                <a:latin typeface="Bookman Old Style" panose="02050604050505020204" pitchFamily="18" charset="0"/>
                <a:ea typeface="Calibri" panose="020F0502020204030204" pitchFamily="34" charset="0"/>
              </a:rPr>
              <a:t>For the Son of Man is </a:t>
            </a:r>
            <a:r>
              <a:rPr lang="en-US" sz="2800" b="1" i="1" dirty="0">
                <a:solidFill>
                  <a:srgbClr val="0070C0"/>
                </a:solidFill>
                <a:effectLst/>
                <a:latin typeface="Bookman Old Style" panose="02050604050505020204" pitchFamily="18" charset="0"/>
                <a:ea typeface="Calibri" panose="020F0502020204030204" pitchFamily="34" charset="0"/>
              </a:rPr>
              <a:t>lord of the Sabbath</a:t>
            </a:r>
            <a:r>
              <a:rPr lang="en-US" sz="2800" b="1" i="1" dirty="0">
                <a:effectLst/>
                <a:latin typeface="Bookman Old Style" panose="02050604050505020204" pitchFamily="18" charset="0"/>
                <a:ea typeface="Calibri" panose="020F0502020204030204" pitchFamily="34" charset="0"/>
              </a:rPr>
              <a:t>.”</a:t>
            </a:r>
            <a:endParaRPr lang="en-US" sz="2800" b="1" dirty="0">
              <a:latin typeface="Bookman Old Style" panose="02050604050505020204" pitchFamily="18" charset="0"/>
            </a:endParaRPr>
          </a:p>
          <a:p>
            <a:pPr marL="0" indent="0">
              <a:buNone/>
            </a:pPr>
            <a:endParaRPr lang="en-US" sz="2800" b="1"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250357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circle(in)">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ircle(in)">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circle(in)">
                                      <p:cBhvr>
                                        <p:cTn id="22"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847</TotalTime>
  <Words>1565</Words>
  <Application>Microsoft Office PowerPoint</Application>
  <PresentationFormat>Widescreen</PresentationFormat>
  <Paragraphs>86</Paragraphs>
  <Slides>24</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24</vt:i4>
      </vt:variant>
    </vt:vector>
  </HeadingPairs>
  <TitlesOfParts>
    <vt:vector size="34" baseType="lpstr">
      <vt:lpstr>Arial</vt:lpstr>
      <vt:lpstr>Bookman Old Style</vt:lpstr>
      <vt:lpstr>Calibri</vt:lpstr>
      <vt:lpstr>Calibri Light</vt:lpstr>
      <vt:lpstr>David</vt:lpstr>
      <vt:lpstr>Rockwell</vt:lpstr>
      <vt:lpstr>Rockwell Condensed</vt:lpstr>
      <vt:lpstr>Wingdings</vt:lpstr>
      <vt:lpstr>1_Office Theme</vt:lpstr>
      <vt:lpstr>Wood Type</vt:lpstr>
      <vt:lpstr>PowerPoint Presentation</vt:lpstr>
      <vt:lpstr>PowerPoint Presentation</vt:lpstr>
      <vt:lpstr>Matthew 12:1-21</vt:lpstr>
      <vt:lpstr>I. Jesus is the Lord of the Sabbath (verses 1-8)</vt:lpstr>
      <vt:lpstr>I. Jesus is the Lord of the Sabbath (verses 1-8)</vt:lpstr>
      <vt:lpstr>I. Jesus is the Lord of the Sabbath (verses 1-8)</vt:lpstr>
      <vt:lpstr>I. Jesus is the Lord of the Sabbath (verses 1-8)</vt:lpstr>
      <vt:lpstr>I. Jesus is the Lord of the Sabbath (verses 1-8)</vt:lpstr>
      <vt:lpstr>I. Jesus is the Lord of the Sabbath (verses 1-8)</vt:lpstr>
      <vt:lpstr>II. Jesus is the Good Shepherd (verses 9-14)</vt:lpstr>
      <vt:lpstr>II. Jesus is the Good Shepherd (verses 9-14)</vt:lpstr>
      <vt:lpstr>II. Jesus is the Good Shepherd (verses 9-14)</vt:lpstr>
      <vt:lpstr>II. Jesus is the Good Shepherd (verses 9-14)</vt:lpstr>
      <vt:lpstr>II. Jesus is the Good Shepherd (verses 9-14)</vt:lpstr>
      <vt:lpstr>III. Jesus is a gentle and compassionate Savior (verses 15-21)</vt:lpstr>
      <vt:lpstr>III. Jesus is a gentle and compassionate Savior (verses 15-21)</vt:lpstr>
      <vt:lpstr>III. Jesus is a gentle and compassionate Savior (verses 15-21)</vt:lpstr>
      <vt:lpstr>III. Jesus is a gentle and compassionate Savior (verses 15-21)</vt:lpstr>
      <vt:lpstr>III. Jesus is a gentle and compassionate Savior (verses 15-21)</vt:lpstr>
      <vt:lpstr>III. Jesus is a gentle and compassionate Savior (verses 15-21)</vt:lpstr>
      <vt:lpstr>III. Jesus is a gentle and compassionate Savior (verses 15-21)</vt:lpstr>
      <vt:lpstr>Who is Jesus?</vt:lpstr>
      <vt:lpstr>Who is Jesus?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65</cp:revision>
  <dcterms:created xsi:type="dcterms:W3CDTF">2020-03-26T18:56:14Z</dcterms:created>
  <dcterms:modified xsi:type="dcterms:W3CDTF">2023-06-25T20:01:56Z</dcterms:modified>
</cp:coreProperties>
</file>