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2"/>
  </p:notesMasterIdLst>
  <p:sldIdLst>
    <p:sldId id="545" r:id="rId3"/>
    <p:sldId id="399" r:id="rId4"/>
    <p:sldId id="504" r:id="rId5"/>
    <p:sldId id="565" r:id="rId6"/>
    <p:sldId id="628" r:id="rId7"/>
    <p:sldId id="627" r:id="rId8"/>
    <p:sldId id="625" r:id="rId9"/>
    <p:sldId id="630" r:id="rId10"/>
    <p:sldId id="629" r:id="rId11"/>
    <p:sldId id="631" r:id="rId12"/>
    <p:sldId id="606" r:id="rId13"/>
    <p:sldId id="632" r:id="rId14"/>
    <p:sldId id="633" r:id="rId15"/>
    <p:sldId id="634" r:id="rId16"/>
    <p:sldId id="624" r:id="rId17"/>
    <p:sldId id="635" r:id="rId18"/>
    <p:sldId id="637" r:id="rId19"/>
    <p:sldId id="636" r:id="rId20"/>
    <p:sldId id="53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52" d="100"/>
          <a:sy n="52" d="100"/>
        </p:scale>
        <p:origin x="68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DeMeo" userId="cef85ccca1fa84f4" providerId="LiveId" clId="{05FA251F-650A-4B7D-931D-5D560B9C496E}"/>
    <pc:docChg chg="delSld modSld delMainMaster">
      <pc:chgData name="Michael DeMeo" userId="cef85ccca1fa84f4" providerId="LiveId" clId="{05FA251F-650A-4B7D-931D-5D560B9C496E}" dt="2023-04-02T17:46:36.203" v="23" actId="47"/>
      <pc:docMkLst>
        <pc:docMk/>
      </pc:docMkLst>
      <pc:sldChg chg="del">
        <pc:chgData name="Michael DeMeo" userId="cef85ccca1fa84f4" providerId="LiveId" clId="{05FA251F-650A-4B7D-931D-5D560B9C496E}" dt="2023-04-02T17:45:52.020" v="2" actId="47"/>
        <pc:sldMkLst>
          <pc:docMk/>
          <pc:sldMk cId="0" sldId="256"/>
        </pc:sldMkLst>
      </pc:sldChg>
      <pc:sldChg chg="del">
        <pc:chgData name="Michael DeMeo" userId="cef85ccca1fa84f4" providerId="LiveId" clId="{05FA251F-650A-4B7D-931D-5D560B9C496E}" dt="2023-04-02T17:45:52.350" v="3" actId="47"/>
        <pc:sldMkLst>
          <pc:docMk/>
          <pc:sldMk cId="0" sldId="257"/>
        </pc:sldMkLst>
      </pc:sldChg>
      <pc:sldChg chg="del">
        <pc:chgData name="Michael DeMeo" userId="cef85ccca1fa84f4" providerId="LiveId" clId="{05FA251F-650A-4B7D-931D-5D560B9C496E}" dt="2023-04-02T17:45:52.729" v="5" actId="47"/>
        <pc:sldMkLst>
          <pc:docMk/>
          <pc:sldMk cId="0" sldId="258"/>
        </pc:sldMkLst>
      </pc:sldChg>
      <pc:sldChg chg="del">
        <pc:chgData name="Michael DeMeo" userId="cef85ccca1fa84f4" providerId="LiveId" clId="{05FA251F-650A-4B7D-931D-5D560B9C496E}" dt="2023-04-02T17:45:52.549" v="4" actId="47"/>
        <pc:sldMkLst>
          <pc:docMk/>
          <pc:sldMk cId="0" sldId="259"/>
        </pc:sldMkLst>
      </pc:sldChg>
      <pc:sldChg chg="del">
        <pc:chgData name="Michael DeMeo" userId="cef85ccca1fa84f4" providerId="LiveId" clId="{05FA251F-650A-4B7D-931D-5D560B9C496E}" dt="2023-04-02T17:45:52.918" v="6" actId="47"/>
        <pc:sldMkLst>
          <pc:docMk/>
          <pc:sldMk cId="0" sldId="260"/>
        </pc:sldMkLst>
      </pc:sldChg>
      <pc:sldChg chg="del">
        <pc:chgData name="Michael DeMeo" userId="cef85ccca1fa84f4" providerId="LiveId" clId="{05FA251F-650A-4B7D-931D-5D560B9C496E}" dt="2023-04-02T17:45:54.678" v="8" actId="47"/>
        <pc:sldMkLst>
          <pc:docMk/>
          <pc:sldMk cId="0" sldId="261"/>
        </pc:sldMkLst>
      </pc:sldChg>
      <pc:sldChg chg="del">
        <pc:chgData name="Michael DeMeo" userId="cef85ccca1fa84f4" providerId="LiveId" clId="{05FA251F-650A-4B7D-931D-5D560B9C496E}" dt="2023-04-02T17:45:54.929" v="9" actId="47"/>
        <pc:sldMkLst>
          <pc:docMk/>
          <pc:sldMk cId="0" sldId="262"/>
        </pc:sldMkLst>
      </pc:sldChg>
      <pc:sldChg chg="del">
        <pc:chgData name="Michael DeMeo" userId="cef85ccca1fa84f4" providerId="LiveId" clId="{05FA251F-650A-4B7D-931D-5D560B9C496E}" dt="2023-04-02T17:45:55.149" v="10" actId="47"/>
        <pc:sldMkLst>
          <pc:docMk/>
          <pc:sldMk cId="0" sldId="263"/>
        </pc:sldMkLst>
      </pc:sldChg>
      <pc:sldChg chg="del">
        <pc:chgData name="Michael DeMeo" userId="cef85ccca1fa84f4" providerId="LiveId" clId="{05FA251F-650A-4B7D-931D-5D560B9C496E}" dt="2023-04-02T17:45:55.337" v="11" actId="47"/>
        <pc:sldMkLst>
          <pc:docMk/>
          <pc:sldMk cId="0" sldId="264"/>
        </pc:sldMkLst>
      </pc:sldChg>
      <pc:sldChg chg="del">
        <pc:chgData name="Michael DeMeo" userId="cef85ccca1fa84f4" providerId="LiveId" clId="{05FA251F-650A-4B7D-931D-5D560B9C496E}" dt="2023-04-02T17:45:56.170" v="12" actId="47"/>
        <pc:sldMkLst>
          <pc:docMk/>
          <pc:sldMk cId="0" sldId="265"/>
        </pc:sldMkLst>
      </pc:sldChg>
      <pc:sldChg chg="del">
        <pc:chgData name="Michael DeMeo" userId="cef85ccca1fa84f4" providerId="LiveId" clId="{05FA251F-650A-4B7D-931D-5D560B9C496E}" dt="2023-04-02T17:45:56.796" v="13" actId="47"/>
        <pc:sldMkLst>
          <pc:docMk/>
          <pc:sldMk cId="0" sldId="266"/>
        </pc:sldMkLst>
      </pc:sldChg>
      <pc:sldChg chg="del">
        <pc:chgData name="Michael DeMeo" userId="cef85ccca1fa84f4" providerId="LiveId" clId="{05FA251F-650A-4B7D-931D-5D560B9C496E}" dt="2023-04-02T17:45:57.033" v="14" actId="47"/>
        <pc:sldMkLst>
          <pc:docMk/>
          <pc:sldMk cId="0" sldId="267"/>
        </pc:sldMkLst>
      </pc:sldChg>
      <pc:sldChg chg="del">
        <pc:chgData name="Michael DeMeo" userId="cef85ccca1fa84f4" providerId="LiveId" clId="{05FA251F-650A-4B7D-931D-5D560B9C496E}" dt="2023-04-02T17:45:57.425" v="15" actId="47"/>
        <pc:sldMkLst>
          <pc:docMk/>
          <pc:sldMk cId="0" sldId="268"/>
        </pc:sldMkLst>
      </pc:sldChg>
      <pc:sldChg chg="del">
        <pc:chgData name="Michael DeMeo" userId="cef85ccca1fa84f4" providerId="LiveId" clId="{05FA251F-650A-4B7D-931D-5D560B9C496E}" dt="2023-04-02T17:46:34.294" v="21" actId="47"/>
        <pc:sldMkLst>
          <pc:docMk/>
          <pc:sldMk cId="0" sldId="269"/>
        </pc:sldMkLst>
      </pc:sldChg>
      <pc:sldChg chg="del">
        <pc:chgData name="Michael DeMeo" userId="cef85ccca1fa84f4" providerId="LiveId" clId="{05FA251F-650A-4B7D-931D-5D560B9C496E}" dt="2023-04-02T17:46:35.106" v="22" actId="47"/>
        <pc:sldMkLst>
          <pc:docMk/>
          <pc:sldMk cId="0" sldId="270"/>
        </pc:sldMkLst>
      </pc:sldChg>
      <pc:sldChg chg="del">
        <pc:chgData name="Michael DeMeo" userId="cef85ccca1fa84f4" providerId="LiveId" clId="{05FA251F-650A-4B7D-931D-5D560B9C496E}" dt="2023-04-02T17:46:36.203" v="23" actId="47"/>
        <pc:sldMkLst>
          <pc:docMk/>
          <pc:sldMk cId="0" sldId="271"/>
        </pc:sldMkLst>
      </pc:sldChg>
      <pc:sldChg chg="del">
        <pc:chgData name="Michael DeMeo" userId="cef85ccca1fa84f4" providerId="LiveId" clId="{05FA251F-650A-4B7D-931D-5D560B9C496E}" dt="2023-04-02T17:45:50.905" v="0" actId="47"/>
        <pc:sldMkLst>
          <pc:docMk/>
          <pc:sldMk cId="3629618881" sldId="341"/>
        </pc:sldMkLst>
      </pc:sldChg>
      <pc:sldChg chg="del">
        <pc:chgData name="Michael DeMeo" userId="cef85ccca1fa84f4" providerId="LiveId" clId="{05FA251F-650A-4B7D-931D-5D560B9C496E}" dt="2023-04-02T17:46:07.179" v="18" actId="47"/>
        <pc:sldMkLst>
          <pc:docMk/>
          <pc:sldMk cId="3253163263" sldId="505"/>
        </pc:sldMkLst>
      </pc:sldChg>
      <pc:sldChg chg="del">
        <pc:chgData name="Michael DeMeo" userId="cef85ccca1fa84f4" providerId="LiveId" clId="{05FA251F-650A-4B7D-931D-5D560B9C496E}" dt="2023-04-02T17:45:53.938" v="7" actId="47"/>
        <pc:sldMkLst>
          <pc:docMk/>
          <pc:sldMk cId="3623895837" sldId="533"/>
        </pc:sldMkLst>
      </pc:sldChg>
      <pc:sldChg chg="del">
        <pc:chgData name="Michael DeMeo" userId="cef85ccca1fa84f4" providerId="LiveId" clId="{05FA251F-650A-4B7D-931D-5D560B9C496E}" dt="2023-04-02T17:45:58.353" v="16" actId="47"/>
        <pc:sldMkLst>
          <pc:docMk/>
          <pc:sldMk cId="4044561059" sldId="535"/>
        </pc:sldMkLst>
      </pc:sldChg>
      <pc:sldChg chg="del">
        <pc:chgData name="Michael DeMeo" userId="cef85ccca1fa84f4" providerId="LiveId" clId="{05FA251F-650A-4B7D-931D-5D560B9C496E}" dt="2023-04-02T17:45:51.469" v="1" actId="47"/>
        <pc:sldMkLst>
          <pc:docMk/>
          <pc:sldMk cId="2067508673" sldId="536"/>
        </pc:sldMkLst>
      </pc:sldChg>
      <pc:sldChg chg="del">
        <pc:chgData name="Michael DeMeo" userId="cef85ccca1fa84f4" providerId="LiveId" clId="{05FA251F-650A-4B7D-931D-5D560B9C496E}" dt="2023-04-02T17:46:33.396" v="20" actId="47"/>
        <pc:sldMkLst>
          <pc:docMk/>
          <pc:sldMk cId="2298084655" sldId="538"/>
        </pc:sldMkLst>
      </pc:sldChg>
      <pc:sldChg chg="modSp mod">
        <pc:chgData name="Michael DeMeo" userId="cef85ccca1fa84f4" providerId="LiveId" clId="{05FA251F-650A-4B7D-931D-5D560B9C496E}" dt="2023-04-02T17:46:14.085" v="19" actId="20577"/>
        <pc:sldMkLst>
          <pc:docMk/>
          <pc:sldMk cId="3375875291" sldId="545"/>
        </pc:sldMkLst>
        <pc:spChg chg="mod">
          <ac:chgData name="Michael DeMeo" userId="cef85ccca1fa84f4" providerId="LiveId" clId="{05FA251F-650A-4B7D-931D-5D560B9C496E}" dt="2023-04-02T17:46:14.085" v="19" actId="20577"/>
          <ac:spMkLst>
            <pc:docMk/>
            <pc:sldMk cId="3375875291" sldId="545"/>
            <ac:spMk id="3" creationId="{5D6A8E7D-724C-4ED6-8B95-17903A4D3681}"/>
          </ac:spMkLst>
        </pc:spChg>
      </pc:sldChg>
      <pc:sldChg chg="del">
        <pc:chgData name="Michael DeMeo" userId="cef85ccca1fa84f4" providerId="LiveId" clId="{05FA251F-650A-4B7D-931D-5D560B9C496E}" dt="2023-04-02T17:46:06.631" v="17" actId="47"/>
        <pc:sldMkLst>
          <pc:docMk/>
          <pc:sldMk cId="2510952440" sldId="638"/>
        </pc:sldMkLst>
      </pc:sldChg>
      <pc:sldMasterChg chg="del delSldLayout">
        <pc:chgData name="Michael DeMeo" userId="cef85ccca1fa84f4" providerId="LiveId" clId="{05FA251F-650A-4B7D-931D-5D560B9C496E}" dt="2023-04-02T17:46:07.179" v="18" actId="47"/>
        <pc:sldMasterMkLst>
          <pc:docMk/>
          <pc:sldMasterMk cId="3438541397" sldId="2147483702"/>
        </pc:sldMasterMkLst>
        <pc:sldLayoutChg chg="del">
          <pc:chgData name="Michael DeMeo" userId="cef85ccca1fa84f4" providerId="LiveId" clId="{05FA251F-650A-4B7D-931D-5D560B9C496E}" dt="2023-04-02T17:46:07.179" v="18" actId="47"/>
          <pc:sldLayoutMkLst>
            <pc:docMk/>
            <pc:sldMasterMk cId="3438541397" sldId="2147483702"/>
            <pc:sldLayoutMk cId="546184352" sldId="2147483703"/>
          </pc:sldLayoutMkLst>
        </pc:sldLayoutChg>
        <pc:sldLayoutChg chg="del">
          <pc:chgData name="Michael DeMeo" userId="cef85ccca1fa84f4" providerId="LiveId" clId="{05FA251F-650A-4B7D-931D-5D560B9C496E}" dt="2023-04-02T17:46:07.179" v="18" actId="47"/>
          <pc:sldLayoutMkLst>
            <pc:docMk/>
            <pc:sldMasterMk cId="3438541397" sldId="2147483702"/>
            <pc:sldLayoutMk cId="1130882142" sldId="2147483704"/>
          </pc:sldLayoutMkLst>
        </pc:sldLayoutChg>
        <pc:sldLayoutChg chg="del">
          <pc:chgData name="Michael DeMeo" userId="cef85ccca1fa84f4" providerId="LiveId" clId="{05FA251F-650A-4B7D-931D-5D560B9C496E}" dt="2023-04-02T17:46:07.179" v="18" actId="47"/>
          <pc:sldLayoutMkLst>
            <pc:docMk/>
            <pc:sldMasterMk cId="3438541397" sldId="2147483702"/>
            <pc:sldLayoutMk cId="2496399794" sldId="2147483705"/>
          </pc:sldLayoutMkLst>
        </pc:sldLayoutChg>
        <pc:sldLayoutChg chg="del">
          <pc:chgData name="Michael DeMeo" userId="cef85ccca1fa84f4" providerId="LiveId" clId="{05FA251F-650A-4B7D-931D-5D560B9C496E}" dt="2023-04-02T17:46:07.179" v="18" actId="47"/>
          <pc:sldLayoutMkLst>
            <pc:docMk/>
            <pc:sldMasterMk cId="3438541397" sldId="2147483702"/>
            <pc:sldLayoutMk cId="9469701" sldId="2147483706"/>
          </pc:sldLayoutMkLst>
        </pc:sldLayoutChg>
        <pc:sldLayoutChg chg="del">
          <pc:chgData name="Michael DeMeo" userId="cef85ccca1fa84f4" providerId="LiveId" clId="{05FA251F-650A-4B7D-931D-5D560B9C496E}" dt="2023-04-02T17:46:07.179" v="18" actId="47"/>
          <pc:sldLayoutMkLst>
            <pc:docMk/>
            <pc:sldMasterMk cId="3438541397" sldId="2147483702"/>
            <pc:sldLayoutMk cId="822141338" sldId="2147483707"/>
          </pc:sldLayoutMkLst>
        </pc:sldLayoutChg>
        <pc:sldLayoutChg chg="del">
          <pc:chgData name="Michael DeMeo" userId="cef85ccca1fa84f4" providerId="LiveId" clId="{05FA251F-650A-4B7D-931D-5D560B9C496E}" dt="2023-04-02T17:46:07.179" v="18" actId="47"/>
          <pc:sldLayoutMkLst>
            <pc:docMk/>
            <pc:sldMasterMk cId="3438541397" sldId="2147483702"/>
            <pc:sldLayoutMk cId="188848045" sldId="2147483708"/>
          </pc:sldLayoutMkLst>
        </pc:sldLayoutChg>
        <pc:sldLayoutChg chg="del">
          <pc:chgData name="Michael DeMeo" userId="cef85ccca1fa84f4" providerId="LiveId" clId="{05FA251F-650A-4B7D-931D-5D560B9C496E}" dt="2023-04-02T17:46:07.179" v="18" actId="47"/>
          <pc:sldLayoutMkLst>
            <pc:docMk/>
            <pc:sldMasterMk cId="3438541397" sldId="2147483702"/>
            <pc:sldLayoutMk cId="2447493094" sldId="2147483709"/>
          </pc:sldLayoutMkLst>
        </pc:sldLayoutChg>
        <pc:sldLayoutChg chg="del">
          <pc:chgData name="Michael DeMeo" userId="cef85ccca1fa84f4" providerId="LiveId" clId="{05FA251F-650A-4B7D-931D-5D560B9C496E}" dt="2023-04-02T17:46:07.179" v="18" actId="47"/>
          <pc:sldLayoutMkLst>
            <pc:docMk/>
            <pc:sldMasterMk cId="3438541397" sldId="2147483702"/>
            <pc:sldLayoutMk cId="2746961320" sldId="2147483710"/>
          </pc:sldLayoutMkLst>
        </pc:sldLayoutChg>
        <pc:sldLayoutChg chg="del">
          <pc:chgData name="Michael DeMeo" userId="cef85ccca1fa84f4" providerId="LiveId" clId="{05FA251F-650A-4B7D-931D-5D560B9C496E}" dt="2023-04-02T17:46:07.179" v="18" actId="47"/>
          <pc:sldLayoutMkLst>
            <pc:docMk/>
            <pc:sldMasterMk cId="3438541397" sldId="2147483702"/>
            <pc:sldLayoutMk cId="2873221950" sldId="2147483711"/>
          </pc:sldLayoutMkLst>
        </pc:sldLayoutChg>
        <pc:sldLayoutChg chg="del">
          <pc:chgData name="Michael DeMeo" userId="cef85ccca1fa84f4" providerId="LiveId" clId="{05FA251F-650A-4B7D-931D-5D560B9C496E}" dt="2023-04-02T17:46:07.179" v="18" actId="47"/>
          <pc:sldLayoutMkLst>
            <pc:docMk/>
            <pc:sldMasterMk cId="3438541397" sldId="2147483702"/>
            <pc:sldLayoutMk cId="579012124" sldId="2147483712"/>
          </pc:sldLayoutMkLst>
        </pc:sldLayoutChg>
        <pc:sldLayoutChg chg="del">
          <pc:chgData name="Michael DeMeo" userId="cef85ccca1fa84f4" providerId="LiveId" clId="{05FA251F-650A-4B7D-931D-5D560B9C496E}" dt="2023-04-02T17:46:07.179" v="18" actId="47"/>
          <pc:sldLayoutMkLst>
            <pc:docMk/>
            <pc:sldMasterMk cId="3438541397" sldId="2147483702"/>
            <pc:sldLayoutMk cId="861053586" sldId="2147483713"/>
          </pc:sldLayoutMkLst>
        </pc:sldLayoutChg>
      </pc:sldMasterChg>
      <pc:sldMasterChg chg="del delSldLayout">
        <pc:chgData name="Michael DeMeo" userId="cef85ccca1fa84f4" providerId="LiveId" clId="{05FA251F-650A-4B7D-931D-5D560B9C496E}" dt="2023-04-02T17:45:50.905" v="0" actId="47"/>
        <pc:sldMasterMkLst>
          <pc:docMk/>
          <pc:sldMasterMk cId="1551458612" sldId="2147483738"/>
        </pc:sldMasterMkLst>
        <pc:sldLayoutChg chg="del">
          <pc:chgData name="Michael DeMeo" userId="cef85ccca1fa84f4" providerId="LiveId" clId="{05FA251F-650A-4B7D-931D-5D560B9C496E}" dt="2023-04-02T17:45:50.905" v="0" actId="47"/>
          <pc:sldLayoutMkLst>
            <pc:docMk/>
            <pc:sldMasterMk cId="1551458612" sldId="2147483738"/>
            <pc:sldLayoutMk cId="1338863306" sldId="2147483739"/>
          </pc:sldLayoutMkLst>
        </pc:sldLayoutChg>
        <pc:sldLayoutChg chg="del">
          <pc:chgData name="Michael DeMeo" userId="cef85ccca1fa84f4" providerId="LiveId" clId="{05FA251F-650A-4B7D-931D-5D560B9C496E}" dt="2023-04-02T17:45:50.905" v="0" actId="47"/>
          <pc:sldLayoutMkLst>
            <pc:docMk/>
            <pc:sldMasterMk cId="1551458612" sldId="2147483738"/>
            <pc:sldLayoutMk cId="2565007534" sldId="2147483740"/>
          </pc:sldLayoutMkLst>
        </pc:sldLayoutChg>
        <pc:sldLayoutChg chg="del">
          <pc:chgData name="Michael DeMeo" userId="cef85ccca1fa84f4" providerId="LiveId" clId="{05FA251F-650A-4B7D-931D-5D560B9C496E}" dt="2023-04-02T17:45:50.905" v="0" actId="47"/>
          <pc:sldLayoutMkLst>
            <pc:docMk/>
            <pc:sldMasterMk cId="1551458612" sldId="2147483738"/>
            <pc:sldLayoutMk cId="2339496601" sldId="2147483741"/>
          </pc:sldLayoutMkLst>
        </pc:sldLayoutChg>
        <pc:sldLayoutChg chg="del">
          <pc:chgData name="Michael DeMeo" userId="cef85ccca1fa84f4" providerId="LiveId" clId="{05FA251F-650A-4B7D-931D-5D560B9C496E}" dt="2023-04-02T17:45:50.905" v="0" actId="47"/>
          <pc:sldLayoutMkLst>
            <pc:docMk/>
            <pc:sldMasterMk cId="1551458612" sldId="2147483738"/>
            <pc:sldLayoutMk cId="3345295088" sldId="2147483742"/>
          </pc:sldLayoutMkLst>
        </pc:sldLayoutChg>
        <pc:sldLayoutChg chg="del">
          <pc:chgData name="Michael DeMeo" userId="cef85ccca1fa84f4" providerId="LiveId" clId="{05FA251F-650A-4B7D-931D-5D560B9C496E}" dt="2023-04-02T17:45:50.905" v="0" actId="47"/>
          <pc:sldLayoutMkLst>
            <pc:docMk/>
            <pc:sldMasterMk cId="1551458612" sldId="2147483738"/>
            <pc:sldLayoutMk cId="2004668290" sldId="2147483743"/>
          </pc:sldLayoutMkLst>
        </pc:sldLayoutChg>
        <pc:sldLayoutChg chg="del">
          <pc:chgData name="Michael DeMeo" userId="cef85ccca1fa84f4" providerId="LiveId" clId="{05FA251F-650A-4B7D-931D-5D560B9C496E}" dt="2023-04-02T17:45:50.905" v="0" actId="47"/>
          <pc:sldLayoutMkLst>
            <pc:docMk/>
            <pc:sldMasterMk cId="1551458612" sldId="2147483738"/>
            <pc:sldLayoutMk cId="1762138132" sldId="2147483744"/>
          </pc:sldLayoutMkLst>
        </pc:sldLayoutChg>
        <pc:sldLayoutChg chg="del">
          <pc:chgData name="Michael DeMeo" userId="cef85ccca1fa84f4" providerId="LiveId" clId="{05FA251F-650A-4B7D-931D-5D560B9C496E}" dt="2023-04-02T17:45:50.905" v="0" actId="47"/>
          <pc:sldLayoutMkLst>
            <pc:docMk/>
            <pc:sldMasterMk cId="1551458612" sldId="2147483738"/>
            <pc:sldLayoutMk cId="935671937" sldId="2147483745"/>
          </pc:sldLayoutMkLst>
        </pc:sldLayoutChg>
        <pc:sldLayoutChg chg="del">
          <pc:chgData name="Michael DeMeo" userId="cef85ccca1fa84f4" providerId="LiveId" clId="{05FA251F-650A-4B7D-931D-5D560B9C496E}" dt="2023-04-02T17:45:50.905" v="0" actId="47"/>
          <pc:sldLayoutMkLst>
            <pc:docMk/>
            <pc:sldMasterMk cId="1551458612" sldId="2147483738"/>
            <pc:sldLayoutMk cId="1441965156" sldId="2147483746"/>
          </pc:sldLayoutMkLst>
        </pc:sldLayoutChg>
        <pc:sldLayoutChg chg="del">
          <pc:chgData name="Michael DeMeo" userId="cef85ccca1fa84f4" providerId="LiveId" clId="{05FA251F-650A-4B7D-931D-5D560B9C496E}" dt="2023-04-02T17:45:50.905" v="0" actId="47"/>
          <pc:sldLayoutMkLst>
            <pc:docMk/>
            <pc:sldMasterMk cId="1551458612" sldId="2147483738"/>
            <pc:sldLayoutMk cId="135637896" sldId="2147483747"/>
          </pc:sldLayoutMkLst>
        </pc:sldLayoutChg>
        <pc:sldLayoutChg chg="del">
          <pc:chgData name="Michael DeMeo" userId="cef85ccca1fa84f4" providerId="LiveId" clId="{05FA251F-650A-4B7D-931D-5D560B9C496E}" dt="2023-04-02T17:45:50.905" v="0" actId="47"/>
          <pc:sldLayoutMkLst>
            <pc:docMk/>
            <pc:sldMasterMk cId="1551458612" sldId="2147483738"/>
            <pc:sldLayoutMk cId="4154969187" sldId="2147483748"/>
          </pc:sldLayoutMkLst>
        </pc:sldLayoutChg>
        <pc:sldLayoutChg chg="del">
          <pc:chgData name="Michael DeMeo" userId="cef85ccca1fa84f4" providerId="LiveId" clId="{05FA251F-650A-4B7D-931D-5D560B9C496E}" dt="2023-04-02T17:45:50.905" v="0" actId="47"/>
          <pc:sldLayoutMkLst>
            <pc:docMk/>
            <pc:sldMasterMk cId="1551458612" sldId="2147483738"/>
            <pc:sldLayoutMk cId="3260394889" sldId="2147483749"/>
          </pc:sldLayoutMkLst>
        </pc:sldLayoutChg>
      </pc:sldMasterChg>
      <pc:sldMasterChg chg="del delSldLayout">
        <pc:chgData name="Michael DeMeo" userId="cef85ccca1fa84f4" providerId="LiveId" clId="{05FA251F-650A-4B7D-931D-5D560B9C496E}" dt="2023-04-02T17:46:36.203" v="23" actId="47"/>
        <pc:sldMasterMkLst>
          <pc:docMk/>
          <pc:sldMasterMk cId="3405922477" sldId="2147483762"/>
        </pc:sldMasterMkLst>
        <pc:sldLayoutChg chg="del">
          <pc:chgData name="Michael DeMeo" userId="cef85ccca1fa84f4" providerId="LiveId" clId="{05FA251F-650A-4B7D-931D-5D560B9C496E}" dt="2023-04-02T17:46:36.203" v="23" actId="47"/>
          <pc:sldLayoutMkLst>
            <pc:docMk/>
            <pc:sldMasterMk cId="3405922477" sldId="2147483762"/>
            <pc:sldLayoutMk cId="1481162509" sldId="2147483763"/>
          </pc:sldLayoutMkLst>
        </pc:sldLayoutChg>
        <pc:sldLayoutChg chg="del">
          <pc:chgData name="Michael DeMeo" userId="cef85ccca1fa84f4" providerId="LiveId" clId="{05FA251F-650A-4B7D-931D-5D560B9C496E}" dt="2023-04-02T17:46:36.203" v="23" actId="47"/>
          <pc:sldLayoutMkLst>
            <pc:docMk/>
            <pc:sldMasterMk cId="3405922477" sldId="2147483762"/>
            <pc:sldLayoutMk cId="771897689" sldId="2147483764"/>
          </pc:sldLayoutMkLst>
        </pc:sldLayoutChg>
        <pc:sldLayoutChg chg="del">
          <pc:chgData name="Michael DeMeo" userId="cef85ccca1fa84f4" providerId="LiveId" clId="{05FA251F-650A-4B7D-931D-5D560B9C496E}" dt="2023-04-02T17:46:36.203" v="23" actId="47"/>
          <pc:sldLayoutMkLst>
            <pc:docMk/>
            <pc:sldMasterMk cId="3405922477" sldId="2147483762"/>
            <pc:sldLayoutMk cId="1215547263" sldId="2147483765"/>
          </pc:sldLayoutMkLst>
        </pc:sldLayoutChg>
        <pc:sldLayoutChg chg="del">
          <pc:chgData name="Michael DeMeo" userId="cef85ccca1fa84f4" providerId="LiveId" clId="{05FA251F-650A-4B7D-931D-5D560B9C496E}" dt="2023-04-02T17:46:36.203" v="23" actId="47"/>
          <pc:sldLayoutMkLst>
            <pc:docMk/>
            <pc:sldMasterMk cId="3405922477" sldId="2147483762"/>
            <pc:sldLayoutMk cId="2035541153" sldId="2147483766"/>
          </pc:sldLayoutMkLst>
        </pc:sldLayoutChg>
        <pc:sldLayoutChg chg="del">
          <pc:chgData name="Michael DeMeo" userId="cef85ccca1fa84f4" providerId="LiveId" clId="{05FA251F-650A-4B7D-931D-5D560B9C496E}" dt="2023-04-02T17:46:36.203" v="23" actId="47"/>
          <pc:sldLayoutMkLst>
            <pc:docMk/>
            <pc:sldMasterMk cId="3405922477" sldId="2147483762"/>
            <pc:sldLayoutMk cId="1521032080" sldId="2147483767"/>
          </pc:sldLayoutMkLst>
        </pc:sldLayoutChg>
        <pc:sldLayoutChg chg="del">
          <pc:chgData name="Michael DeMeo" userId="cef85ccca1fa84f4" providerId="LiveId" clId="{05FA251F-650A-4B7D-931D-5D560B9C496E}" dt="2023-04-02T17:46:36.203" v="23" actId="47"/>
          <pc:sldLayoutMkLst>
            <pc:docMk/>
            <pc:sldMasterMk cId="3405922477" sldId="2147483762"/>
            <pc:sldLayoutMk cId="2326906349" sldId="2147483768"/>
          </pc:sldLayoutMkLst>
        </pc:sldLayoutChg>
        <pc:sldLayoutChg chg="del">
          <pc:chgData name="Michael DeMeo" userId="cef85ccca1fa84f4" providerId="LiveId" clId="{05FA251F-650A-4B7D-931D-5D560B9C496E}" dt="2023-04-02T17:46:36.203" v="23" actId="47"/>
          <pc:sldLayoutMkLst>
            <pc:docMk/>
            <pc:sldMasterMk cId="3405922477" sldId="2147483762"/>
            <pc:sldLayoutMk cId="2673839286" sldId="2147483769"/>
          </pc:sldLayoutMkLst>
        </pc:sldLayoutChg>
        <pc:sldLayoutChg chg="del">
          <pc:chgData name="Michael DeMeo" userId="cef85ccca1fa84f4" providerId="LiveId" clId="{05FA251F-650A-4B7D-931D-5D560B9C496E}" dt="2023-04-02T17:46:36.203" v="23" actId="47"/>
          <pc:sldLayoutMkLst>
            <pc:docMk/>
            <pc:sldMasterMk cId="3405922477" sldId="2147483762"/>
            <pc:sldLayoutMk cId="2982753289" sldId="2147483770"/>
          </pc:sldLayoutMkLst>
        </pc:sldLayoutChg>
        <pc:sldLayoutChg chg="del">
          <pc:chgData name="Michael DeMeo" userId="cef85ccca1fa84f4" providerId="LiveId" clId="{05FA251F-650A-4B7D-931D-5D560B9C496E}" dt="2023-04-02T17:46:36.203" v="23" actId="47"/>
          <pc:sldLayoutMkLst>
            <pc:docMk/>
            <pc:sldMasterMk cId="3405922477" sldId="2147483762"/>
            <pc:sldLayoutMk cId="2746700869" sldId="2147483771"/>
          </pc:sldLayoutMkLst>
        </pc:sldLayoutChg>
        <pc:sldLayoutChg chg="del">
          <pc:chgData name="Michael DeMeo" userId="cef85ccca1fa84f4" providerId="LiveId" clId="{05FA251F-650A-4B7D-931D-5D560B9C496E}" dt="2023-04-02T17:46:36.203" v="23" actId="47"/>
          <pc:sldLayoutMkLst>
            <pc:docMk/>
            <pc:sldMasterMk cId="3405922477" sldId="2147483762"/>
            <pc:sldLayoutMk cId="307996326" sldId="2147483772"/>
          </pc:sldLayoutMkLst>
        </pc:sldLayoutChg>
        <pc:sldLayoutChg chg="del">
          <pc:chgData name="Michael DeMeo" userId="cef85ccca1fa84f4" providerId="LiveId" clId="{05FA251F-650A-4B7D-931D-5D560B9C496E}" dt="2023-04-02T17:46:36.203" v="23" actId="47"/>
          <pc:sldLayoutMkLst>
            <pc:docMk/>
            <pc:sldMasterMk cId="3405922477" sldId="2147483762"/>
            <pc:sldLayoutMk cId="1860166302" sldId="214748377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4/2/2023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675979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25052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4/2/2023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436699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71914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00903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06297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06008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4/2/2023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775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4/2/2023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913846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47292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7503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4/2/2023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4/2/2023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4/2/2023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4/2/2023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4/2/2023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4/2/2023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4/2/2023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4/2/2023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4/2/2023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8607862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800" b="1" i="1" dirty="0">
                <a:solidFill>
                  <a:schemeClr val="bg1"/>
                </a:solidFill>
              </a:rPr>
              <a:t>Luke 19:11-40</a:t>
            </a:r>
          </a:p>
          <a:p>
            <a:pPr marL="0" indent="0" algn="ctr">
              <a:buNone/>
            </a:pPr>
            <a:endParaRPr lang="en-US" sz="4000" b="1" dirty="0">
              <a:solidFill>
                <a:srgbClr val="FF3300"/>
              </a:solidFill>
            </a:endParaRP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has come and will return (</a:t>
            </a:r>
            <a:r>
              <a:rPr lang="en-US" sz="3200" b="1" i="1" dirty="0">
                <a:effectLst/>
                <a:latin typeface="Bookman Old Style" panose="02050604050505020204" pitchFamily="18" charset="0"/>
                <a:ea typeface="Calibri" panose="020F0502020204030204" pitchFamily="34" charset="0"/>
              </a:rPr>
              <a:t>verses 11-27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indent="-342900">
              <a:buFont typeface="+mj-lt"/>
              <a:buAutoNum type="alphaUcPeriod" startAt="2"/>
            </a:pPr>
            <a:r>
              <a:rPr lang="en-US" sz="2800" b="1" dirty="0">
                <a:effectLst/>
                <a:latin typeface="Bookman Old Style" panose="02050604050505020204" pitchFamily="18" charset="0"/>
                <a:ea typeface="Calibri" panose="020F0502020204030204" pitchFamily="34" charset="0"/>
              </a:rPr>
              <a:t>The King will judge those who fail to serve Him (</a:t>
            </a:r>
            <a:r>
              <a:rPr lang="en-US" sz="2800" b="1" i="1" dirty="0">
                <a:effectLst/>
                <a:latin typeface="Bookman Old Style" panose="02050604050505020204" pitchFamily="18" charset="0"/>
                <a:ea typeface="Calibri" panose="020F0502020204030204" pitchFamily="34" charset="0"/>
              </a:rPr>
              <a:t>20-27</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u="sng" dirty="0">
                <a:solidFill>
                  <a:srgbClr val="0070C0"/>
                </a:solidFill>
                <a:latin typeface="Bookman Old Style" panose="02050604050505020204" pitchFamily="18" charset="0"/>
              </a:rPr>
              <a:t>But</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his citizens </a:t>
            </a:r>
            <a:r>
              <a:rPr lang="en-US" sz="2800" b="1" i="1" dirty="0">
                <a:latin typeface="Bookman Old Style" panose="02050604050505020204" pitchFamily="18" charset="0"/>
              </a:rPr>
              <a:t>hated him and sent a delegation after him, saying, ‘</a:t>
            </a:r>
            <a:r>
              <a:rPr lang="en-US" sz="2800" b="1" i="1" dirty="0">
                <a:solidFill>
                  <a:srgbClr val="0070C0"/>
                </a:solidFill>
                <a:latin typeface="Bookman Old Style" panose="02050604050505020204" pitchFamily="18" charset="0"/>
              </a:rPr>
              <a:t>We do not want this man to reign over us</a:t>
            </a:r>
            <a:r>
              <a:rPr lang="en-US" sz="2800" b="1" i="1" dirty="0">
                <a:latin typeface="Bookman Old Style" panose="02050604050505020204" pitchFamily="18" charset="0"/>
              </a:rPr>
              <a:t>.</a:t>
            </a:r>
            <a:r>
              <a:rPr lang="en-US" sz="2800" b="1" dirty="0">
                <a:latin typeface="Bookman Old Style" panose="02050604050505020204" pitchFamily="18" charset="0"/>
              </a:rPr>
              <a:t>’</a:t>
            </a:r>
            <a:endParaRPr lang="en-US" sz="2800" b="1" dirty="0">
              <a:solidFill>
                <a:srgbClr val="FF0000"/>
              </a:solidFill>
              <a:effectLst/>
              <a:latin typeface="Bookman Old Style" panose="02050604050505020204" pitchFamily="18" charset="0"/>
              <a:ea typeface="Calibri" panose="020F0502020204030204" pitchFamily="34" charset="0"/>
            </a:endParaRP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rPr>
              <a:t>27</a:t>
            </a:r>
            <a:r>
              <a:rPr lang="en-US" sz="2800" b="1" dirty="0">
                <a:effectLst/>
                <a:latin typeface="Bookman Old Style" panose="02050604050505020204" pitchFamily="18" charset="0"/>
                <a:ea typeface="Calibri" panose="020F0502020204030204" pitchFamily="34" charset="0"/>
              </a:rPr>
              <a:t> </a:t>
            </a:r>
            <a:r>
              <a:rPr lang="en-US" sz="2800" b="1" i="1" u="sng" dirty="0">
                <a:solidFill>
                  <a:srgbClr val="0070C0"/>
                </a:solidFill>
                <a:effectLst/>
                <a:latin typeface="Bookman Old Style" panose="02050604050505020204" pitchFamily="18" charset="0"/>
                <a:ea typeface="Calibri" panose="020F0502020204030204" pitchFamily="34" charset="0"/>
              </a:rPr>
              <a:t>But</a:t>
            </a:r>
            <a:r>
              <a:rPr lang="en-US" sz="2800" b="1" i="1" dirty="0">
                <a:effectLst/>
                <a:latin typeface="Bookman Old Style" panose="02050604050505020204" pitchFamily="18" charset="0"/>
                <a:ea typeface="Calibri" panose="020F0502020204030204" pitchFamily="34" charset="0"/>
              </a:rPr>
              <a:t> as for </a:t>
            </a:r>
            <a:r>
              <a:rPr lang="en-US" sz="2800" b="1" i="1" dirty="0">
                <a:solidFill>
                  <a:srgbClr val="0070C0"/>
                </a:solidFill>
                <a:effectLst/>
                <a:latin typeface="Bookman Old Style" panose="02050604050505020204" pitchFamily="18" charset="0"/>
                <a:ea typeface="Calibri" panose="020F0502020204030204" pitchFamily="34" charset="0"/>
              </a:rPr>
              <a:t>these enemies of mine</a:t>
            </a:r>
            <a:r>
              <a:rPr lang="en-US" sz="2800" b="1" i="1" dirty="0">
                <a:effectLst/>
                <a:latin typeface="Bookman Old Style" panose="02050604050505020204" pitchFamily="18" charset="0"/>
                <a:ea typeface="Calibri" panose="020F0502020204030204" pitchFamily="34" charset="0"/>
              </a:rPr>
              <a:t>, who </a:t>
            </a:r>
            <a:r>
              <a:rPr lang="en-US" sz="2800" b="1" i="1" dirty="0">
                <a:solidFill>
                  <a:srgbClr val="0070C0"/>
                </a:solidFill>
                <a:effectLst/>
                <a:latin typeface="Bookman Old Style" panose="02050604050505020204" pitchFamily="18" charset="0"/>
                <a:ea typeface="Calibri" panose="020F0502020204030204" pitchFamily="34" charset="0"/>
              </a:rPr>
              <a:t>did not want me to reign over them</a:t>
            </a:r>
            <a:r>
              <a:rPr lang="en-US" sz="2800" b="1" i="1" dirty="0">
                <a:effectLst/>
                <a:latin typeface="Bookman Old Style" panose="02050604050505020204" pitchFamily="18" charset="0"/>
                <a:ea typeface="Calibri" panose="020F0502020204030204" pitchFamily="34" charset="0"/>
              </a:rPr>
              <a:t>, bring them here and slaughter them before me.’”</a:t>
            </a:r>
            <a:endParaRPr lang="en-US" sz="3200" b="1" dirty="0">
              <a:latin typeface="Bookman Old Style" panose="02050604050505020204" pitchFamily="18" charset="0"/>
            </a:endParaRPr>
          </a:p>
        </p:txBody>
      </p:sp>
    </p:spTree>
    <p:extLst>
      <p:ext uri="{BB962C8B-B14F-4D97-AF65-F5344CB8AC3E}">
        <p14:creationId xmlns:p14="http://schemas.microsoft.com/office/powerpoint/2010/main" val="114644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circle(in)">
                                      <p:cBhvr>
                                        <p:cTn id="11"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has come and He is worthy of glory and honor and praise (</a:t>
            </a:r>
            <a:r>
              <a:rPr lang="en-US" sz="3200" b="1" i="1" dirty="0">
                <a:effectLst/>
                <a:latin typeface="Bookman Old Style" panose="02050604050505020204" pitchFamily="18" charset="0"/>
                <a:ea typeface="Calibri" panose="020F0502020204030204" pitchFamily="34" charset="0"/>
              </a:rPr>
              <a:t>verses 28-38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latin typeface="Bookman Old Style" panose="02050604050505020204" pitchFamily="18" charset="0"/>
              </a:rPr>
              <a:t>And when he had said these things, he went on ahead, going up to Jerusalem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29</a:t>
            </a:r>
            <a:r>
              <a:rPr lang="en-US" sz="2800" b="1" dirty="0">
                <a:latin typeface="Bookman Old Style" panose="02050604050505020204" pitchFamily="18" charset="0"/>
              </a:rPr>
              <a:t> </a:t>
            </a:r>
            <a:r>
              <a:rPr lang="en-US" sz="2800" b="1" i="1" dirty="0">
                <a:latin typeface="Bookman Old Style" panose="02050604050505020204" pitchFamily="18" charset="0"/>
              </a:rPr>
              <a:t>When he drew near to Bethphage and Bethany, at the mount that is called Olivet, he sent two of the disciples</a:t>
            </a:r>
            <a:r>
              <a:rPr lang="en-US" sz="2800" b="1" dirty="0">
                <a:latin typeface="Bookman Old Style" panose="02050604050505020204" pitchFamily="18" charset="0"/>
              </a:rPr>
              <a:t>…</a:t>
            </a:r>
            <a:endParaRPr lang="en-US" sz="199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16606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has come and He is worthy of glory and honor and praise (</a:t>
            </a:r>
            <a:r>
              <a:rPr lang="en-US" sz="3200" b="1" i="1" dirty="0">
                <a:effectLst/>
                <a:latin typeface="Bookman Old Style" panose="02050604050505020204" pitchFamily="18" charset="0"/>
                <a:ea typeface="Calibri" panose="020F0502020204030204" pitchFamily="34" charset="0"/>
              </a:rPr>
              <a:t>verses 28-38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29</a:t>
            </a:r>
            <a:r>
              <a:rPr lang="en-US" sz="2800" b="1" dirty="0">
                <a:latin typeface="Bookman Old Style" panose="02050604050505020204" pitchFamily="18" charset="0"/>
              </a:rPr>
              <a:t> …</a:t>
            </a:r>
            <a:r>
              <a:rPr lang="en-US" sz="2800" b="1" i="1" dirty="0">
                <a:latin typeface="Bookman Old Style" panose="02050604050505020204" pitchFamily="18" charset="0"/>
              </a:rPr>
              <a:t>he sent two of the disciples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30</a:t>
            </a:r>
            <a:r>
              <a:rPr lang="en-US" sz="2800" b="1" dirty="0">
                <a:latin typeface="Bookman Old Style" panose="02050604050505020204" pitchFamily="18" charset="0"/>
              </a:rPr>
              <a:t> </a:t>
            </a:r>
            <a:r>
              <a:rPr lang="en-US" sz="2800" b="1" i="1" dirty="0">
                <a:latin typeface="Bookman Old Style" panose="02050604050505020204" pitchFamily="18" charset="0"/>
              </a:rPr>
              <a:t>saying, “</a:t>
            </a:r>
            <a:r>
              <a:rPr lang="en-US" sz="2800" b="1" i="1" dirty="0">
                <a:solidFill>
                  <a:srgbClr val="0070C0"/>
                </a:solidFill>
                <a:latin typeface="Bookman Old Style" panose="02050604050505020204" pitchFamily="18" charset="0"/>
              </a:rPr>
              <a:t>Go</a:t>
            </a:r>
            <a:r>
              <a:rPr lang="en-US" sz="2800" b="1" i="1" dirty="0">
                <a:latin typeface="Bookman Old Style" panose="02050604050505020204" pitchFamily="18" charset="0"/>
              </a:rPr>
              <a:t> into the village in front of you, where </a:t>
            </a:r>
            <a:r>
              <a:rPr lang="en-US" sz="2800" b="1" i="1" dirty="0">
                <a:solidFill>
                  <a:srgbClr val="0070C0"/>
                </a:solidFill>
                <a:latin typeface="Bookman Old Style" panose="02050604050505020204" pitchFamily="18" charset="0"/>
              </a:rPr>
              <a:t>on entering you will find a colt tied</a:t>
            </a:r>
            <a:r>
              <a:rPr lang="en-US" sz="2800" b="1" i="1" dirty="0">
                <a:latin typeface="Bookman Old Style" panose="02050604050505020204" pitchFamily="18" charset="0"/>
              </a:rPr>
              <a:t>, on which no one has ever yet sat. </a:t>
            </a:r>
            <a:r>
              <a:rPr lang="en-US" sz="2800" b="1" i="1" dirty="0">
                <a:solidFill>
                  <a:srgbClr val="0070C0"/>
                </a:solidFill>
                <a:latin typeface="Bookman Old Style" panose="02050604050505020204" pitchFamily="18" charset="0"/>
              </a:rPr>
              <a:t>Untie it and bring it here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31</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If anyone asks you, ‘Why are you untying it?’ you shall say this: ‘The Lord has need of it.</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32</a:t>
            </a:r>
            <a:r>
              <a:rPr lang="en-US" sz="2800" b="1" dirty="0">
                <a:latin typeface="Bookman Old Style" panose="02050604050505020204" pitchFamily="18" charset="0"/>
              </a:rPr>
              <a:t> </a:t>
            </a:r>
            <a:r>
              <a:rPr lang="en-US" sz="2800" b="1" i="1" dirty="0">
                <a:latin typeface="Bookman Old Style" panose="02050604050505020204" pitchFamily="18" charset="0"/>
              </a:rPr>
              <a:t>So </a:t>
            </a:r>
            <a:r>
              <a:rPr lang="en-US" sz="2800" b="1" i="1" dirty="0">
                <a:solidFill>
                  <a:srgbClr val="0070C0"/>
                </a:solidFill>
                <a:latin typeface="Bookman Old Style" panose="02050604050505020204" pitchFamily="18" charset="0"/>
              </a:rPr>
              <a:t>those who were sent went away and found it just as he had told them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33</a:t>
            </a:r>
            <a:r>
              <a:rPr lang="en-US" sz="2800" b="1" dirty="0">
                <a:latin typeface="Bookman Old Style" panose="02050604050505020204" pitchFamily="18" charset="0"/>
              </a:rPr>
              <a:t> </a:t>
            </a:r>
            <a:r>
              <a:rPr lang="en-US" sz="2800" b="1" i="1" dirty="0">
                <a:latin typeface="Bookman Old Style" panose="02050604050505020204" pitchFamily="18" charset="0"/>
              </a:rPr>
              <a:t>And as they were untying the colt, its owners said to them, “Why are you untying the colt?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34</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they said, “The Lord has need of it.</a:t>
            </a:r>
            <a:r>
              <a:rPr lang="en-US" sz="2800" b="1" dirty="0">
                <a:solidFill>
                  <a:srgbClr val="0070C0"/>
                </a:solidFill>
                <a:latin typeface="Bookman Old Style" panose="02050604050505020204" pitchFamily="18" charset="0"/>
              </a:rPr>
              <a:t>”</a:t>
            </a:r>
            <a:endParaRPr lang="en-US" sz="19900" b="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353974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has come and He is worthy of glory and honor and praise (</a:t>
            </a:r>
            <a:r>
              <a:rPr lang="en-US" sz="3200" b="1" i="1" dirty="0">
                <a:effectLst/>
                <a:latin typeface="Bookman Old Style" panose="02050604050505020204" pitchFamily="18" charset="0"/>
                <a:ea typeface="Calibri" panose="020F0502020204030204" pitchFamily="34" charset="0"/>
              </a:rPr>
              <a:t>verses 28-38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35</a:t>
            </a:r>
            <a:r>
              <a:rPr lang="en-US" sz="2800" b="1" dirty="0">
                <a:latin typeface="Bookman Old Style" panose="02050604050505020204" pitchFamily="18" charset="0"/>
              </a:rPr>
              <a:t> </a:t>
            </a:r>
            <a:r>
              <a:rPr lang="en-US" sz="2800" b="1" i="1" dirty="0">
                <a:latin typeface="Bookman Old Style" panose="02050604050505020204" pitchFamily="18" charset="0"/>
              </a:rPr>
              <a:t>And they brought it to Jesus, and throwing their cloaks on </a:t>
            </a:r>
            <a:r>
              <a:rPr lang="en-US" sz="2800" b="1" i="1" dirty="0">
                <a:solidFill>
                  <a:srgbClr val="0070C0"/>
                </a:solidFill>
                <a:latin typeface="Bookman Old Style" panose="02050604050505020204" pitchFamily="18" charset="0"/>
              </a:rPr>
              <a:t>the colt, they set Jesus on it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36</a:t>
            </a:r>
            <a:r>
              <a:rPr lang="en-US" sz="2800" b="1" dirty="0">
                <a:latin typeface="Bookman Old Style" panose="02050604050505020204" pitchFamily="18" charset="0"/>
              </a:rPr>
              <a:t> </a:t>
            </a:r>
            <a:r>
              <a:rPr lang="en-US" sz="2800" b="1" i="1" dirty="0">
                <a:latin typeface="Bookman Old Style" panose="02050604050505020204" pitchFamily="18" charset="0"/>
              </a:rPr>
              <a:t>And as he rode along, </a:t>
            </a:r>
            <a:r>
              <a:rPr lang="en-US" sz="2800" b="1" i="1" dirty="0">
                <a:solidFill>
                  <a:srgbClr val="0070C0"/>
                </a:solidFill>
                <a:latin typeface="Bookman Old Style" panose="02050604050505020204" pitchFamily="18" charset="0"/>
              </a:rPr>
              <a:t>they spread their cloaks on the road</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Rejoice greatly, O daughter of Zion! Shout aloud, O daughter of Jerusalem! Behold, </a:t>
            </a:r>
            <a:r>
              <a:rPr lang="en-US" sz="2800" b="1" i="1" dirty="0">
                <a:solidFill>
                  <a:srgbClr val="0070C0"/>
                </a:solidFill>
                <a:latin typeface="Bookman Old Style" panose="02050604050505020204" pitchFamily="18" charset="0"/>
              </a:rPr>
              <a:t>your king is coming to you</a:t>
            </a:r>
            <a:r>
              <a:rPr lang="en-US" sz="2800" b="1" i="1" dirty="0">
                <a:latin typeface="Bookman Old Style" panose="02050604050505020204" pitchFamily="18" charset="0"/>
              </a:rPr>
              <a:t>; righteous and having salvation is he, </a:t>
            </a:r>
            <a:r>
              <a:rPr lang="en-US" sz="2800" b="1" i="1" dirty="0">
                <a:solidFill>
                  <a:srgbClr val="0070C0"/>
                </a:solidFill>
                <a:latin typeface="Bookman Old Style" panose="02050604050505020204" pitchFamily="18" charset="0"/>
              </a:rPr>
              <a:t>humble and mounted on a donkey, on a colt</a:t>
            </a:r>
            <a:r>
              <a:rPr lang="en-US" sz="2800" b="1" i="1" dirty="0">
                <a:latin typeface="Bookman Old Style" panose="02050604050505020204" pitchFamily="18" charset="0"/>
              </a:rPr>
              <a:t>, the foal of a donkey</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Zechariah 9:9 </a:t>
            </a:r>
          </a:p>
        </p:txBody>
      </p:sp>
    </p:spTree>
    <p:extLst>
      <p:ext uri="{BB962C8B-B14F-4D97-AF65-F5344CB8AC3E}">
        <p14:creationId xmlns:p14="http://schemas.microsoft.com/office/powerpoint/2010/main" val="117665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has come and He is worthy of glory and honor and praise (</a:t>
            </a:r>
            <a:r>
              <a:rPr lang="en-US" sz="3200" b="1" i="1" dirty="0">
                <a:effectLst/>
                <a:latin typeface="Bookman Old Style" panose="02050604050505020204" pitchFamily="18" charset="0"/>
                <a:ea typeface="Calibri" panose="020F0502020204030204" pitchFamily="34" charset="0"/>
              </a:rPr>
              <a:t>verses 28-38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37</a:t>
            </a:r>
            <a:r>
              <a:rPr lang="en-US" sz="2800" b="1" dirty="0">
                <a:latin typeface="Bookman Old Style" panose="02050604050505020204" pitchFamily="18" charset="0"/>
              </a:rPr>
              <a:t> </a:t>
            </a:r>
            <a:r>
              <a:rPr lang="en-US" sz="2800" b="1" i="1" dirty="0">
                <a:latin typeface="Bookman Old Style" panose="02050604050505020204" pitchFamily="18" charset="0"/>
              </a:rPr>
              <a:t>As he was drawing near—already on the way down the Mount of Olives—</a:t>
            </a:r>
            <a:r>
              <a:rPr lang="en-US" sz="2800" b="1" i="1" dirty="0">
                <a:solidFill>
                  <a:srgbClr val="0070C0"/>
                </a:solidFill>
                <a:latin typeface="Bookman Old Style" panose="02050604050505020204" pitchFamily="18" charset="0"/>
              </a:rPr>
              <a:t>the whole multitude of his disciples began to rejoice and praise God with a loud voice</a:t>
            </a:r>
            <a:r>
              <a:rPr lang="en-US" sz="2800" b="1" i="1" dirty="0">
                <a:latin typeface="Bookman Old Style" panose="02050604050505020204" pitchFamily="18" charset="0"/>
              </a:rPr>
              <a:t> for all the mighty works that they had seen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38</a:t>
            </a:r>
            <a:r>
              <a:rPr lang="en-US" sz="2800" b="1" dirty="0">
                <a:latin typeface="Bookman Old Style" panose="02050604050505020204" pitchFamily="18" charset="0"/>
              </a:rPr>
              <a:t> </a:t>
            </a:r>
            <a:r>
              <a:rPr lang="en-US" sz="2800" b="1" i="1" dirty="0">
                <a:latin typeface="Bookman Old Style" panose="02050604050505020204" pitchFamily="18" charset="0"/>
              </a:rPr>
              <a:t>saying, “</a:t>
            </a:r>
            <a:r>
              <a:rPr lang="en-US" sz="2800" b="1" i="1" dirty="0">
                <a:solidFill>
                  <a:srgbClr val="0070C0"/>
                </a:solidFill>
                <a:latin typeface="Bookman Old Style" panose="02050604050505020204" pitchFamily="18" charset="0"/>
              </a:rPr>
              <a:t>Blessed is the King </a:t>
            </a:r>
            <a:r>
              <a:rPr lang="en-US" sz="2800" b="1" i="1" dirty="0">
                <a:latin typeface="Bookman Old Style" panose="02050604050505020204" pitchFamily="18" charset="0"/>
              </a:rPr>
              <a:t>who comes in the name of the Lord! </a:t>
            </a:r>
            <a:r>
              <a:rPr lang="en-US" sz="2800" b="1" i="1" dirty="0">
                <a:solidFill>
                  <a:srgbClr val="0070C0"/>
                </a:solidFill>
                <a:latin typeface="Bookman Old Style" panose="02050604050505020204" pitchFamily="18" charset="0"/>
              </a:rPr>
              <a:t>Peace in heaven and glory in the highest!</a:t>
            </a:r>
            <a:r>
              <a:rPr lang="en-US" sz="2800" b="1" dirty="0">
                <a:latin typeface="Bookman Old Style" panose="02050604050505020204" pitchFamily="18" charset="0"/>
              </a:rPr>
              <a:t>” </a:t>
            </a:r>
            <a:endParaRPr lang="en-US" sz="199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26386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Don’t wait for the rocks to sing! (</a:t>
            </a:r>
            <a:r>
              <a:rPr lang="en-US" sz="3200" b="1" i="1" dirty="0">
                <a:effectLst/>
                <a:latin typeface="Bookman Old Style" panose="02050604050505020204" pitchFamily="18" charset="0"/>
                <a:ea typeface="Calibri" panose="020F0502020204030204" pitchFamily="34" charset="0"/>
              </a:rPr>
              <a:t>verses 39-40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“The church speaks the language of the End, </a:t>
            </a:r>
            <a:r>
              <a:rPr lang="en-US" sz="2800" b="1" dirty="0">
                <a:solidFill>
                  <a:srgbClr val="0070C0"/>
                </a:solidFill>
                <a:latin typeface="Bookman Old Style" panose="02050604050505020204" pitchFamily="18" charset="0"/>
              </a:rPr>
              <a:t>so that we will know just how high the stakes are in the present</a:t>
            </a:r>
            <a:r>
              <a:rPr lang="en-US" sz="2800" b="1" dirty="0">
                <a:latin typeface="Bookman Old Style" panose="02050604050505020204" pitchFamily="18" charset="0"/>
              </a:rPr>
              <a:t>.”</a:t>
            </a:r>
            <a:endParaRPr lang="en-US" sz="2800" b="1" dirty="0">
              <a:solidFill>
                <a:srgbClr val="FF0000"/>
              </a:solidFill>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39</a:t>
            </a:r>
            <a:r>
              <a:rPr lang="en-US" sz="2800" b="1" dirty="0">
                <a:latin typeface="Bookman Old Style" panose="02050604050505020204" pitchFamily="18" charset="0"/>
              </a:rPr>
              <a:t> </a:t>
            </a:r>
            <a:r>
              <a:rPr lang="en-US" sz="2800" b="1" i="1" dirty="0">
                <a:latin typeface="Bookman Old Style" panose="02050604050505020204" pitchFamily="18" charset="0"/>
              </a:rPr>
              <a:t>And some of </a:t>
            </a:r>
            <a:r>
              <a:rPr lang="en-US" sz="2800" b="1" i="1" dirty="0">
                <a:solidFill>
                  <a:srgbClr val="0070C0"/>
                </a:solidFill>
                <a:latin typeface="Bookman Old Style" panose="02050604050505020204" pitchFamily="18" charset="0"/>
              </a:rPr>
              <a:t>the Pharisees </a:t>
            </a:r>
            <a:r>
              <a:rPr lang="en-US" sz="2800" b="1" i="1" dirty="0">
                <a:latin typeface="Bookman Old Style" panose="02050604050505020204" pitchFamily="18" charset="0"/>
              </a:rPr>
              <a:t>in the crowd said to him, “</a:t>
            </a:r>
            <a:r>
              <a:rPr lang="en-US" sz="2800" b="1" i="1" dirty="0">
                <a:solidFill>
                  <a:srgbClr val="0070C0"/>
                </a:solidFill>
                <a:latin typeface="Bookman Old Style" panose="02050604050505020204" pitchFamily="18" charset="0"/>
              </a:rPr>
              <a:t>Teacher, rebuke your disciples</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40</a:t>
            </a:r>
            <a:r>
              <a:rPr lang="en-US" sz="2800" b="1" dirty="0">
                <a:latin typeface="Bookman Old Style" panose="02050604050505020204" pitchFamily="18" charset="0"/>
              </a:rPr>
              <a:t> </a:t>
            </a:r>
            <a:r>
              <a:rPr lang="en-US" sz="2800" b="1" i="1" dirty="0">
                <a:latin typeface="Bookman Old Style" panose="02050604050505020204" pitchFamily="18" charset="0"/>
              </a:rPr>
              <a:t>He answered, “I tell you, </a:t>
            </a:r>
            <a:r>
              <a:rPr lang="en-US" sz="2800" b="1" i="1" dirty="0">
                <a:solidFill>
                  <a:srgbClr val="0070C0"/>
                </a:solidFill>
                <a:latin typeface="Bookman Old Style" panose="02050604050505020204" pitchFamily="18" charset="0"/>
              </a:rPr>
              <a:t>if these were silent</a:t>
            </a:r>
            <a:r>
              <a:rPr lang="en-US" sz="2800" b="1" i="1" dirty="0">
                <a:latin typeface="Bookman Old Style" panose="02050604050505020204" pitchFamily="18" charset="0"/>
              </a:rPr>
              <a:t>, the very stones would cry out.</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ea typeface="Calibri" panose="020F0502020204030204" pitchFamily="34" charset="0"/>
              </a:rPr>
              <a:t>27</a:t>
            </a:r>
            <a:r>
              <a:rPr lang="en-US" sz="2800" b="1" dirty="0">
                <a:latin typeface="Bookman Old Style" panose="02050604050505020204" pitchFamily="18" charset="0"/>
                <a:ea typeface="Calibri" panose="020F0502020204030204" pitchFamily="34" charset="0"/>
              </a:rPr>
              <a:t> </a:t>
            </a:r>
            <a:r>
              <a:rPr lang="en-US" sz="2800" b="1" i="1" dirty="0">
                <a:latin typeface="Bookman Old Style" panose="02050604050505020204" pitchFamily="18" charset="0"/>
                <a:ea typeface="Calibri" panose="020F0502020204030204" pitchFamily="34" charset="0"/>
              </a:rPr>
              <a:t>But as for </a:t>
            </a:r>
            <a:r>
              <a:rPr lang="en-US" sz="2800" b="1" i="1" dirty="0">
                <a:solidFill>
                  <a:srgbClr val="0070C0"/>
                </a:solidFill>
                <a:latin typeface="Bookman Old Style" panose="02050604050505020204" pitchFamily="18" charset="0"/>
                <a:ea typeface="Calibri" panose="020F0502020204030204" pitchFamily="34" charset="0"/>
              </a:rPr>
              <a:t>these enemies of mine</a:t>
            </a:r>
            <a:r>
              <a:rPr lang="en-US" sz="2800" b="1" i="1" dirty="0">
                <a:latin typeface="Bookman Old Style" panose="02050604050505020204" pitchFamily="18" charset="0"/>
                <a:ea typeface="Calibri" panose="020F0502020204030204" pitchFamily="34" charset="0"/>
              </a:rPr>
              <a:t>, who did not want me to reign over them, </a:t>
            </a:r>
            <a:r>
              <a:rPr lang="en-US" sz="2800" b="1" i="1" dirty="0">
                <a:solidFill>
                  <a:srgbClr val="0070C0"/>
                </a:solidFill>
                <a:latin typeface="Bookman Old Style" panose="02050604050505020204" pitchFamily="18" charset="0"/>
                <a:ea typeface="Calibri" panose="020F0502020204030204" pitchFamily="34" charset="0"/>
              </a:rPr>
              <a:t>bring them here and slaughter them before me</a:t>
            </a:r>
            <a:r>
              <a:rPr lang="en-US" sz="2800" b="1" i="1" dirty="0">
                <a:latin typeface="Bookman Old Style" panose="02050604050505020204" pitchFamily="18" charset="0"/>
                <a:ea typeface="Calibri" panose="020F0502020204030204" pitchFamily="34" charset="0"/>
              </a:rPr>
              <a:t>.’”</a:t>
            </a:r>
            <a:endParaRPr lang="en-US" sz="3200" b="1" dirty="0">
              <a:latin typeface="Bookman Old Style" panose="02050604050505020204" pitchFamily="18" charset="0"/>
            </a:endParaRPr>
          </a:p>
          <a:p>
            <a:pPr marL="0" indent="0">
              <a:buNone/>
            </a:pPr>
            <a:endParaRPr lang="en-US" sz="2800" b="1" dirty="0">
              <a:latin typeface="Bookman Old Style" panose="02050604050505020204" pitchFamily="18" charset="0"/>
            </a:endParaRPr>
          </a:p>
          <a:p>
            <a:pPr marL="0" indent="0">
              <a:buNone/>
            </a:pPr>
            <a:endParaRPr lang="en-US" sz="4800" b="1" dirty="0">
              <a:latin typeface="Bookman Old Style" panose="02050604050505020204" pitchFamily="18" charset="0"/>
            </a:endParaRPr>
          </a:p>
        </p:txBody>
      </p:sp>
    </p:spTree>
    <p:extLst>
      <p:ext uri="{BB962C8B-B14F-4D97-AF65-F5344CB8AC3E}">
        <p14:creationId xmlns:p14="http://schemas.microsoft.com/office/powerpoint/2010/main" val="93288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Don’t wait for the rocks to sing! (</a:t>
            </a:r>
            <a:r>
              <a:rPr lang="en-US" sz="3200" b="1" i="1" dirty="0">
                <a:effectLst/>
                <a:latin typeface="Bookman Old Style" panose="02050604050505020204" pitchFamily="18" charset="0"/>
                <a:ea typeface="Calibri" panose="020F0502020204030204" pitchFamily="34" charset="0"/>
              </a:rPr>
              <a:t>verses 39-40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Seek the Lord while he may be found; call upon him while he is near; let the wicked forsake his way, and the unrighteous man his thoughts; let him return to the Lord, that he may have compassion on him, and to our God, for </a:t>
            </a:r>
            <a:r>
              <a:rPr lang="en-US" sz="2800" b="1" i="1" dirty="0">
                <a:solidFill>
                  <a:srgbClr val="0070C0"/>
                </a:solidFill>
                <a:latin typeface="Bookman Old Style" panose="02050604050505020204" pitchFamily="18" charset="0"/>
              </a:rPr>
              <a:t>he will abundantly pardon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Isaiah 55:6-7</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For you shall go out in joy and be led forth in peace; </a:t>
            </a:r>
            <a:r>
              <a:rPr lang="en-US" sz="2800" b="1" i="1" dirty="0">
                <a:solidFill>
                  <a:srgbClr val="0070C0"/>
                </a:solidFill>
                <a:latin typeface="Bookman Old Style" panose="02050604050505020204" pitchFamily="18" charset="0"/>
              </a:rPr>
              <a:t>the mountains and the hills before you shall break forth into singing, and all the trees of the field shall clap their hands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Isaiah 55:12</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341165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Don’t wait for the rocks to sing! (</a:t>
            </a:r>
            <a:r>
              <a:rPr lang="en-US" sz="3200" b="1" i="1" dirty="0">
                <a:effectLst/>
                <a:latin typeface="Bookman Old Style" panose="02050604050505020204" pitchFamily="18" charset="0"/>
                <a:ea typeface="Calibri" panose="020F0502020204030204" pitchFamily="34" charset="0"/>
              </a:rPr>
              <a:t>verses 39-40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lgn="ctr">
              <a:buNone/>
            </a:pPr>
            <a:r>
              <a:rPr lang="en-US" sz="2800" b="1" dirty="0">
                <a:solidFill>
                  <a:srgbClr val="7030A0"/>
                </a:solidFill>
                <a:latin typeface="Bookman Old Style" panose="02050604050505020204" pitchFamily="18" charset="0"/>
              </a:rPr>
              <a:t>And when we do the possible with the mina He’s given us, He multiplies our service in the building of His kingdom in impossible ways so that He can one day give to us that very kingdom as our inheritance to be shared with Him. </a:t>
            </a:r>
            <a:endParaRPr lang="en-US" sz="3600" b="1" dirty="0">
              <a:solidFill>
                <a:srgbClr val="7030A0"/>
              </a:solidFill>
              <a:latin typeface="Bookman Old Style" panose="02050604050505020204" pitchFamily="18" charset="0"/>
            </a:endParaRPr>
          </a:p>
        </p:txBody>
      </p:sp>
    </p:spTree>
    <p:extLst>
      <p:ext uri="{BB962C8B-B14F-4D97-AF65-F5344CB8AC3E}">
        <p14:creationId xmlns:p14="http://schemas.microsoft.com/office/powerpoint/2010/main" val="265168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Don’t wait for the rocks to sing! (</a:t>
            </a:r>
            <a:r>
              <a:rPr lang="en-US" sz="3200" b="1" i="1" dirty="0">
                <a:effectLst/>
                <a:latin typeface="Bookman Old Style" panose="02050604050505020204" pitchFamily="18" charset="0"/>
                <a:ea typeface="Calibri" panose="020F0502020204030204" pitchFamily="34" charset="0"/>
              </a:rPr>
              <a:t>verses 39-40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Do not be deceived</a:t>
            </a:r>
            <a:r>
              <a:rPr lang="en-US" sz="2800" b="1" i="1" dirty="0">
                <a:latin typeface="Bookman Old Style" panose="02050604050505020204" pitchFamily="18" charset="0"/>
              </a:rPr>
              <a:t>: God is not mocked, for </a:t>
            </a:r>
            <a:r>
              <a:rPr lang="en-US" sz="2800" b="1" i="1" dirty="0">
                <a:solidFill>
                  <a:srgbClr val="0070C0"/>
                </a:solidFill>
                <a:latin typeface="Bookman Old Style" panose="02050604050505020204" pitchFamily="18" charset="0"/>
              </a:rPr>
              <a:t>whatever one sows, that will he also reap</a:t>
            </a:r>
            <a:r>
              <a:rPr lang="en-US" sz="2800" b="1" i="1" dirty="0">
                <a:latin typeface="Bookman Old Style" panose="02050604050505020204" pitchFamily="18" charset="0"/>
              </a:rPr>
              <a:t>...let us not grow weary of doing good, for </a:t>
            </a:r>
            <a:r>
              <a:rPr lang="en-US" sz="2800" b="1" i="1" dirty="0">
                <a:solidFill>
                  <a:srgbClr val="0070C0"/>
                </a:solidFill>
                <a:latin typeface="Bookman Old Style" panose="02050604050505020204" pitchFamily="18" charset="0"/>
              </a:rPr>
              <a:t>in due season we will reap</a:t>
            </a:r>
            <a:r>
              <a:rPr lang="en-US" sz="2800" b="1" i="1" dirty="0">
                <a:latin typeface="Bookman Old Style" panose="02050604050505020204" pitchFamily="18" charset="0"/>
              </a:rPr>
              <a:t>, if we do not give up. So then, </a:t>
            </a:r>
            <a:r>
              <a:rPr lang="en-US" sz="2800" b="1" i="1" dirty="0">
                <a:solidFill>
                  <a:srgbClr val="0070C0"/>
                </a:solidFill>
                <a:latin typeface="Bookman Old Style" panose="02050604050505020204" pitchFamily="18" charset="0"/>
              </a:rPr>
              <a:t>as we have opportunity</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let us do good to everyone</a:t>
            </a:r>
            <a:r>
              <a:rPr lang="en-US" sz="2800" b="1" i="1" dirty="0">
                <a:latin typeface="Bookman Old Style" panose="02050604050505020204" pitchFamily="18" charset="0"/>
              </a:rPr>
              <a:t>, and especially to those who are of the household of faith</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Galatians 6:7-10</a:t>
            </a:r>
            <a:r>
              <a:rPr lang="en-US" sz="2800" b="1" dirty="0">
                <a:latin typeface="Bookman Old Style" panose="02050604050505020204" pitchFamily="18" charset="0"/>
              </a:rPr>
              <a:t> </a:t>
            </a:r>
          </a:p>
          <a:p>
            <a:pPr marL="0" indent="0">
              <a:buNone/>
            </a:pPr>
            <a:endParaRPr lang="en-US" sz="3600" b="1" dirty="0">
              <a:latin typeface="Bookman Old Style" panose="02050604050505020204" pitchFamily="18" charset="0"/>
            </a:endParaRPr>
          </a:p>
        </p:txBody>
      </p:sp>
    </p:spTree>
    <p:extLst>
      <p:ext uri="{BB962C8B-B14F-4D97-AF65-F5344CB8AC3E}">
        <p14:creationId xmlns:p14="http://schemas.microsoft.com/office/powerpoint/2010/main" val="183538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95000"/>
            <a:lum/>
          </a:blip>
          <a:srcRect/>
          <a:stretch>
            <a:fillRect t="-6000" b="-6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8D1A4F7-1B5D-66CB-1259-A8C63F79453E}"/>
              </a:ext>
            </a:extLst>
          </p:cNvPr>
          <p:cNvSpPr>
            <a:spLocks noGrp="1"/>
          </p:cNvSpPr>
          <p:nvPr>
            <p:ph type="title"/>
          </p:nvPr>
        </p:nvSpPr>
        <p:spPr>
          <a:xfrm>
            <a:off x="1066800" y="0"/>
            <a:ext cx="10058400" cy="954741"/>
          </a:xfrm>
        </p:spPr>
        <p:txBody>
          <a:bodyPr>
            <a:normAutofit/>
          </a:bodyPr>
          <a:lstStyle/>
          <a:p>
            <a:pPr algn="r"/>
            <a:r>
              <a:rPr lang="en-US" sz="3500" b="1" dirty="0">
                <a:solidFill>
                  <a:schemeClr val="tx1"/>
                </a:solidFill>
                <a:latin typeface="Bookman Old Style" panose="02050604050505020204" pitchFamily="18" charset="0"/>
              </a:rPr>
              <a:t>Don’t wait for the rocks to sing!</a:t>
            </a:r>
          </a:p>
        </p:txBody>
      </p:sp>
      <p:sp>
        <p:nvSpPr>
          <p:cNvPr id="7" name="Content Placeholder 6">
            <a:extLst>
              <a:ext uri="{FF2B5EF4-FFF2-40B4-BE49-F238E27FC236}">
                <a16:creationId xmlns:a16="http://schemas.microsoft.com/office/drawing/2014/main" id="{A9B13A37-365C-5C0E-DB4D-D60C49CC9F93}"/>
              </a:ext>
            </a:extLst>
          </p:cNvPr>
          <p:cNvSpPr>
            <a:spLocks noGrp="1"/>
          </p:cNvSpPr>
          <p:nvPr>
            <p:ph idx="1"/>
          </p:nvPr>
        </p:nvSpPr>
        <p:spPr>
          <a:xfrm>
            <a:off x="4845425" y="6090972"/>
            <a:ext cx="4930588" cy="568004"/>
          </a:xfrm>
        </p:spPr>
        <p:txBody>
          <a:bodyPr>
            <a:normAutofit/>
          </a:bodyPr>
          <a:lstStyle/>
          <a:p>
            <a:pPr marL="0" indent="0" algn="ctr">
              <a:buNone/>
            </a:pPr>
            <a:r>
              <a:rPr lang="en-US" sz="3200" b="1" i="1" dirty="0">
                <a:solidFill>
                  <a:schemeClr val="bg1"/>
                </a:solidFill>
              </a:rPr>
              <a:t>Luke 11:19-40</a:t>
            </a: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circle(in)">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has come and will return (</a:t>
            </a:r>
            <a:r>
              <a:rPr lang="en-US" sz="3200" b="1" i="1" dirty="0">
                <a:effectLst/>
                <a:latin typeface="Bookman Old Style" panose="02050604050505020204" pitchFamily="18" charset="0"/>
                <a:ea typeface="Calibri" panose="020F0502020204030204" pitchFamily="34" charset="0"/>
              </a:rPr>
              <a:t>verses 11-27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Be about the King’s business until He returns (</a:t>
            </a:r>
            <a:r>
              <a:rPr lang="en-US" sz="2800" b="1" i="1" dirty="0">
                <a:latin typeface="Bookman Old Style" panose="02050604050505020204" pitchFamily="18" charset="0"/>
              </a:rPr>
              <a:t>11-19</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Lord, will you </a:t>
            </a:r>
            <a:r>
              <a:rPr lang="en-US" sz="2800" b="1" i="1" dirty="0">
                <a:solidFill>
                  <a:srgbClr val="0070C0"/>
                </a:solidFill>
                <a:latin typeface="Bookman Old Style" panose="02050604050505020204" pitchFamily="18" charset="0"/>
              </a:rPr>
              <a:t>at this time </a:t>
            </a:r>
            <a:r>
              <a:rPr lang="en-US" sz="2800" b="1" i="1" dirty="0">
                <a:latin typeface="Bookman Old Style" panose="02050604050505020204" pitchFamily="18" charset="0"/>
              </a:rPr>
              <a:t>restore the kingdom to Israel?</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Acts 1:6</a:t>
            </a:r>
            <a:endParaRPr lang="en-US" sz="1800" b="1" dirty="0">
              <a:solidFill>
                <a:srgbClr val="C00000"/>
              </a:solidFill>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11</a:t>
            </a:r>
            <a:r>
              <a:rPr lang="en-US" b="1" dirty="0">
                <a:latin typeface="Bookman Old Style" panose="02050604050505020204" pitchFamily="18" charset="0"/>
              </a:rPr>
              <a:t> </a:t>
            </a:r>
            <a:r>
              <a:rPr lang="en-US" sz="2800" b="1" i="1" dirty="0">
                <a:latin typeface="Bookman Old Style" panose="02050604050505020204" pitchFamily="18" charset="0"/>
              </a:rPr>
              <a:t>As they heard these things, he proceeded to tell a parable, because he was near to Jerusalem, and because </a:t>
            </a:r>
            <a:r>
              <a:rPr lang="en-US" sz="2800" b="1" i="1" dirty="0">
                <a:solidFill>
                  <a:srgbClr val="0070C0"/>
                </a:solidFill>
                <a:latin typeface="Bookman Old Style" panose="02050604050505020204" pitchFamily="18" charset="0"/>
              </a:rPr>
              <a:t>they supposed that the kingdom of God was to appear immediately</a:t>
            </a:r>
            <a:r>
              <a:rPr lang="en-US" sz="2800" b="1" dirty="0">
                <a:latin typeface="Bookman Old Style" panose="02050604050505020204" pitchFamily="18" charset="0"/>
              </a:rPr>
              <a:t>. </a:t>
            </a:r>
            <a:endParaRPr lang="en-US" b="1" dirty="0">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has come and will return (</a:t>
            </a:r>
            <a:r>
              <a:rPr lang="en-US" sz="3200" b="1" i="1" dirty="0">
                <a:effectLst/>
                <a:latin typeface="Bookman Old Style" panose="02050604050505020204" pitchFamily="18" charset="0"/>
                <a:ea typeface="Calibri" panose="020F0502020204030204" pitchFamily="34" charset="0"/>
              </a:rPr>
              <a:t>verses 11-27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778506" cy="4736592"/>
          </a:xfrm>
        </p:spPr>
        <p:txBody>
          <a:bodyPr>
            <a:noAutofit/>
          </a:bodyPr>
          <a:lstStyle/>
          <a:p>
            <a:pPr marL="457200" indent="-457200">
              <a:buFont typeface="+mj-lt"/>
              <a:buAutoNum type="alphaUcPeriod"/>
            </a:pPr>
            <a:r>
              <a:rPr lang="en-US" sz="2800" b="1" dirty="0">
                <a:latin typeface="Bookman Old Style" panose="02050604050505020204" pitchFamily="18" charset="0"/>
              </a:rPr>
              <a:t>Be about the King’s business until He returns (</a:t>
            </a:r>
            <a:r>
              <a:rPr lang="en-US" sz="2800" b="1" i="1" dirty="0">
                <a:latin typeface="Bookman Old Style" panose="02050604050505020204" pitchFamily="18" charset="0"/>
              </a:rPr>
              <a:t>11-19</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He said therefore, “A nobleman went into a far country to </a:t>
            </a:r>
            <a:r>
              <a:rPr lang="en-US" sz="2800" b="1" i="1" dirty="0">
                <a:solidFill>
                  <a:srgbClr val="0070C0"/>
                </a:solidFill>
                <a:latin typeface="Bookman Old Style" panose="02050604050505020204" pitchFamily="18" charset="0"/>
              </a:rPr>
              <a:t>receive for himself a kingdom </a:t>
            </a:r>
            <a:r>
              <a:rPr lang="en-US" sz="2800" b="1" i="1" dirty="0">
                <a:latin typeface="Bookman Old Style" panose="02050604050505020204" pitchFamily="18" charset="0"/>
              </a:rPr>
              <a:t>and then return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latin typeface="Bookman Old Style" panose="02050604050505020204" pitchFamily="18" charset="0"/>
              </a:rPr>
              <a:t>Calling ten of </a:t>
            </a:r>
            <a:r>
              <a:rPr lang="en-US" sz="2800" b="1" i="1" dirty="0">
                <a:solidFill>
                  <a:srgbClr val="0070C0"/>
                </a:solidFill>
                <a:latin typeface="Bookman Old Style" panose="02050604050505020204" pitchFamily="18" charset="0"/>
              </a:rPr>
              <a:t>his servants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he gave </a:t>
            </a:r>
            <a:r>
              <a:rPr lang="en-US" sz="2800" b="1" i="1" dirty="0">
                <a:latin typeface="Bookman Old Style" panose="02050604050505020204" pitchFamily="18" charset="0"/>
              </a:rPr>
              <a:t>them ten minas, and said to them, ‘</a:t>
            </a:r>
            <a:r>
              <a:rPr lang="en-US" sz="2800" b="1" i="1" dirty="0">
                <a:solidFill>
                  <a:srgbClr val="0070C0"/>
                </a:solidFill>
                <a:latin typeface="Bookman Old Style" panose="02050604050505020204" pitchFamily="18" charset="0"/>
              </a:rPr>
              <a:t>Engage in business until I come</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But his citizens hated him and sent a delegation after him, saying, ‘We do not want this man to reign over us.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15</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When he returned</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having received the kingdom</a:t>
            </a:r>
            <a:r>
              <a:rPr lang="en-US" sz="2800" b="1" i="1" dirty="0">
                <a:latin typeface="Bookman Old Style" panose="02050604050505020204" pitchFamily="18" charset="0"/>
              </a:rPr>
              <a:t>, he ordered </a:t>
            </a:r>
            <a:r>
              <a:rPr lang="en-US" sz="2800" b="1" i="1" dirty="0">
                <a:solidFill>
                  <a:srgbClr val="0070C0"/>
                </a:solidFill>
                <a:latin typeface="Bookman Old Style" panose="02050604050505020204" pitchFamily="18" charset="0"/>
              </a:rPr>
              <a:t>these servants </a:t>
            </a:r>
            <a:r>
              <a:rPr lang="en-US" sz="2800" b="1" i="1" dirty="0">
                <a:latin typeface="Bookman Old Style" panose="02050604050505020204" pitchFamily="18" charset="0"/>
              </a:rPr>
              <a:t>to whom he had given the money to be called to him, that he might know </a:t>
            </a:r>
            <a:r>
              <a:rPr lang="en-US" sz="2800" b="1" i="1" dirty="0">
                <a:solidFill>
                  <a:srgbClr val="0070C0"/>
                </a:solidFill>
                <a:latin typeface="Bookman Old Style" panose="02050604050505020204" pitchFamily="18" charset="0"/>
              </a:rPr>
              <a:t>what they had gained by doing business</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186319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has come and will return (</a:t>
            </a:r>
            <a:r>
              <a:rPr lang="en-US" sz="3200" b="1" i="1" dirty="0">
                <a:effectLst/>
                <a:latin typeface="Bookman Old Style" panose="02050604050505020204" pitchFamily="18" charset="0"/>
                <a:ea typeface="Calibri" panose="020F0502020204030204" pitchFamily="34" charset="0"/>
              </a:rPr>
              <a:t>verses 11-27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Be about the King’s business until He returns (</a:t>
            </a:r>
            <a:r>
              <a:rPr lang="en-US" sz="2800" b="1" i="1" dirty="0">
                <a:latin typeface="Bookman Old Style" panose="02050604050505020204" pitchFamily="18" charset="0"/>
              </a:rPr>
              <a:t>11-19</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latin typeface="Bookman Old Style" panose="02050604050505020204" pitchFamily="18" charset="0"/>
              </a:rPr>
              <a:t>The first came before him, saying, ‘Lord, </a:t>
            </a:r>
            <a:r>
              <a:rPr lang="en-US" sz="2800" b="1" i="1" dirty="0">
                <a:solidFill>
                  <a:srgbClr val="0070C0"/>
                </a:solidFill>
                <a:latin typeface="Bookman Old Style" panose="02050604050505020204" pitchFamily="18" charset="0"/>
              </a:rPr>
              <a:t>your mina</a:t>
            </a:r>
            <a:r>
              <a:rPr lang="en-US" sz="2800" b="1" i="1" dirty="0">
                <a:latin typeface="Bookman Old Style" panose="02050604050505020204" pitchFamily="18" charset="0"/>
              </a:rPr>
              <a:t> has made ten minas more.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And he said to him, ‘</a:t>
            </a:r>
            <a:r>
              <a:rPr lang="en-US" sz="2800" b="1" i="1" dirty="0">
                <a:solidFill>
                  <a:srgbClr val="0070C0"/>
                </a:solidFill>
                <a:latin typeface="Bookman Old Style" panose="02050604050505020204" pitchFamily="18" charset="0"/>
              </a:rPr>
              <a:t>Well done, good servant</a:t>
            </a:r>
            <a:r>
              <a:rPr lang="en-US" sz="2800" b="1" dirty="0">
                <a:latin typeface="Bookman Old Style" panose="02050604050505020204" pitchFamily="18" charset="0"/>
              </a:rPr>
              <a:t>! </a:t>
            </a:r>
            <a:r>
              <a:rPr lang="en-US" sz="2800" b="1" i="1" dirty="0">
                <a:latin typeface="Bookman Old Style" panose="02050604050505020204" pitchFamily="18" charset="0"/>
              </a:rPr>
              <a:t>Because </a:t>
            </a:r>
            <a:r>
              <a:rPr lang="en-US" sz="2800" b="1" i="1" dirty="0">
                <a:solidFill>
                  <a:srgbClr val="0070C0"/>
                </a:solidFill>
                <a:latin typeface="Bookman Old Style" panose="02050604050505020204" pitchFamily="18" charset="0"/>
              </a:rPr>
              <a:t>you have been faithful in a </a:t>
            </a:r>
            <a:r>
              <a:rPr lang="en-US" sz="2800" b="1" i="1" u="sng" dirty="0">
                <a:solidFill>
                  <a:srgbClr val="0070C0"/>
                </a:solidFill>
                <a:latin typeface="Bookman Old Style" panose="02050604050505020204" pitchFamily="18" charset="0"/>
              </a:rPr>
              <a:t>very little</a:t>
            </a:r>
            <a:r>
              <a:rPr lang="en-US" sz="2800" b="1" i="1" dirty="0">
                <a:latin typeface="Bookman Old Style" panose="02050604050505020204" pitchFamily="18" charset="0"/>
              </a:rPr>
              <a:t>, you shall </a:t>
            </a:r>
            <a:r>
              <a:rPr lang="en-US" sz="2800" b="1" i="1" dirty="0">
                <a:solidFill>
                  <a:srgbClr val="0070C0"/>
                </a:solidFill>
                <a:latin typeface="Bookman Old Style" panose="02050604050505020204" pitchFamily="18" charset="0"/>
              </a:rPr>
              <a:t>have authority over ten cities</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And the second came, saying, ‘Lord, </a:t>
            </a:r>
            <a:r>
              <a:rPr lang="en-US" sz="2800" b="1" i="1" dirty="0">
                <a:solidFill>
                  <a:srgbClr val="0070C0"/>
                </a:solidFill>
                <a:latin typeface="Bookman Old Style" panose="02050604050505020204" pitchFamily="18" charset="0"/>
              </a:rPr>
              <a:t>your mina </a:t>
            </a:r>
            <a:r>
              <a:rPr lang="en-US" sz="2800" b="1" i="1" dirty="0">
                <a:latin typeface="Bookman Old Style" panose="02050604050505020204" pitchFamily="18" charset="0"/>
              </a:rPr>
              <a:t>has made five minas.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And he said to him, ‘And </a:t>
            </a:r>
            <a:r>
              <a:rPr lang="en-US" sz="2800" b="1" i="1" dirty="0">
                <a:solidFill>
                  <a:srgbClr val="0070C0"/>
                </a:solidFill>
                <a:latin typeface="Bookman Old Style" panose="02050604050505020204" pitchFamily="18" charset="0"/>
              </a:rPr>
              <a:t>you are to be over five cities</a:t>
            </a:r>
            <a:r>
              <a:rPr lang="en-US" sz="2800" b="1" i="1" dirty="0">
                <a:latin typeface="Bookman Old Style" panose="02050604050505020204" pitchFamily="18" charset="0"/>
              </a:rPr>
              <a:t>.</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133520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has come and will return (</a:t>
            </a:r>
            <a:r>
              <a:rPr lang="en-US" sz="3200" b="1" i="1" dirty="0">
                <a:effectLst/>
                <a:latin typeface="Bookman Old Style" panose="02050604050505020204" pitchFamily="18" charset="0"/>
                <a:ea typeface="Calibri" panose="020F0502020204030204" pitchFamily="34" charset="0"/>
              </a:rPr>
              <a:t>verses 11-27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indent="-342900">
              <a:buFont typeface="+mj-lt"/>
              <a:buAutoNum type="alphaUcPeriod" startAt="2"/>
            </a:pPr>
            <a:r>
              <a:rPr lang="en-US" sz="2800" b="1" dirty="0">
                <a:effectLst/>
                <a:latin typeface="Bookman Old Style" panose="02050604050505020204" pitchFamily="18" charset="0"/>
                <a:ea typeface="Calibri" panose="020F0502020204030204" pitchFamily="34" charset="0"/>
              </a:rPr>
              <a:t>The King will judge those who fail to serve Him (</a:t>
            </a:r>
            <a:r>
              <a:rPr lang="en-US" sz="2800" b="1" i="1" dirty="0">
                <a:effectLst/>
                <a:latin typeface="Bookman Old Style" panose="02050604050505020204" pitchFamily="18" charset="0"/>
                <a:ea typeface="Calibri" panose="020F0502020204030204" pitchFamily="34" charset="0"/>
              </a:rPr>
              <a:t>20-27</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rPr>
              <a:t>20</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Then another came, saying, ‘Lord, here is </a:t>
            </a:r>
            <a:r>
              <a:rPr lang="en-US" sz="2800" b="1" i="1" dirty="0">
                <a:solidFill>
                  <a:srgbClr val="0070C0"/>
                </a:solidFill>
                <a:effectLst/>
                <a:latin typeface="Bookman Old Style" panose="02050604050505020204" pitchFamily="18" charset="0"/>
                <a:ea typeface="Calibri" panose="020F0502020204030204" pitchFamily="34" charset="0"/>
              </a:rPr>
              <a:t>your mina</a:t>
            </a:r>
            <a:r>
              <a:rPr lang="en-US" sz="2800" b="1" i="1" dirty="0">
                <a:effectLst/>
                <a:latin typeface="Bookman Old Style" panose="02050604050505020204" pitchFamily="18" charset="0"/>
                <a:ea typeface="Calibri" panose="020F0502020204030204" pitchFamily="34" charset="0"/>
              </a:rPr>
              <a:t>, which </a:t>
            </a:r>
            <a:r>
              <a:rPr lang="en-US" sz="2800" b="1" i="1" dirty="0">
                <a:solidFill>
                  <a:srgbClr val="0070C0"/>
                </a:solidFill>
                <a:effectLst/>
                <a:latin typeface="Bookman Old Style" panose="02050604050505020204" pitchFamily="18" charset="0"/>
                <a:ea typeface="Calibri" panose="020F0502020204030204" pitchFamily="34" charset="0"/>
              </a:rPr>
              <a:t>I kept laid away </a:t>
            </a:r>
            <a:r>
              <a:rPr lang="en-US" sz="2800" b="1" i="1" dirty="0">
                <a:effectLst/>
                <a:latin typeface="Bookman Old Style" panose="02050604050505020204" pitchFamily="18" charset="0"/>
                <a:ea typeface="Calibri" panose="020F0502020204030204" pitchFamily="34" charset="0"/>
              </a:rPr>
              <a:t>in a handkerchief</a:t>
            </a:r>
            <a:r>
              <a:rPr lang="en-US" sz="2800" b="1" dirty="0">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21</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for </a:t>
            </a:r>
            <a:r>
              <a:rPr lang="en-US" sz="2800" b="1" i="1" dirty="0">
                <a:solidFill>
                  <a:srgbClr val="0070C0"/>
                </a:solidFill>
                <a:effectLst/>
                <a:latin typeface="Bookman Old Style" panose="02050604050505020204" pitchFamily="18" charset="0"/>
                <a:ea typeface="Calibri" panose="020F0502020204030204" pitchFamily="34" charset="0"/>
              </a:rPr>
              <a:t>I was afraid of you</a:t>
            </a:r>
            <a:r>
              <a:rPr lang="en-US" sz="2800" b="1" i="1" dirty="0">
                <a:effectLst/>
                <a:latin typeface="Bookman Old Style" panose="02050604050505020204" pitchFamily="18" charset="0"/>
                <a:ea typeface="Calibri" panose="020F0502020204030204" pitchFamily="34" charset="0"/>
              </a:rPr>
              <a:t>, because </a:t>
            </a:r>
            <a:r>
              <a:rPr lang="en-US" sz="2800" b="1" i="1" dirty="0">
                <a:solidFill>
                  <a:srgbClr val="0070C0"/>
                </a:solidFill>
                <a:effectLst/>
                <a:latin typeface="Bookman Old Style" panose="02050604050505020204" pitchFamily="18" charset="0"/>
                <a:ea typeface="Calibri" panose="020F0502020204030204" pitchFamily="34" charset="0"/>
              </a:rPr>
              <a:t>you are a severe man</a:t>
            </a:r>
            <a:r>
              <a:rPr lang="en-US" sz="2800" b="1" i="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You take </a:t>
            </a:r>
            <a:r>
              <a:rPr lang="en-US" sz="2800" b="1" i="1" dirty="0">
                <a:effectLst/>
                <a:latin typeface="Bookman Old Style" panose="02050604050505020204" pitchFamily="18" charset="0"/>
                <a:ea typeface="Calibri" panose="020F0502020204030204" pitchFamily="34" charset="0"/>
              </a:rPr>
              <a:t>what you did not deposit, </a:t>
            </a:r>
            <a:r>
              <a:rPr lang="en-US" sz="2800" b="1" i="1" dirty="0">
                <a:solidFill>
                  <a:srgbClr val="0070C0"/>
                </a:solidFill>
                <a:effectLst/>
                <a:latin typeface="Bookman Old Style" panose="02050604050505020204" pitchFamily="18" charset="0"/>
                <a:ea typeface="Calibri" panose="020F0502020204030204" pitchFamily="34" charset="0"/>
              </a:rPr>
              <a:t>and reap </a:t>
            </a:r>
            <a:r>
              <a:rPr lang="en-US" sz="2800" b="1" i="1" dirty="0">
                <a:effectLst/>
                <a:latin typeface="Bookman Old Style" panose="02050604050505020204" pitchFamily="18" charset="0"/>
                <a:ea typeface="Calibri" panose="020F0502020204030204" pitchFamily="34" charset="0"/>
              </a:rPr>
              <a:t>what you did not sow.</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latin typeface="Bookman Old Style" panose="02050604050505020204" pitchFamily="18" charset="0"/>
                <a:ea typeface="Calibri" panose="020F0502020204030204" pitchFamily="34" charset="0"/>
              </a:rPr>
              <a:t>23</a:t>
            </a:r>
            <a:r>
              <a:rPr lang="en-US" sz="2800" b="1" dirty="0">
                <a:latin typeface="Bookman Old Style" panose="02050604050505020204" pitchFamily="18" charset="0"/>
                <a:ea typeface="Calibri" panose="020F0502020204030204" pitchFamily="34" charset="0"/>
              </a:rPr>
              <a:t> </a:t>
            </a:r>
            <a:r>
              <a:rPr lang="en-US" sz="2800" b="1" i="1" dirty="0">
                <a:latin typeface="Bookman Old Style" panose="02050604050505020204" pitchFamily="18" charset="0"/>
                <a:ea typeface="Calibri" panose="020F0502020204030204" pitchFamily="34" charset="0"/>
              </a:rPr>
              <a:t>Why then did you not put my money in the bank, and at my coming I might have collected it with interest?</a:t>
            </a:r>
            <a:r>
              <a:rPr lang="en-US" sz="2800" b="1" dirty="0">
                <a:latin typeface="Bookman Old Style" panose="02050604050505020204" pitchFamily="18" charset="0"/>
                <a:ea typeface="Calibri" panose="020F0502020204030204" pitchFamily="34" charset="0"/>
              </a:rPr>
              <a:t>’</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314132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has come and will return (</a:t>
            </a:r>
            <a:r>
              <a:rPr lang="en-US" sz="3200" b="1" i="1" dirty="0">
                <a:effectLst/>
                <a:latin typeface="Bookman Old Style" panose="02050604050505020204" pitchFamily="18" charset="0"/>
                <a:ea typeface="Calibri" panose="020F0502020204030204" pitchFamily="34" charset="0"/>
              </a:rPr>
              <a:t>verses 11-27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indent="-342900">
              <a:buFont typeface="+mj-lt"/>
              <a:buAutoNum type="alphaUcPeriod" startAt="2"/>
            </a:pPr>
            <a:r>
              <a:rPr lang="en-US" sz="2800" b="1" dirty="0">
                <a:effectLst/>
                <a:latin typeface="Bookman Old Style" panose="02050604050505020204" pitchFamily="18" charset="0"/>
                <a:ea typeface="Calibri" panose="020F0502020204030204" pitchFamily="34" charset="0"/>
              </a:rPr>
              <a:t>The King will judge those who fail to serve Him (</a:t>
            </a:r>
            <a:r>
              <a:rPr lang="en-US" sz="2800" b="1" i="1" dirty="0">
                <a:effectLst/>
                <a:latin typeface="Bookman Old Style" panose="02050604050505020204" pitchFamily="18" charset="0"/>
                <a:ea typeface="Calibri" panose="020F0502020204030204" pitchFamily="34" charset="0"/>
              </a:rPr>
              <a:t>20-27</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rPr>
              <a:t>20</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Then another came, saying, ‘Lord, here is </a:t>
            </a:r>
            <a:r>
              <a:rPr lang="en-US" sz="2800" b="1" i="1" dirty="0">
                <a:solidFill>
                  <a:srgbClr val="0070C0"/>
                </a:solidFill>
                <a:effectLst/>
                <a:latin typeface="Bookman Old Style" panose="02050604050505020204" pitchFamily="18" charset="0"/>
                <a:ea typeface="Calibri" panose="020F0502020204030204" pitchFamily="34" charset="0"/>
              </a:rPr>
              <a:t>your mina</a:t>
            </a:r>
            <a:r>
              <a:rPr lang="en-US" sz="2800" b="1" i="1" dirty="0">
                <a:effectLst/>
                <a:latin typeface="Bookman Old Style" panose="02050604050505020204" pitchFamily="18" charset="0"/>
                <a:ea typeface="Calibri" panose="020F0502020204030204" pitchFamily="34" charset="0"/>
              </a:rPr>
              <a:t>, which </a:t>
            </a:r>
            <a:r>
              <a:rPr lang="en-US" sz="2800" b="1" i="1" dirty="0">
                <a:solidFill>
                  <a:srgbClr val="0070C0"/>
                </a:solidFill>
                <a:effectLst/>
                <a:latin typeface="Bookman Old Style" panose="02050604050505020204" pitchFamily="18" charset="0"/>
                <a:ea typeface="Calibri" panose="020F0502020204030204" pitchFamily="34" charset="0"/>
              </a:rPr>
              <a:t>I kept laid away </a:t>
            </a:r>
            <a:r>
              <a:rPr lang="en-US" sz="2800" b="1" i="1" dirty="0">
                <a:effectLst/>
                <a:latin typeface="Bookman Old Style" panose="02050604050505020204" pitchFamily="18" charset="0"/>
                <a:ea typeface="Calibri" panose="020F0502020204030204" pitchFamily="34" charset="0"/>
              </a:rPr>
              <a:t>in a handkerchief</a:t>
            </a:r>
            <a:r>
              <a:rPr lang="en-US" sz="2800" b="1" dirty="0">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21</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for </a:t>
            </a:r>
            <a:r>
              <a:rPr lang="en-US" sz="2800" b="1" i="1" dirty="0">
                <a:solidFill>
                  <a:srgbClr val="0070C0"/>
                </a:solidFill>
                <a:effectLst/>
                <a:latin typeface="Bookman Old Style" panose="02050604050505020204" pitchFamily="18" charset="0"/>
                <a:ea typeface="Calibri" panose="020F0502020204030204" pitchFamily="34" charset="0"/>
              </a:rPr>
              <a:t>I was afraid of you</a:t>
            </a:r>
            <a:r>
              <a:rPr lang="en-US" sz="2800" b="1" i="1" dirty="0">
                <a:effectLst/>
                <a:latin typeface="Bookman Old Style" panose="02050604050505020204" pitchFamily="18" charset="0"/>
                <a:ea typeface="Calibri" panose="020F0502020204030204" pitchFamily="34" charset="0"/>
              </a:rPr>
              <a:t>, because </a:t>
            </a:r>
            <a:r>
              <a:rPr lang="en-US" sz="2800" b="1" i="1" dirty="0">
                <a:solidFill>
                  <a:srgbClr val="0070C0"/>
                </a:solidFill>
                <a:effectLst/>
                <a:latin typeface="Bookman Old Style" panose="02050604050505020204" pitchFamily="18" charset="0"/>
                <a:ea typeface="Calibri" panose="020F0502020204030204" pitchFamily="34" charset="0"/>
              </a:rPr>
              <a:t>you are a severe man</a:t>
            </a:r>
            <a:r>
              <a:rPr lang="en-US" sz="2800" b="1" i="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You take </a:t>
            </a:r>
            <a:r>
              <a:rPr lang="en-US" sz="2800" b="1" i="1" dirty="0">
                <a:effectLst/>
                <a:latin typeface="Bookman Old Style" panose="02050604050505020204" pitchFamily="18" charset="0"/>
                <a:ea typeface="Calibri" panose="020F0502020204030204" pitchFamily="34" charset="0"/>
              </a:rPr>
              <a:t>what you did not deposit, </a:t>
            </a:r>
            <a:r>
              <a:rPr lang="en-US" sz="2800" b="1" i="1" dirty="0">
                <a:solidFill>
                  <a:srgbClr val="0070C0"/>
                </a:solidFill>
                <a:effectLst/>
                <a:latin typeface="Bookman Old Style" panose="02050604050505020204" pitchFamily="18" charset="0"/>
                <a:ea typeface="Calibri" panose="020F0502020204030204" pitchFamily="34" charset="0"/>
              </a:rPr>
              <a:t>and reap </a:t>
            </a:r>
            <a:r>
              <a:rPr lang="en-US" sz="2800" b="1" i="1" dirty="0">
                <a:effectLst/>
                <a:latin typeface="Bookman Old Style" panose="02050604050505020204" pitchFamily="18" charset="0"/>
                <a:ea typeface="Calibri" panose="020F0502020204030204" pitchFamily="34" charset="0"/>
              </a:rPr>
              <a:t>what you did not sow.</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latin typeface="Bookman Old Style" panose="02050604050505020204" pitchFamily="18" charset="0"/>
                <a:ea typeface="Calibri" panose="020F0502020204030204" pitchFamily="34" charset="0"/>
              </a:rPr>
              <a:t>22</a:t>
            </a:r>
            <a:r>
              <a:rPr lang="en-US" sz="2800" b="1" dirty="0">
                <a:latin typeface="Bookman Old Style" panose="02050604050505020204" pitchFamily="18" charset="0"/>
                <a:ea typeface="Calibri" panose="020F0502020204030204" pitchFamily="34" charset="0"/>
              </a:rPr>
              <a:t> </a:t>
            </a:r>
            <a:r>
              <a:rPr lang="en-US" sz="2800" b="1" i="1" dirty="0">
                <a:latin typeface="Bookman Old Style" panose="02050604050505020204" pitchFamily="18" charset="0"/>
                <a:ea typeface="Calibri" panose="020F0502020204030204" pitchFamily="34" charset="0"/>
              </a:rPr>
              <a:t>He said to him, ‘</a:t>
            </a:r>
            <a:r>
              <a:rPr lang="en-US" sz="2800" b="1" i="1" dirty="0">
                <a:solidFill>
                  <a:srgbClr val="0070C0"/>
                </a:solidFill>
                <a:latin typeface="Bookman Old Style" panose="02050604050505020204" pitchFamily="18" charset="0"/>
                <a:ea typeface="Calibri" panose="020F0502020204030204" pitchFamily="34" charset="0"/>
              </a:rPr>
              <a:t>I will condemn you with your own words</a:t>
            </a:r>
            <a:r>
              <a:rPr lang="en-US" sz="2800" b="1" i="1" dirty="0">
                <a:latin typeface="Bookman Old Style" panose="02050604050505020204" pitchFamily="18" charset="0"/>
                <a:ea typeface="Calibri" panose="020F0502020204030204" pitchFamily="34" charset="0"/>
              </a:rPr>
              <a:t>, you </a:t>
            </a:r>
            <a:r>
              <a:rPr lang="en-US" sz="2800" b="1" i="1" dirty="0">
                <a:solidFill>
                  <a:srgbClr val="0070C0"/>
                </a:solidFill>
                <a:latin typeface="Bookman Old Style" panose="02050604050505020204" pitchFamily="18" charset="0"/>
                <a:ea typeface="Calibri" panose="020F0502020204030204" pitchFamily="34" charset="0"/>
              </a:rPr>
              <a:t>wicked servant</a:t>
            </a:r>
            <a:r>
              <a:rPr lang="en-US" sz="2800" b="1" i="1" dirty="0">
                <a:latin typeface="Bookman Old Style" panose="02050604050505020204" pitchFamily="18" charset="0"/>
                <a:ea typeface="Calibri" panose="020F0502020204030204" pitchFamily="34" charset="0"/>
              </a:rPr>
              <a:t>! You knew that I was a severe man, taking what I did not deposit and reaping what I did not sow</a:t>
            </a:r>
            <a:r>
              <a:rPr lang="en-US" sz="2800" b="1" dirty="0">
                <a:latin typeface="Bookman Old Style" panose="02050604050505020204" pitchFamily="18" charset="0"/>
                <a:ea typeface="Calibri" panose="020F0502020204030204" pitchFamily="34" charset="0"/>
              </a:rPr>
              <a:t>?</a:t>
            </a:r>
            <a:endParaRPr lang="en-US" sz="2800" b="1" dirty="0">
              <a:effectLst/>
              <a:latin typeface="Bookman Old Style" panose="02050604050505020204" pitchFamily="18" charset="0"/>
              <a:ea typeface="Calibri" panose="020F0502020204030204" pitchFamily="34" charset="0"/>
            </a:endParaRPr>
          </a:p>
        </p:txBody>
      </p:sp>
    </p:spTree>
    <p:extLst>
      <p:ext uri="{BB962C8B-B14F-4D97-AF65-F5344CB8AC3E}">
        <p14:creationId xmlns:p14="http://schemas.microsoft.com/office/powerpoint/2010/main" val="197640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has come and will return (</a:t>
            </a:r>
            <a:r>
              <a:rPr lang="en-US" sz="3200" b="1" i="1" dirty="0">
                <a:effectLst/>
                <a:latin typeface="Bookman Old Style" panose="02050604050505020204" pitchFamily="18" charset="0"/>
                <a:ea typeface="Calibri" panose="020F0502020204030204" pitchFamily="34" charset="0"/>
              </a:rPr>
              <a:t>verses 11-27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indent="-342900">
              <a:buFont typeface="+mj-lt"/>
              <a:buAutoNum type="alphaUcPeriod" startAt="2"/>
            </a:pPr>
            <a:r>
              <a:rPr lang="en-US" sz="2800" b="1" dirty="0">
                <a:effectLst/>
                <a:latin typeface="Bookman Old Style" panose="02050604050505020204" pitchFamily="18" charset="0"/>
                <a:ea typeface="Calibri" panose="020F0502020204030204" pitchFamily="34" charset="0"/>
              </a:rPr>
              <a:t>The King will judge those who fail to serve Him (</a:t>
            </a:r>
            <a:r>
              <a:rPr lang="en-US" sz="2800" b="1" i="1" dirty="0">
                <a:effectLst/>
                <a:latin typeface="Bookman Old Style" panose="02050604050505020204" pitchFamily="18" charset="0"/>
                <a:ea typeface="Calibri" panose="020F0502020204030204" pitchFamily="34" charset="0"/>
              </a:rPr>
              <a:t>20-27</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rPr>
              <a:t>24</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And he said to those who stood by, ‘</a:t>
            </a:r>
            <a:r>
              <a:rPr lang="en-US" sz="2800" b="1" i="1" dirty="0">
                <a:solidFill>
                  <a:srgbClr val="0070C0"/>
                </a:solidFill>
                <a:effectLst/>
                <a:latin typeface="Bookman Old Style" panose="02050604050505020204" pitchFamily="18" charset="0"/>
                <a:ea typeface="Calibri" panose="020F0502020204030204" pitchFamily="34" charset="0"/>
              </a:rPr>
              <a:t>Take the mina from him, and give it to the one who has the ten minas.</a:t>
            </a:r>
            <a:r>
              <a:rPr lang="en-US" sz="2800" b="1" dirty="0">
                <a:solidFill>
                  <a:srgbClr val="0070C0"/>
                </a:solidFill>
                <a:effectLst/>
                <a:latin typeface="Bookman Old Style" panose="02050604050505020204" pitchFamily="18" charset="0"/>
                <a:ea typeface="Calibri" panose="020F0502020204030204" pitchFamily="34" charset="0"/>
              </a:rPr>
              <a:t>’</a:t>
            </a:r>
            <a:r>
              <a:rPr lang="en-US" sz="2800" b="1" dirty="0">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25</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And they said to him, ‘Lord, he has ten minas!</a:t>
            </a:r>
            <a:r>
              <a:rPr lang="en-US" sz="2800" b="1" dirty="0">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26</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I tell you that to everyone who has, more will be given</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but from </a:t>
            </a:r>
            <a:r>
              <a:rPr lang="en-US" sz="2800" b="1" i="1" dirty="0">
                <a:solidFill>
                  <a:srgbClr val="0070C0"/>
                </a:solidFill>
                <a:effectLst/>
                <a:latin typeface="Bookman Old Style" panose="02050604050505020204" pitchFamily="18" charset="0"/>
                <a:ea typeface="Calibri" panose="020F0502020204030204" pitchFamily="34" charset="0"/>
              </a:rPr>
              <a:t>the one who has not</a:t>
            </a:r>
            <a:r>
              <a:rPr lang="en-US" sz="2800" b="1" i="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even what he has will be taken away</a:t>
            </a:r>
            <a:r>
              <a:rPr lang="en-US" sz="2800" b="1" dirty="0">
                <a:effectLst/>
                <a:latin typeface="Bookman Old Style" panose="02050604050505020204" pitchFamily="18" charset="0"/>
                <a:ea typeface="Calibri" panose="020F0502020204030204" pitchFamily="34" charset="0"/>
              </a:rPr>
              <a:t>. </a:t>
            </a:r>
            <a:endParaRPr lang="en-US" sz="3200" b="1" dirty="0">
              <a:latin typeface="Bookman Old Style" panose="02050604050505020204" pitchFamily="18" charset="0"/>
            </a:endParaRPr>
          </a:p>
        </p:txBody>
      </p:sp>
    </p:spTree>
    <p:extLst>
      <p:ext uri="{BB962C8B-B14F-4D97-AF65-F5344CB8AC3E}">
        <p14:creationId xmlns:p14="http://schemas.microsoft.com/office/powerpoint/2010/main" val="36006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976</TotalTime>
  <Words>1538</Words>
  <Application>Microsoft Office PowerPoint</Application>
  <PresentationFormat>Widescreen</PresentationFormat>
  <Paragraphs>50</Paragraphs>
  <Slides>19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Don’t wait for the rocks to sing!</vt:lpstr>
      <vt:lpstr>I. The King has come and will return (verses 11-27)</vt:lpstr>
      <vt:lpstr>I. The King has come and will return (verses 11-27)</vt:lpstr>
      <vt:lpstr>I. The King has come and will return (verses 11-27)</vt:lpstr>
      <vt:lpstr>I. The King has come and will return (verses 11-27)</vt:lpstr>
      <vt:lpstr>I. The King has come and will return (verses 11-27)</vt:lpstr>
      <vt:lpstr>I. The King has come and will return (verses 11-27)</vt:lpstr>
      <vt:lpstr>I. The King has come and will return (verses 11-27)</vt:lpstr>
      <vt:lpstr>II. The King has come and He is worthy of glory and honor and praise (verses 28-38)</vt:lpstr>
      <vt:lpstr>II. The King has come and He is worthy of glory and honor and praise (verses 28-38)</vt:lpstr>
      <vt:lpstr>II. The King has come and He is worthy of glory and honor and praise (verses 28-38)</vt:lpstr>
      <vt:lpstr>II. The King has come and He is worthy of glory and honor and praise (verses 28-38)</vt:lpstr>
      <vt:lpstr>III. Don’t wait for the rocks to sing! (verses 39-40)</vt:lpstr>
      <vt:lpstr>III. Don’t wait for the rocks to sing! (verses 39-40)</vt:lpstr>
      <vt:lpstr>III. Don’t wait for the rocks to sing! (verses 39-40)</vt:lpstr>
      <vt:lpstr>III. Don’t wait for the rocks to sing! (verses 39-40)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70</cp:revision>
  <dcterms:created xsi:type="dcterms:W3CDTF">2020-03-26T18:56:14Z</dcterms:created>
  <dcterms:modified xsi:type="dcterms:W3CDTF">2023-04-02T17:46:39Z</dcterms:modified>
</cp:coreProperties>
</file>