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50" r:id="rId2"/>
  </p:sldMasterIdLst>
  <p:notesMasterIdLst>
    <p:notesMasterId r:id="rId25"/>
  </p:notesMasterIdLst>
  <p:sldIdLst>
    <p:sldId id="545" r:id="rId3"/>
    <p:sldId id="399" r:id="rId4"/>
    <p:sldId id="504" r:id="rId5"/>
    <p:sldId id="565" r:id="rId6"/>
    <p:sldId id="627" r:id="rId7"/>
    <p:sldId id="628" r:id="rId8"/>
    <p:sldId id="606" r:id="rId9"/>
    <p:sldId id="630" r:id="rId10"/>
    <p:sldId id="631" r:id="rId11"/>
    <p:sldId id="629" r:id="rId12"/>
    <p:sldId id="632" r:id="rId13"/>
    <p:sldId id="624" r:id="rId14"/>
    <p:sldId id="634" r:id="rId15"/>
    <p:sldId id="633" r:id="rId16"/>
    <p:sldId id="635" r:id="rId17"/>
    <p:sldId id="625" r:id="rId18"/>
    <p:sldId id="636" r:id="rId19"/>
    <p:sldId id="637" r:id="rId20"/>
    <p:sldId id="638" r:id="rId21"/>
    <p:sldId id="639" r:id="rId22"/>
    <p:sldId id="626" r:id="rId23"/>
    <p:sldId id="53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DeMeo" userId="cef85ccca1fa84f4" providerId="LiveId" clId="{C9126B09-DF6B-4D47-B8E8-3CE914884F58}"/>
    <pc:docChg chg="delSld delMainMaster">
      <pc:chgData name="Michael DeMeo" userId="cef85ccca1fa84f4" providerId="LiveId" clId="{C9126B09-DF6B-4D47-B8E8-3CE914884F58}" dt="2023-03-26T17:26:51.319" v="28" actId="47"/>
      <pc:docMkLst>
        <pc:docMk/>
      </pc:docMkLst>
      <pc:sldChg chg="del">
        <pc:chgData name="Michael DeMeo" userId="cef85ccca1fa84f4" providerId="LiveId" clId="{C9126B09-DF6B-4D47-B8E8-3CE914884F58}" dt="2023-03-26T17:26:30.161" v="2" actId="47"/>
        <pc:sldMkLst>
          <pc:docMk/>
          <pc:sldMk cId="0" sldId="256"/>
        </pc:sldMkLst>
      </pc:sldChg>
      <pc:sldChg chg="del">
        <pc:chgData name="Michael DeMeo" userId="cef85ccca1fa84f4" providerId="LiveId" clId="{C9126B09-DF6B-4D47-B8E8-3CE914884F58}" dt="2023-03-26T17:26:30.381" v="3" actId="47"/>
        <pc:sldMkLst>
          <pc:docMk/>
          <pc:sldMk cId="0" sldId="257"/>
        </pc:sldMkLst>
      </pc:sldChg>
      <pc:sldChg chg="del">
        <pc:chgData name="Michael DeMeo" userId="cef85ccca1fa84f4" providerId="LiveId" clId="{C9126B09-DF6B-4D47-B8E8-3CE914884F58}" dt="2023-03-26T17:26:30.573" v="4" actId="47"/>
        <pc:sldMkLst>
          <pc:docMk/>
          <pc:sldMk cId="0" sldId="258"/>
        </pc:sldMkLst>
      </pc:sldChg>
      <pc:sldChg chg="del">
        <pc:chgData name="Michael DeMeo" userId="cef85ccca1fa84f4" providerId="LiveId" clId="{C9126B09-DF6B-4D47-B8E8-3CE914884F58}" dt="2023-03-26T17:26:30.810" v="5" actId="47"/>
        <pc:sldMkLst>
          <pc:docMk/>
          <pc:sldMk cId="0" sldId="259"/>
        </pc:sldMkLst>
      </pc:sldChg>
      <pc:sldChg chg="del">
        <pc:chgData name="Michael DeMeo" userId="cef85ccca1fa84f4" providerId="LiveId" clId="{C9126B09-DF6B-4D47-B8E8-3CE914884F58}" dt="2023-03-26T17:26:31.126" v="6" actId="47"/>
        <pc:sldMkLst>
          <pc:docMk/>
          <pc:sldMk cId="0" sldId="260"/>
        </pc:sldMkLst>
      </pc:sldChg>
      <pc:sldChg chg="del">
        <pc:chgData name="Michael DeMeo" userId="cef85ccca1fa84f4" providerId="LiveId" clId="{C9126B09-DF6B-4D47-B8E8-3CE914884F58}" dt="2023-03-26T17:26:32.041" v="8" actId="47"/>
        <pc:sldMkLst>
          <pc:docMk/>
          <pc:sldMk cId="0" sldId="261"/>
        </pc:sldMkLst>
      </pc:sldChg>
      <pc:sldChg chg="del">
        <pc:chgData name="Michael DeMeo" userId="cef85ccca1fa84f4" providerId="LiveId" clId="{C9126B09-DF6B-4D47-B8E8-3CE914884F58}" dt="2023-03-26T17:26:32.230" v="9" actId="47"/>
        <pc:sldMkLst>
          <pc:docMk/>
          <pc:sldMk cId="0" sldId="262"/>
        </pc:sldMkLst>
      </pc:sldChg>
      <pc:sldChg chg="del">
        <pc:chgData name="Michael DeMeo" userId="cef85ccca1fa84f4" providerId="LiveId" clId="{C9126B09-DF6B-4D47-B8E8-3CE914884F58}" dt="2023-03-26T17:26:32.405" v="10" actId="47"/>
        <pc:sldMkLst>
          <pc:docMk/>
          <pc:sldMk cId="0" sldId="263"/>
        </pc:sldMkLst>
      </pc:sldChg>
      <pc:sldChg chg="del">
        <pc:chgData name="Michael DeMeo" userId="cef85ccca1fa84f4" providerId="LiveId" clId="{C9126B09-DF6B-4D47-B8E8-3CE914884F58}" dt="2023-03-26T17:26:32.611" v="11" actId="47"/>
        <pc:sldMkLst>
          <pc:docMk/>
          <pc:sldMk cId="0" sldId="264"/>
        </pc:sldMkLst>
      </pc:sldChg>
      <pc:sldChg chg="del">
        <pc:chgData name="Michael DeMeo" userId="cef85ccca1fa84f4" providerId="LiveId" clId="{C9126B09-DF6B-4D47-B8E8-3CE914884F58}" dt="2023-03-26T17:26:32.848" v="12" actId="47"/>
        <pc:sldMkLst>
          <pc:docMk/>
          <pc:sldMk cId="0" sldId="265"/>
        </pc:sldMkLst>
      </pc:sldChg>
      <pc:sldChg chg="del">
        <pc:chgData name="Michael DeMeo" userId="cef85ccca1fa84f4" providerId="LiveId" clId="{C9126B09-DF6B-4D47-B8E8-3CE914884F58}" dt="2023-03-26T17:26:33.401" v="13" actId="47"/>
        <pc:sldMkLst>
          <pc:docMk/>
          <pc:sldMk cId="0" sldId="266"/>
        </pc:sldMkLst>
      </pc:sldChg>
      <pc:sldChg chg="del">
        <pc:chgData name="Michael DeMeo" userId="cef85ccca1fa84f4" providerId="LiveId" clId="{C9126B09-DF6B-4D47-B8E8-3CE914884F58}" dt="2023-03-26T17:26:33.638" v="14" actId="47"/>
        <pc:sldMkLst>
          <pc:docMk/>
          <pc:sldMk cId="0" sldId="267"/>
        </pc:sldMkLst>
      </pc:sldChg>
      <pc:sldChg chg="del">
        <pc:chgData name="Michael DeMeo" userId="cef85ccca1fa84f4" providerId="LiveId" clId="{C9126B09-DF6B-4D47-B8E8-3CE914884F58}" dt="2023-03-26T17:26:33.811" v="15" actId="47"/>
        <pc:sldMkLst>
          <pc:docMk/>
          <pc:sldMk cId="0" sldId="268"/>
        </pc:sldMkLst>
      </pc:sldChg>
      <pc:sldChg chg="del">
        <pc:chgData name="Michael DeMeo" userId="cef85ccca1fa84f4" providerId="LiveId" clId="{C9126B09-DF6B-4D47-B8E8-3CE914884F58}" dt="2023-03-26T17:26:34.016" v="16" actId="47"/>
        <pc:sldMkLst>
          <pc:docMk/>
          <pc:sldMk cId="0" sldId="269"/>
        </pc:sldMkLst>
      </pc:sldChg>
      <pc:sldChg chg="del">
        <pc:chgData name="Michael DeMeo" userId="cef85ccca1fa84f4" providerId="LiveId" clId="{C9126B09-DF6B-4D47-B8E8-3CE914884F58}" dt="2023-03-26T17:26:34.236" v="17" actId="47"/>
        <pc:sldMkLst>
          <pc:docMk/>
          <pc:sldMk cId="0" sldId="270"/>
        </pc:sldMkLst>
      </pc:sldChg>
      <pc:sldChg chg="del">
        <pc:chgData name="Michael DeMeo" userId="cef85ccca1fa84f4" providerId="LiveId" clId="{C9126B09-DF6B-4D47-B8E8-3CE914884F58}" dt="2023-03-26T17:26:34.425" v="18" actId="47"/>
        <pc:sldMkLst>
          <pc:docMk/>
          <pc:sldMk cId="0" sldId="271"/>
        </pc:sldMkLst>
      </pc:sldChg>
      <pc:sldChg chg="del">
        <pc:chgData name="Michael DeMeo" userId="cef85ccca1fa84f4" providerId="LiveId" clId="{C9126B09-DF6B-4D47-B8E8-3CE914884F58}" dt="2023-03-26T17:26:35.142" v="19" actId="47"/>
        <pc:sldMkLst>
          <pc:docMk/>
          <pc:sldMk cId="0" sldId="272"/>
        </pc:sldMkLst>
      </pc:sldChg>
      <pc:sldChg chg="del">
        <pc:chgData name="Michael DeMeo" userId="cef85ccca1fa84f4" providerId="LiveId" clId="{C9126B09-DF6B-4D47-B8E8-3CE914884F58}" dt="2023-03-26T17:26:35.574" v="20" actId="47"/>
        <pc:sldMkLst>
          <pc:docMk/>
          <pc:sldMk cId="0" sldId="273"/>
        </pc:sldMkLst>
      </pc:sldChg>
      <pc:sldChg chg="del">
        <pc:chgData name="Michael DeMeo" userId="cef85ccca1fa84f4" providerId="LiveId" clId="{C9126B09-DF6B-4D47-B8E8-3CE914884F58}" dt="2023-03-26T17:26:48.428" v="24" actId="47"/>
        <pc:sldMkLst>
          <pc:docMk/>
          <pc:sldMk cId="0" sldId="274"/>
        </pc:sldMkLst>
      </pc:sldChg>
      <pc:sldChg chg="del">
        <pc:chgData name="Michael DeMeo" userId="cef85ccca1fa84f4" providerId="LiveId" clId="{C9126B09-DF6B-4D47-B8E8-3CE914884F58}" dt="2023-03-26T17:26:48.967" v="25" actId="47"/>
        <pc:sldMkLst>
          <pc:docMk/>
          <pc:sldMk cId="0" sldId="275"/>
        </pc:sldMkLst>
      </pc:sldChg>
      <pc:sldChg chg="del">
        <pc:chgData name="Michael DeMeo" userId="cef85ccca1fa84f4" providerId="LiveId" clId="{C9126B09-DF6B-4D47-B8E8-3CE914884F58}" dt="2023-03-26T17:26:49.440" v="26" actId="47"/>
        <pc:sldMkLst>
          <pc:docMk/>
          <pc:sldMk cId="0" sldId="276"/>
        </pc:sldMkLst>
      </pc:sldChg>
      <pc:sldChg chg="del">
        <pc:chgData name="Michael DeMeo" userId="cef85ccca1fa84f4" providerId="LiveId" clId="{C9126B09-DF6B-4D47-B8E8-3CE914884F58}" dt="2023-03-26T17:26:50.115" v="27" actId="47"/>
        <pc:sldMkLst>
          <pc:docMk/>
          <pc:sldMk cId="0" sldId="277"/>
        </pc:sldMkLst>
      </pc:sldChg>
      <pc:sldChg chg="del">
        <pc:chgData name="Michael DeMeo" userId="cef85ccca1fa84f4" providerId="LiveId" clId="{C9126B09-DF6B-4D47-B8E8-3CE914884F58}" dt="2023-03-26T17:26:51.319" v="28" actId="47"/>
        <pc:sldMkLst>
          <pc:docMk/>
          <pc:sldMk cId="0" sldId="278"/>
        </pc:sldMkLst>
      </pc:sldChg>
      <pc:sldChg chg="del">
        <pc:chgData name="Michael DeMeo" userId="cef85ccca1fa84f4" providerId="LiveId" clId="{C9126B09-DF6B-4D47-B8E8-3CE914884F58}" dt="2023-03-26T17:26:29.402" v="0" actId="47"/>
        <pc:sldMkLst>
          <pc:docMk/>
          <pc:sldMk cId="3629618881" sldId="341"/>
        </pc:sldMkLst>
      </pc:sldChg>
      <pc:sldChg chg="del">
        <pc:chgData name="Michael DeMeo" userId="cef85ccca1fa84f4" providerId="LiveId" clId="{C9126B09-DF6B-4D47-B8E8-3CE914884F58}" dt="2023-03-26T17:26:36.363" v="22" actId="47"/>
        <pc:sldMkLst>
          <pc:docMk/>
          <pc:sldMk cId="3253163263" sldId="505"/>
        </pc:sldMkLst>
      </pc:sldChg>
      <pc:sldChg chg="del">
        <pc:chgData name="Michael DeMeo" userId="cef85ccca1fa84f4" providerId="LiveId" clId="{C9126B09-DF6B-4D47-B8E8-3CE914884F58}" dt="2023-03-26T17:26:31.805" v="7" actId="47"/>
        <pc:sldMkLst>
          <pc:docMk/>
          <pc:sldMk cId="3623895837" sldId="533"/>
        </pc:sldMkLst>
      </pc:sldChg>
      <pc:sldChg chg="del">
        <pc:chgData name="Michael DeMeo" userId="cef85ccca1fa84f4" providerId="LiveId" clId="{C9126B09-DF6B-4D47-B8E8-3CE914884F58}" dt="2023-03-26T17:26:35.952" v="21" actId="47"/>
        <pc:sldMkLst>
          <pc:docMk/>
          <pc:sldMk cId="4044561059" sldId="535"/>
        </pc:sldMkLst>
      </pc:sldChg>
      <pc:sldChg chg="del">
        <pc:chgData name="Michael DeMeo" userId="cef85ccca1fa84f4" providerId="LiveId" clId="{C9126B09-DF6B-4D47-B8E8-3CE914884F58}" dt="2023-03-26T17:26:29.908" v="1" actId="47"/>
        <pc:sldMkLst>
          <pc:docMk/>
          <pc:sldMk cId="2067508673" sldId="536"/>
        </pc:sldMkLst>
      </pc:sldChg>
      <pc:sldChg chg="del">
        <pc:chgData name="Michael DeMeo" userId="cef85ccca1fa84f4" providerId="LiveId" clId="{C9126B09-DF6B-4D47-B8E8-3CE914884F58}" dt="2023-03-26T17:26:48.161" v="23" actId="47"/>
        <pc:sldMkLst>
          <pc:docMk/>
          <pc:sldMk cId="2298084655" sldId="538"/>
        </pc:sldMkLst>
      </pc:sldChg>
      <pc:sldMasterChg chg="del delSldLayout">
        <pc:chgData name="Michael DeMeo" userId="cef85ccca1fa84f4" providerId="LiveId" clId="{C9126B09-DF6B-4D47-B8E8-3CE914884F58}" dt="2023-03-26T17:26:36.363" v="22" actId="47"/>
        <pc:sldMasterMkLst>
          <pc:docMk/>
          <pc:sldMasterMk cId="3438541397" sldId="2147483702"/>
        </pc:sldMasterMkLst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546184352" sldId="2147483703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1130882142" sldId="2147483704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2496399794" sldId="2147483705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9469701" sldId="2147483706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822141338" sldId="2147483707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188848045" sldId="2147483708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2447493094" sldId="2147483709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2746961320" sldId="2147483710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2873221950" sldId="2147483711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579012124" sldId="2147483712"/>
          </pc:sldLayoutMkLst>
        </pc:sldLayoutChg>
        <pc:sldLayoutChg chg="del">
          <pc:chgData name="Michael DeMeo" userId="cef85ccca1fa84f4" providerId="LiveId" clId="{C9126B09-DF6B-4D47-B8E8-3CE914884F58}" dt="2023-03-26T17:26:36.363" v="22" actId="47"/>
          <pc:sldLayoutMkLst>
            <pc:docMk/>
            <pc:sldMasterMk cId="3438541397" sldId="2147483702"/>
            <pc:sldLayoutMk cId="861053586" sldId="2147483713"/>
          </pc:sldLayoutMkLst>
        </pc:sldLayoutChg>
      </pc:sldMasterChg>
      <pc:sldMasterChg chg="del delSldLayout">
        <pc:chgData name="Michael DeMeo" userId="cef85ccca1fa84f4" providerId="LiveId" clId="{C9126B09-DF6B-4D47-B8E8-3CE914884F58}" dt="2023-03-26T17:26:29.402" v="0" actId="47"/>
        <pc:sldMasterMkLst>
          <pc:docMk/>
          <pc:sldMasterMk cId="1551458612" sldId="2147483738"/>
        </pc:sldMasterMkLst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1338863306" sldId="2147483739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2565007534" sldId="2147483740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2339496601" sldId="2147483741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3345295088" sldId="2147483742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2004668290" sldId="2147483743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1762138132" sldId="2147483744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935671937" sldId="2147483745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1441965156" sldId="2147483746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135637896" sldId="2147483747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4154969187" sldId="2147483748"/>
          </pc:sldLayoutMkLst>
        </pc:sldLayoutChg>
        <pc:sldLayoutChg chg="del">
          <pc:chgData name="Michael DeMeo" userId="cef85ccca1fa84f4" providerId="LiveId" clId="{C9126B09-DF6B-4D47-B8E8-3CE914884F58}" dt="2023-03-26T17:26:29.402" v="0" actId="47"/>
          <pc:sldLayoutMkLst>
            <pc:docMk/>
            <pc:sldMasterMk cId="1551458612" sldId="2147483738"/>
            <pc:sldLayoutMk cId="3260394889" sldId="2147483749"/>
          </pc:sldLayoutMkLst>
        </pc:sldLayoutChg>
      </pc:sldMasterChg>
      <pc:sldMasterChg chg="del delSldLayout">
        <pc:chgData name="Michael DeMeo" userId="cef85ccca1fa84f4" providerId="LiveId" clId="{C9126B09-DF6B-4D47-B8E8-3CE914884F58}" dt="2023-03-26T17:26:51.319" v="28" actId="47"/>
        <pc:sldMasterMkLst>
          <pc:docMk/>
          <pc:sldMasterMk cId="3576336001" sldId="2147483762"/>
        </pc:sldMasterMkLst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3513579694" sldId="2147483763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280923296" sldId="2147483764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3560539021" sldId="2147483765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1678707311" sldId="2147483766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1291378867" sldId="2147483767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3736471644" sldId="2147483768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2193934125" sldId="2147483769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3458487361" sldId="2147483770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2594858319" sldId="2147483771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1440241243" sldId="2147483772"/>
          </pc:sldLayoutMkLst>
        </pc:sldLayoutChg>
        <pc:sldLayoutChg chg="del">
          <pc:chgData name="Michael DeMeo" userId="cef85ccca1fa84f4" providerId="LiveId" clId="{C9126B09-DF6B-4D47-B8E8-3CE914884F58}" dt="2023-03-26T17:26:51.319" v="28" actId="47"/>
          <pc:sldLayoutMkLst>
            <pc:docMk/>
            <pc:sldMasterMk cId="3576336001" sldId="2147483762"/>
            <pc:sldLayoutMk cId="1739227261" sldId="21474837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0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72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5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0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2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74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48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79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1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9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800" b="1" i="1" dirty="0">
                <a:solidFill>
                  <a:schemeClr val="bg1"/>
                </a:solidFill>
              </a:rPr>
              <a:t>Matthew 7:13-29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Pages 965-966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Beware of those who do not bear the fruit of a Christlike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You will recognize them by their fruits. Are grapes gathered from thornbushes, or figs from thistles?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So, every healthy tree bears good fruit, but the diseased tree bears bad fruit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 healthy tree cannot bear bad fruit, nor can a diseased tree bear good fruit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Every tree that does not bear good fruit is cut down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thrown into the fire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20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Thus you will recognize them by their fruits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“…</a:t>
            </a:r>
            <a:r>
              <a:rPr lang="en-US" sz="2800" b="1" i="1" dirty="0">
                <a:latin typeface="Bookman Old Style" panose="02050604050505020204" pitchFamily="18" charset="0"/>
              </a:rPr>
              <a:t>that those who do such things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will not inherit the kingdom of God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Galatians 5:21 </a:t>
            </a:r>
          </a:p>
          <a:p>
            <a:pPr marL="0" indent="0">
              <a:buNone/>
            </a:pPr>
            <a:endParaRPr lang="en-US" sz="13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96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Beware of those who do not bear the fruit of a Christlike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And the Lord’s servant must not be quarrelsome but kind to everyone, able to teach,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patiently enduring evil</a:t>
            </a:r>
            <a:r>
              <a:rPr lang="en-US" sz="2800" b="1" i="1" dirty="0">
                <a:latin typeface="Bookman Old Style" panose="02050604050505020204" pitchFamily="18" charset="0"/>
              </a:rPr>
              <a:t>,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correcting his opponents with gentleness</a:t>
            </a:r>
            <a:r>
              <a:rPr lang="en-US" sz="2800" b="1" i="1" dirty="0">
                <a:latin typeface="Bookman Old Style" panose="02050604050505020204" pitchFamily="18" charset="0"/>
              </a:rPr>
              <a:t>. God may perhaps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grant them repentance </a:t>
            </a:r>
            <a:r>
              <a:rPr lang="en-US" sz="2800" b="1" i="1" dirty="0">
                <a:latin typeface="Bookman Old Style" panose="02050604050505020204" pitchFamily="18" charset="0"/>
              </a:rPr>
              <a:t>leading to a knowledge of the truth, and they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may come to their senses </a:t>
            </a:r>
            <a:r>
              <a:rPr lang="en-US" sz="2800" b="1" i="1" dirty="0">
                <a:latin typeface="Bookman Old Style" panose="02050604050505020204" pitchFamily="18" charset="0"/>
              </a:rPr>
              <a:t>and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escape from the snare of the devil</a:t>
            </a:r>
            <a:r>
              <a:rPr lang="en-US" sz="2800" b="1" i="1" dirty="0">
                <a:latin typeface="Bookman Old Style" panose="02050604050505020204" pitchFamily="18" charset="0"/>
              </a:rPr>
              <a:t>, after being captured by him to do his will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nd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Timothy 2:24-26</a:t>
            </a:r>
          </a:p>
        </p:txBody>
      </p:sp>
    </p:spTree>
    <p:extLst>
      <p:ext uri="{BB962C8B-B14F-4D97-AF65-F5344CB8AC3E}">
        <p14:creationId xmlns:p14="http://schemas.microsoft.com/office/powerpoint/2010/main" val="14951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foolish person rejects the King by not following His teaching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everyone who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says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me, ‘Lord, Lord,’ will enter the kingdom of heaven, but the one who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will of my Father who is in heaven</a:t>
            </a:r>
            <a:r>
              <a:rPr lang="en-US" sz="2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that day many will say to me, ‘Lord, Lord, did we not prophesy in your name, and cast out demons in your name, and do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 mighty works in your name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will I declare to them, ‘I never knew you; depart from me, you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workers of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lawlessness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.’”</a:t>
            </a:r>
            <a:endParaRPr lang="en-US" sz="2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foolish person rejects the King by not following His teaching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everyone who says to me, ‘Lord, Lord,’ will enter the kingdom of heaven, but the one who does the will of my Father who is in heaven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that day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many will say to me, ‘Lord, Lord, did we not prophesy in your name, and cast out demons in your name, and do many mighty works in your name?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will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declare to them, ‘I never knew you;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me,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 workers of lawlessness.’”</a:t>
            </a:r>
            <a:endParaRPr lang="en-US" sz="2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6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foolish person rejects the King by not following His teaching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everyone who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hears these words of mine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not do them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be like a foolish man who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built his house on the sand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rain fell, and the floods came, and the winds blew and beat against that house, and it fell, and great was the fall of it.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…</a:t>
            </a:r>
            <a:r>
              <a:rPr lang="en-US" sz="2800" b="1" i="1" dirty="0">
                <a:latin typeface="Bookman Old Style" panose="02050604050505020204" pitchFamily="18" charset="0"/>
              </a:rPr>
              <a:t>For the gate is wide and the way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easy</a:t>
            </a:r>
            <a:r>
              <a:rPr lang="en-US" sz="2800" b="1" i="1" dirty="0">
                <a:latin typeface="Bookman Old Style" panose="02050604050505020204" pitchFamily="18" charset="0"/>
              </a:rPr>
              <a:t> that leads to destruction.</a:t>
            </a:r>
            <a:endParaRPr lang="en-US" sz="2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5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foolish person rejects the King by not following His teaching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everyone who hears these words of mine and does not do them will be like a foolish man who built his house on the sand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rain fell, and the floods came, and the winds blew and beat against that house, and it fell,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great was the fall of it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There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way </a:t>
            </a:r>
            <a:r>
              <a:rPr lang="en-US" sz="2800" b="1" i="1" dirty="0">
                <a:latin typeface="Bookman Old Style" panose="02050604050505020204" pitchFamily="18" charset="0"/>
              </a:rPr>
              <a:t>that seems right to a man, but its end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way to death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Proverbs 16:25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wise person will be received by the King for following His teaching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the evil spirit answered them, ‘Jesus I know, and Paul I recognize,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but who are you?</a:t>
            </a:r>
            <a:r>
              <a:rPr lang="en-US" sz="2800" b="1" i="1" dirty="0">
                <a:latin typeface="Bookman Old Style" panose="02050604050505020204" pitchFamily="18" charset="0"/>
              </a:rPr>
              <a:t>’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19:15</a:t>
            </a: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wise person will be received by the King for following His teaching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Everyone then who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hears these words of mine and does them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be like a wise man who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built his house on the rock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rain fell, and the floods came, and the winds blew and beat on that house, but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did not fall, because it had been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founded on the rock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5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wise person will be received by the King for following His teaching</a:t>
            </a:r>
          </a:p>
          <a:p>
            <a:pPr marL="0" indent="0" algn="ctr">
              <a:buNone/>
            </a:pPr>
            <a:endParaRPr lang="en-US" sz="3000" b="1" i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3000" b="1" i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How Firm a Foundation</a:t>
            </a:r>
            <a:r>
              <a:rPr lang="en-US" sz="30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When through fiery trials thy pathway shall lie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My grace, all sufficient, shall be thy supply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The flame shall not hurt thee; I only design 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Thy dross to consume, and thy gold to refine</a:t>
            </a:r>
          </a:p>
        </p:txBody>
      </p:sp>
    </p:spTree>
    <p:extLst>
      <p:ext uri="{BB962C8B-B14F-4D97-AF65-F5344CB8AC3E}">
        <p14:creationId xmlns:p14="http://schemas.microsoft.com/office/powerpoint/2010/main" val="115701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wise person will be received by the King for following His teaching</a:t>
            </a:r>
          </a:p>
          <a:p>
            <a:pPr marL="0" indent="0" algn="ctr">
              <a:buNone/>
            </a:pPr>
            <a:endParaRPr lang="en-US" sz="3000" b="1" i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3000" b="1" i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How Firm a Foundation</a:t>
            </a:r>
            <a:r>
              <a:rPr lang="en-US" sz="30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The soul that on Jesus hath leaned for repose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I will not, I will not desert to his foes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That soul, though all hell should endeavor to shake</a:t>
            </a:r>
          </a:p>
          <a:p>
            <a:pPr marL="0" indent="0" algn="ctr">
              <a:buNone/>
            </a:pPr>
            <a:r>
              <a:rPr lang="en-US" sz="3000" b="1" dirty="0">
                <a:latin typeface="Bookman Old Style" panose="02050604050505020204" pitchFamily="18" charset="0"/>
              </a:rPr>
              <a:t>I’ll never, no, never, no, never forsake!</a:t>
            </a:r>
          </a:p>
        </p:txBody>
      </p:sp>
    </p:spTree>
    <p:extLst>
      <p:ext uri="{BB962C8B-B14F-4D97-AF65-F5344CB8AC3E}">
        <p14:creationId xmlns:p14="http://schemas.microsoft.com/office/powerpoint/2010/main" val="410406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Bookman Old Style" panose="02050604050505020204" pitchFamily="18" charset="0"/>
              </a:rPr>
              <a:t>“</a:t>
            </a:r>
            <a:r>
              <a:rPr lang="en-US" sz="3200" b="1" i="1" dirty="0">
                <a:latin typeface="Bookman Old Style" panose="02050604050505020204" pitchFamily="18" charset="0"/>
              </a:rPr>
              <a:t>There is </a:t>
            </a:r>
            <a:r>
              <a:rPr lang="en-US" sz="32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way </a:t>
            </a:r>
            <a:r>
              <a:rPr lang="en-US" sz="3200" b="1" i="1" dirty="0">
                <a:latin typeface="Bookman Old Style" panose="02050604050505020204" pitchFamily="18" charset="0"/>
              </a:rPr>
              <a:t>that seems right to a man, but its end is the way to death</a:t>
            </a:r>
            <a:r>
              <a:rPr lang="en-US" sz="3200" b="1" dirty="0">
                <a:latin typeface="Bookman Old Style" panose="02050604050505020204" pitchFamily="18" charset="0"/>
              </a:rPr>
              <a:t>.” 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Proverbs 16:25 </a:t>
            </a:r>
          </a:p>
        </p:txBody>
      </p:sp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Do the will of your heavenly Father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wise person will be received by the King for following His teaching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All authority </a:t>
            </a:r>
            <a:r>
              <a:rPr lang="en-US" sz="2800" b="1" i="1" dirty="0">
                <a:latin typeface="Bookman Old Style" panose="02050604050505020204" pitchFamily="18" charset="0"/>
              </a:rPr>
              <a:t>in heaven and on earth has been given to me…And behold, I am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with you always</a:t>
            </a:r>
            <a:r>
              <a:rPr lang="en-US" sz="2800" b="1" i="1" dirty="0">
                <a:latin typeface="Bookman Old Style" panose="02050604050505020204" pitchFamily="18" charset="0"/>
              </a:rPr>
              <a:t>, to the end of the age.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28:18 &amp; 20</a:t>
            </a:r>
            <a:endParaRPr lang="en-US" sz="2800" b="1" i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Submit to the authority of the King’s teaching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28-29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1814815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when Jesus finished these sayings, the crowds were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astonished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his teaching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he was teaching them as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who had authority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as their scribes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I call heaven and earth to witness against you today, that I have set before you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life and death</a:t>
            </a:r>
            <a:r>
              <a:rPr lang="en-US" sz="2800" b="1" i="1" dirty="0">
                <a:latin typeface="Bookman Old Style" panose="02050604050505020204" pitchFamily="18" charset="0"/>
              </a:rPr>
              <a:t>, blessing and curse. Therefore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choose life</a:t>
            </a:r>
            <a:r>
              <a:rPr lang="en-US" sz="2800" b="1" i="1" dirty="0">
                <a:latin typeface="Bookman Old Style" panose="02050604050505020204" pitchFamily="18" charset="0"/>
              </a:rPr>
              <a:t>, that you and your offspring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may live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loving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Lord your God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obeying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his voice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holding fast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to him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Deuteronomy 30:19-20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Enter by the narrow gate…For the gate is narrow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way is hard that leads to life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</a:p>
          <a:p>
            <a:pPr marL="0" indent="0">
              <a:buNone/>
            </a:pP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8D1A4F7-1B5D-66CB-1259-A8C63F79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0"/>
            <a:ext cx="10058400" cy="1609344"/>
          </a:xfrm>
        </p:spPr>
        <p:txBody>
          <a:bodyPr>
            <a:normAutofit/>
          </a:bodyPr>
          <a:lstStyle/>
          <a:p>
            <a:pPr algn="r"/>
            <a:r>
              <a:rPr lang="en-US" sz="35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Submit to the authority of the king’s teaching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B13A37-365C-5C0E-DB4D-D60C49CC9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425" y="6090972"/>
            <a:ext cx="4930588" cy="568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Matthew 7:13-29</a:t>
            </a:r>
          </a:p>
        </p:txBody>
      </p:sp>
    </p:spTree>
    <p:extLst>
      <p:ext uri="{BB962C8B-B14F-4D97-AF65-F5344CB8AC3E}">
        <p14:creationId xmlns:p14="http://schemas.microsoft.com/office/powerpoint/2010/main" val="11673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Choose the narrow way that leads to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13-14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Enter by the narrow gate</a:t>
            </a:r>
            <a:r>
              <a:rPr lang="en-US" sz="2800" b="1" i="1" dirty="0">
                <a:latin typeface="Bookman Old Style" panose="02050604050505020204" pitchFamily="18" charset="0"/>
              </a:rPr>
              <a:t>. For the gate is wide and the way is easy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leads to destruction</a:t>
            </a:r>
            <a:r>
              <a:rPr lang="en-US" sz="2800" b="1" i="1" dirty="0">
                <a:latin typeface="Bookman Old Style" panose="02050604050505020204" pitchFamily="18" charset="0"/>
              </a:rPr>
              <a:t>, and those who enter by it are many.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i="1" dirty="0">
                <a:latin typeface="Bookman Old Style" panose="02050604050505020204" pitchFamily="18" charset="0"/>
              </a:rPr>
              <a:t> For the gate is narrow and the way is hard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leads to life</a:t>
            </a:r>
            <a:r>
              <a:rPr lang="en-US" sz="2800" b="1" i="1" dirty="0">
                <a:latin typeface="Bookman Old Style" panose="02050604050505020204" pitchFamily="18" charset="0"/>
              </a:rPr>
              <a:t>, and those who find it are few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Truly, truly, I say to you,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am the door</a:t>
            </a:r>
            <a:r>
              <a:rPr lang="en-US" sz="2800" b="1" i="1" dirty="0">
                <a:latin typeface="Bookman Old Style" panose="02050604050505020204" pitchFamily="18" charset="0"/>
              </a:rPr>
              <a:t> of the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sheep…If anyone enters by me, he will be saved</a:t>
            </a:r>
            <a:r>
              <a:rPr lang="en-US" sz="2800" b="1" i="1" dirty="0">
                <a:latin typeface="Bookman Old Style" panose="02050604050505020204" pitchFamily="18" charset="0"/>
              </a:rPr>
              <a:t> and will go in and out and find pasture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10:7 &amp; 9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 Y</a:t>
            </a:r>
            <a:r>
              <a:rPr lang="en-US" sz="2800" b="1" i="1" dirty="0">
                <a:latin typeface="Bookman Old Style" panose="02050604050505020204" pitchFamily="18" charset="0"/>
              </a:rPr>
              <a:t>ou can enter God’s Kingdom only through the narrow gate.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highway to hell is broad</a:t>
            </a:r>
            <a:r>
              <a:rPr lang="en-US" sz="2800" b="1" i="1" dirty="0">
                <a:latin typeface="Bookman Old Style" panose="02050604050505020204" pitchFamily="18" charset="0"/>
              </a:rPr>
              <a:t>, and its gate is wide for the many who choose that way.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NLT</a:t>
            </a: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Choose the narrow way that leads to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13-14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“</a:t>
            </a:r>
            <a:r>
              <a:rPr lang="en-US" sz="2800" b="1" i="1" dirty="0">
                <a:latin typeface="Bookman Old Style" panose="02050604050505020204" pitchFamily="18" charset="0"/>
              </a:rPr>
              <a:t>Enter by the narrow gate.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gate is wide </a:t>
            </a:r>
            <a:r>
              <a:rPr lang="en-US" sz="2800" b="1" i="1" dirty="0">
                <a:latin typeface="Bookman Old Style" panose="02050604050505020204" pitchFamily="18" charset="0"/>
              </a:rPr>
              <a:t>and the way is easy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leads to destruction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those who enter by it are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many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i="1" dirty="0">
                <a:latin typeface="Bookman Old Style" panose="02050604050505020204" pitchFamily="18" charset="0"/>
              </a:rPr>
              <a:t> 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gate is narrow</a:t>
            </a:r>
            <a:r>
              <a:rPr lang="en-US" sz="2800" b="1" i="1" dirty="0">
                <a:latin typeface="Bookman Old Style" panose="02050604050505020204" pitchFamily="18" charset="0"/>
              </a:rPr>
              <a:t> and the way is hard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leads to life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those who find it are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few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87087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Choose the narrow way that leads to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13-14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“</a:t>
            </a:r>
            <a:r>
              <a:rPr lang="en-US" sz="2800" b="1" i="1" dirty="0">
                <a:latin typeface="Bookman Old Style" panose="02050604050505020204" pitchFamily="18" charset="0"/>
              </a:rPr>
              <a:t>Enter by the narrow gate. For the gate is wide and the way is easy that leads to destruction, and those who enter by it are many.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i="1" dirty="0">
                <a:latin typeface="Bookman Old Style" panose="02050604050505020204" pitchFamily="18" charset="0"/>
              </a:rPr>
              <a:t> For the gate is narrow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way is </a:t>
            </a:r>
            <a:r>
              <a:rPr lang="en-US" sz="2800" b="1" i="1" dirty="0">
                <a:solidFill>
                  <a:srgbClr val="7030A0"/>
                </a:solidFill>
                <a:latin typeface="Bookman Old Style" panose="02050604050505020204" pitchFamily="18" charset="0"/>
              </a:rPr>
              <a:t>hard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that leads to life, and those who find it are few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“…</a:t>
            </a:r>
            <a:r>
              <a:rPr lang="en-US" sz="2800" b="1" i="1" dirty="0">
                <a:latin typeface="Bookman Old Style" panose="02050604050505020204" pitchFamily="18" charset="0"/>
              </a:rPr>
              <a:t>through many </a:t>
            </a:r>
            <a:r>
              <a:rPr lang="en-US" sz="2800" b="1" i="1" dirty="0">
                <a:solidFill>
                  <a:srgbClr val="7030A0"/>
                </a:solidFill>
                <a:latin typeface="Bookman Old Style" panose="02050604050505020204" pitchFamily="18" charset="0"/>
              </a:rPr>
              <a:t>tribulations</a:t>
            </a:r>
            <a:r>
              <a:rPr lang="en-US" sz="2800" b="1" i="1" dirty="0">
                <a:latin typeface="Bookman Old Style" panose="02050604050505020204" pitchFamily="18" charset="0"/>
              </a:rPr>
              <a:t>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we must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enter </a:t>
            </a:r>
            <a:r>
              <a:rPr lang="en-US" sz="2800" b="1" i="1" dirty="0">
                <a:latin typeface="Bookman Old Style" panose="02050604050505020204" pitchFamily="18" charset="0"/>
              </a:rPr>
              <a:t>the kingdom of God</a:t>
            </a:r>
            <a:r>
              <a:rPr lang="en-US" sz="2800" b="1" dirty="0">
                <a:latin typeface="Bookman Old Style" panose="02050604050505020204" pitchFamily="18" charset="0"/>
              </a:rPr>
              <a:t>.” Acts 14:22</a:t>
            </a:r>
          </a:p>
        </p:txBody>
      </p:sp>
    </p:spTree>
    <p:extLst>
      <p:ext uri="{BB962C8B-B14F-4D97-AF65-F5344CB8AC3E}">
        <p14:creationId xmlns:p14="http://schemas.microsoft.com/office/powerpoint/2010/main" val="7916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Beware of those who do not bear the fruit of a Christlike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“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Beware</a:t>
            </a:r>
            <a:r>
              <a:rPr lang="en-US" sz="2800" b="1" i="1" dirty="0">
                <a:latin typeface="Bookman Old Style" panose="02050604050505020204" pitchFamily="18" charset="0"/>
              </a:rPr>
              <a:t> of false prophets, who come to you in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sheep’s clothing </a:t>
            </a:r>
            <a:r>
              <a:rPr lang="en-US" sz="2800" b="1" i="1" dirty="0">
                <a:latin typeface="Bookman Old Style" panose="02050604050505020204" pitchFamily="18" charset="0"/>
              </a:rPr>
              <a:t>but inwardly are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ravenous wolves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“Neither the damage these false prophets do nor their brand of false teaching is stated, but the flow of the Sermon on the Mount and its OT background suggest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neither acknowledge nor teach the narrow way to life subject to persecution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D.A. Carson </a:t>
            </a:r>
            <a:endParaRPr lang="en-US" sz="13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Beware of those who do not bear the fruit of a Christlike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“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Beware</a:t>
            </a:r>
            <a:r>
              <a:rPr lang="en-US" sz="2800" b="1" i="1" dirty="0">
                <a:latin typeface="Bookman Old Style" panose="02050604050505020204" pitchFamily="18" charset="0"/>
              </a:rPr>
              <a:t> of false prophets, who come to you in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sheep’s clothing </a:t>
            </a:r>
            <a:r>
              <a:rPr lang="en-US" sz="2800" b="1" i="1" dirty="0">
                <a:latin typeface="Bookman Old Style" panose="02050604050505020204" pitchFamily="18" charset="0"/>
              </a:rPr>
              <a:t>but inwardly are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ravenous wolves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They went out from us, but they were not of us; for if they had been of us, they would have continued with us.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went out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it might become plain that they all are not of us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1 John 2:19</a:t>
            </a:r>
          </a:p>
        </p:txBody>
      </p:sp>
    </p:spTree>
    <p:extLst>
      <p:ext uri="{BB962C8B-B14F-4D97-AF65-F5344CB8AC3E}">
        <p14:creationId xmlns:p14="http://schemas.microsoft.com/office/powerpoint/2010/main" val="19519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Beware of those who do not bear the fruit of a Christlike life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will recognize them by their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fruits</a:t>
            </a:r>
            <a:r>
              <a:rPr lang="en-US" sz="2800" b="1" i="1" dirty="0">
                <a:latin typeface="Bookman Old Style" panose="02050604050505020204" pitchFamily="18" charset="0"/>
              </a:rPr>
              <a:t>. Are grapes gathered from thornbushes, or figs from thistles?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So, every healthy tree bears good fruit, but the diseased tree bears bad fruit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healthy tree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cannot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bear bad fruit,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nor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can a diseased tree bear good fruit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Every tree that does not bear good fruit is cut down and thrown into the fire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20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Thus you will recognize them by their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fruits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13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8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952</TotalTime>
  <Words>1758</Words>
  <Application>Microsoft Office PowerPoint</Application>
  <PresentationFormat>Widescreen</PresentationFormat>
  <Paragraphs>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Submit to the authority of the king’s teaching</vt:lpstr>
      <vt:lpstr>I. Choose the narrow way that leads to life (verses 13-14)</vt:lpstr>
      <vt:lpstr>I. Choose the narrow way that leads to life (verses 13-14)</vt:lpstr>
      <vt:lpstr>I. Choose the narrow way that leads to life (verses 13-14)</vt:lpstr>
      <vt:lpstr>II. Beware of those who do not bear the fruit of a Christlike life (verses 15-20)</vt:lpstr>
      <vt:lpstr>II. Beware of those who do not bear the fruit of a Christlike life (verses 15-20)</vt:lpstr>
      <vt:lpstr>II. Beware of those who do not bear the fruit of a Christlike life (verses 15-20)</vt:lpstr>
      <vt:lpstr>II. Beware of those who do not bear the fruit of a Christlike life (verses 15-20)</vt:lpstr>
      <vt:lpstr>II. Beware of those who do not bear the fruit of a Christlike life (verses 15-20)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III. Do the will of your heavenly Father (verses 21-27)</vt:lpstr>
      <vt:lpstr>IV. Submit to the authority of the King’s teaching (verses 28-29)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67</cp:revision>
  <dcterms:created xsi:type="dcterms:W3CDTF">2020-03-26T18:56:14Z</dcterms:created>
  <dcterms:modified xsi:type="dcterms:W3CDTF">2023-03-26T17:26:54Z</dcterms:modified>
</cp:coreProperties>
</file>