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20" r:id="rId2"/>
    <p:sldId id="545" r:id="rId3"/>
    <p:sldId id="546" r:id="rId4"/>
    <p:sldId id="547" r:id="rId5"/>
    <p:sldId id="550" r:id="rId6"/>
    <p:sldId id="548" r:id="rId7"/>
    <p:sldId id="549" r:id="rId8"/>
    <p:sldId id="551" r:id="rId9"/>
    <p:sldId id="552" r:id="rId10"/>
    <p:sldId id="553" r:id="rId11"/>
    <p:sldId id="555" r:id="rId12"/>
    <p:sldId id="554" r:id="rId13"/>
    <p:sldId id="556" r:id="rId14"/>
    <p:sldId id="557" r:id="rId15"/>
    <p:sldId id="558" r:id="rId16"/>
    <p:sldId id="559" r:id="rId17"/>
    <p:sldId id="562" r:id="rId18"/>
    <p:sldId id="560" r:id="rId19"/>
    <p:sldId id="561" r:id="rId20"/>
    <p:sldId id="563" r:id="rId21"/>
    <p:sldId id="564" r:id="rId22"/>
    <p:sldId id="521" r:id="rId23"/>
    <p:sldId id="541" r:id="rId24"/>
    <p:sldId id="542" r:id="rId25"/>
    <p:sldId id="543" r:id="rId26"/>
    <p:sldId id="54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47" d="100"/>
          <a:sy n="47" d="100"/>
        </p:scale>
        <p:origin x="936" y="5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CC8EF-3660-4976-8407-AEBED42EBF01}" type="datetimeFigureOut">
              <a:rPr lang="en-US" smtClean="0"/>
              <a:pPr/>
              <a:t>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AB92A-DFB2-4AB8-89EA-53128E699C65}" type="slidenum">
              <a:rPr lang="en-US" smtClean="0"/>
              <a:pPr/>
              <a:t>‹#›</a:t>
            </a:fld>
            <a:endParaRPr lang="en-US"/>
          </a:p>
        </p:txBody>
      </p:sp>
    </p:spTree>
    <p:extLst>
      <p:ext uri="{BB962C8B-B14F-4D97-AF65-F5344CB8AC3E}">
        <p14:creationId xmlns:p14="http://schemas.microsoft.com/office/powerpoint/2010/main" val="4150284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375D7-3914-435F-A66E-C9FDE7D4BE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77DE4E-8D29-48C9-8D2B-DE42FC11D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4669A-08AE-4F96-A29A-C21EEE72CCA9}"/>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5" name="Footer Placeholder 4">
            <a:extLst>
              <a:ext uri="{FF2B5EF4-FFF2-40B4-BE49-F238E27FC236}">
                <a16:creationId xmlns:a16="http://schemas.microsoft.com/office/drawing/2014/main" id="{FE79E1FD-3A75-4D5E-A41B-D40C6D301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53112-866E-47DA-843D-BD961CADCF04}"/>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195485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63A52-1166-41F8-AEE7-777A3D22BC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9EB036-0094-4E30-8EB6-73269C6614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4294A9-3B21-45A2-ADA6-13D89675283F}"/>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5" name="Footer Placeholder 4">
            <a:extLst>
              <a:ext uri="{FF2B5EF4-FFF2-40B4-BE49-F238E27FC236}">
                <a16:creationId xmlns:a16="http://schemas.microsoft.com/office/drawing/2014/main" id="{FCC66434-9867-4505-A338-956AA79D5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6DA3F-F4F6-4BC3-9CC5-2D2EDBB1DA36}"/>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271088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448B41-0265-4985-8F95-E4910A4779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45D66-2774-4C2A-A1A2-2D44091CE9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875D1-2FC2-4B01-9326-20A1F4352829}"/>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5" name="Footer Placeholder 4">
            <a:extLst>
              <a:ext uri="{FF2B5EF4-FFF2-40B4-BE49-F238E27FC236}">
                <a16:creationId xmlns:a16="http://schemas.microsoft.com/office/drawing/2014/main" id="{F5329051-514A-404A-AD68-8F78796A0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E824C-4343-4ACE-A906-AEFBF30B45C2}"/>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416887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CD70F-B32D-4E33-80FC-F808012D0C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EF3BC-3936-47A9-9B95-2E69B17BC4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91CEB-D6F1-41D9-B621-0E6C89973785}"/>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5" name="Footer Placeholder 4">
            <a:extLst>
              <a:ext uri="{FF2B5EF4-FFF2-40B4-BE49-F238E27FC236}">
                <a16:creationId xmlns:a16="http://schemas.microsoft.com/office/drawing/2014/main" id="{BAF75AAA-F797-4B42-95D6-19C460A1D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32908-428B-4F46-A1C4-CACD80686F0C}"/>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118805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E42D8-C756-473C-A633-DBEE1C3B23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8BFE4C-8F43-40B5-A1C5-D13A22AC4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205879-7431-4617-93C6-DAEFE294DA60}"/>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5" name="Footer Placeholder 4">
            <a:extLst>
              <a:ext uri="{FF2B5EF4-FFF2-40B4-BE49-F238E27FC236}">
                <a16:creationId xmlns:a16="http://schemas.microsoft.com/office/drawing/2014/main" id="{1E4BE135-00C8-42AE-B87E-B3DBBC580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6A721-81FD-4C21-8529-2A94C88108EB}"/>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428142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1CB6-AAF0-48D4-B61E-B8D95C71CD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D942F1-3354-484C-89C7-812CFAA77F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2D7223-C221-4DA5-81E0-B9029CB0EF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ED1B47-7E5A-40D7-BD11-8DB77284DADD}"/>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6" name="Footer Placeholder 5">
            <a:extLst>
              <a:ext uri="{FF2B5EF4-FFF2-40B4-BE49-F238E27FC236}">
                <a16:creationId xmlns:a16="http://schemas.microsoft.com/office/drawing/2014/main" id="{8BAAE3FD-F68E-4945-83DD-B3E38E4AF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6AA44C-92BB-4194-82D0-1311D08755F0}"/>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208712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22A8-34EE-483D-9868-8796F45A8A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15FC24-9144-432D-B8A1-29101A227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C3929-7672-485E-95FD-59E3B7CEE8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C335AE-472F-4EC0-94D8-D19378E09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CA555B-1529-4FFD-A4B7-9932ACA603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50F9A7-D9B5-405E-B00C-3858BFD0A4FC}"/>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8" name="Footer Placeholder 7">
            <a:extLst>
              <a:ext uri="{FF2B5EF4-FFF2-40B4-BE49-F238E27FC236}">
                <a16:creationId xmlns:a16="http://schemas.microsoft.com/office/drawing/2014/main" id="{27811C8D-4DB8-4FA5-A4B1-2CB3F7C88F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B09714-F745-4D95-8F67-E0FE61E0DF85}"/>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183518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4439-8360-461E-A695-32BE150A4E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FDAEB4-7830-48B3-B758-3191AEA2CF75}"/>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4" name="Footer Placeholder 3">
            <a:extLst>
              <a:ext uri="{FF2B5EF4-FFF2-40B4-BE49-F238E27FC236}">
                <a16:creationId xmlns:a16="http://schemas.microsoft.com/office/drawing/2014/main" id="{247A2C66-36B3-4EF1-A59F-4C3ABDA8D3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58258C-24B1-4DD9-A00B-90C4697D34B0}"/>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380320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99459-8B53-44A0-801C-A4AE307E48BC}"/>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3" name="Footer Placeholder 2">
            <a:extLst>
              <a:ext uri="{FF2B5EF4-FFF2-40B4-BE49-F238E27FC236}">
                <a16:creationId xmlns:a16="http://schemas.microsoft.com/office/drawing/2014/main" id="{083FB9E3-4484-4E49-9D8D-CBB3DC6D92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61C8B0-2EE6-4929-B88E-96D709E41D18}"/>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204102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6EFE-8C0E-4903-BA00-A6B12379E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30692B-867D-4433-955E-5B3173C682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D56A54-9326-4F10-A74A-22A7DA726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A0E261-2FC1-4A3C-A250-6C33C2F96888}"/>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6" name="Footer Placeholder 5">
            <a:extLst>
              <a:ext uri="{FF2B5EF4-FFF2-40B4-BE49-F238E27FC236}">
                <a16:creationId xmlns:a16="http://schemas.microsoft.com/office/drawing/2014/main" id="{31DF09CF-BA63-4E8F-B39A-41E019F9FE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991153-137C-4124-95B2-E842E62D9BF6}"/>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135451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A2175-02DC-478A-B11B-873CCA3BE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C6D239-452E-42F7-925C-4188FF2737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430A9D-0E55-4B74-943B-B4A4DB752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54D75E-2427-42FA-B924-C546CEA9A0FD}"/>
              </a:ext>
            </a:extLst>
          </p:cNvPr>
          <p:cNvSpPr>
            <a:spLocks noGrp="1"/>
          </p:cNvSpPr>
          <p:nvPr>
            <p:ph type="dt" sz="half" idx="10"/>
          </p:nvPr>
        </p:nvSpPr>
        <p:spPr/>
        <p:txBody>
          <a:bodyPr/>
          <a:lstStyle/>
          <a:p>
            <a:fld id="{BD251187-9CFE-411D-B485-BBB292F9563D}" type="datetimeFigureOut">
              <a:rPr lang="en-US" smtClean="0"/>
              <a:pPr/>
              <a:t>1/1/2023</a:t>
            </a:fld>
            <a:endParaRPr lang="en-US"/>
          </a:p>
        </p:txBody>
      </p:sp>
      <p:sp>
        <p:nvSpPr>
          <p:cNvPr id="6" name="Footer Placeholder 5">
            <a:extLst>
              <a:ext uri="{FF2B5EF4-FFF2-40B4-BE49-F238E27FC236}">
                <a16:creationId xmlns:a16="http://schemas.microsoft.com/office/drawing/2014/main" id="{1BB3DE1F-80A8-465F-9F98-B438C4AF7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E7515-C267-44FE-B0C8-5E9866387137}"/>
              </a:ext>
            </a:extLst>
          </p:cNvPr>
          <p:cNvSpPr>
            <a:spLocks noGrp="1"/>
          </p:cNvSpPr>
          <p:nvPr>
            <p:ph type="sldNum" sz="quarter" idx="12"/>
          </p:nvPr>
        </p:nvSpPr>
        <p:spPr/>
        <p:txBody>
          <a:bodyPr/>
          <a:lstStyle/>
          <a:p>
            <a:fld id="{0E9637BC-A1FF-4999-B808-0852135BCE8A}" type="slidenum">
              <a:rPr lang="en-US" smtClean="0"/>
              <a:pPr/>
              <a:t>‹#›</a:t>
            </a:fld>
            <a:endParaRPr lang="en-US"/>
          </a:p>
        </p:txBody>
      </p:sp>
    </p:spTree>
    <p:extLst>
      <p:ext uri="{BB962C8B-B14F-4D97-AF65-F5344CB8AC3E}">
        <p14:creationId xmlns:p14="http://schemas.microsoft.com/office/powerpoint/2010/main" val="214171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3A693B-5750-4BE5-9845-32C26B30F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5EF9C6-58CE-4D72-8097-F75CB1ED38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98F58-8B35-493B-9523-034F9FD2C6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51187-9CFE-411D-B485-BBB292F9563D}" type="datetimeFigureOut">
              <a:rPr lang="en-US" smtClean="0"/>
              <a:pPr/>
              <a:t>1/1/2023</a:t>
            </a:fld>
            <a:endParaRPr lang="en-US"/>
          </a:p>
        </p:txBody>
      </p:sp>
      <p:sp>
        <p:nvSpPr>
          <p:cNvPr id="5" name="Footer Placeholder 4">
            <a:extLst>
              <a:ext uri="{FF2B5EF4-FFF2-40B4-BE49-F238E27FC236}">
                <a16:creationId xmlns:a16="http://schemas.microsoft.com/office/drawing/2014/main" id="{1C32BECF-ED51-4D59-B08F-E8040BEF0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E4C25A-21CE-4D89-BFF0-110BCD221D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637BC-A1FF-4999-B808-0852135BCE8A}" type="slidenum">
              <a:rPr lang="en-US" smtClean="0"/>
              <a:pPr/>
              <a:t>‹#›</a:t>
            </a:fld>
            <a:endParaRPr lang="en-US"/>
          </a:p>
        </p:txBody>
      </p:sp>
    </p:spTree>
    <p:extLst>
      <p:ext uri="{BB962C8B-B14F-4D97-AF65-F5344CB8AC3E}">
        <p14:creationId xmlns:p14="http://schemas.microsoft.com/office/powerpoint/2010/main" val="2856702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54575"/>
          </a:xfrm>
        </p:spPr>
        <p:txBody>
          <a:bodyPr>
            <a:normAutofit/>
          </a:bodyPr>
          <a:lstStyle/>
          <a:p>
            <a:pPr algn="ctr"/>
            <a:r>
              <a:rPr lang="en-US" sz="6000" b="1" u="sng" dirty="0">
                <a:latin typeface="+mn-lt"/>
              </a:rPr>
              <a:t>“Prioritize to the Glory of God”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pPr lvl="0"/>
            <a:r>
              <a:rPr lang="en-US" b="1" dirty="0"/>
              <a:t> </a:t>
            </a:r>
            <a:r>
              <a:rPr lang="en-US" b="1" dirty="0">
                <a:latin typeface="+mn-lt"/>
              </a:rPr>
              <a:t>Persistent in God’s __</a:t>
            </a:r>
            <a:r>
              <a:rPr lang="en-US" sz="5400" b="1" i="1" dirty="0">
                <a:solidFill>
                  <a:schemeClr val="accent5">
                    <a:lumMod val="75000"/>
                  </a:schemeClr>
                </a:solidFill>
                <a:latin typeface="+mn-lt"/>
              </a:rPr>
              <a:t>Perseverance</a:t>
            </a:r>
            <a:r>
              <a:rPr lang="en-US" b="1" dirty="0">
                <a:latin typeface="+mn-lt"/>
              </a:rPr>
              <a:t>_____</a:t>
            </a:r>
            <a:br>
              <a:rPr lang="en-US" b="1" dirty="0">
                <a:latin typeface="+mn-lt"/>
              </a:rPr>
            </a:br>
            <a:r>
              <a:rPr lang="en-US" b="1" dirty="0">
                <a:latin typeface="+mn-lt"/>
              </a:rPr>
              <a:t>				not mine.</a:t>
            </a:r>
            <a:br>
              <a:rPr lang="en-US" b="1" dirty="0">
                <a:latin typeface="+mn-lt"/>
              </a:rPr>
            </a:br>
            <a:br>
              <a:rPr lang="en-US" dirty="0">
                <a:latin typeface="+mn-lt"/>
              </a:rPr>
            </a:br>
            <a:r>
              <a:rPr lang="en-US" b="1" dirty="0">
                <a:latin typeface="+mn-lt"/>
              </a:rPr>
              <a:t>Hebrews 12:16  “”Let us run with </a:t>
            </a:r>
            <a:r>
              <a:rPr lang="en-US" b="1" i="1" dirty="0">
                <a:latin typeface="+mn-lt"/>
              </a:rPr>
              <a:t>perseverance</a:t>
            </a:r>
            <a:r>
              <a:rPr lang="en-US" b="1" dirty="0">
                <a:latin typeface="+mn-lt"/>
              </a:rPr>
              <a:t> the race marked out for us.”</a:t>
            </a:r>
            <a:br>
              <a:rPr lang="en-US" dirty="0">
                <a:latin typeface="+mn-lt"/>
              </a:rPr>
            </a:br>
            <a:endParaRPr lang="en-US"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4675"/>
            <a:ext cx="10515600" cy="6283325"/>
          </a:xfrm>
        </p:spPr>
        <p:txBody>
          <a:bodyPr>
            <a:normAutofit/>
          </a:bodyPr>
          <a:lstStyle/>
          <a:p>
            <a:r>
              <a:rPr lang="en-US" sz="4000" b="1" dirty="0">
                <a:latin typeface="+mn-lt"/>
              </a:rPr>
              <a:t>5. Compassionate with God’s _______________ 				not mine.</a:t>
            </a:r>
            <a:br>
              <a:rPr lang="en-US" sz="4000" b="1" dirty="0">
                <a:latin typeface="+mn-lt"/>
              </a:rPr>
            </a:br>
            <a:br>
              <a:rPr lang="en-US" sz="4000" dirty="0">
                <a:latin typeface="+mn-lt"/>
              </a:rPr>
            </a:br>
            <a:r>
              <a:rPr lang="en-US" sz="4000" b="1" dirty="0">
                <a:latin typeface="+mn-lt"/>
              </a:rPr>
              <a:t>Ephesians 4:32 “Be </a:t>
            </a:r>
            <a:r>
              <a:rPr lang="en-US" sz="4000" b="1" i="1" dirty="0">
                <a:latin typeface="+mn-lt"/>
              </a:rPr>
              <a:t>kind</a:t>
            </a:r>
            <a:r>
              <a:rPr lang="en-US" sz="4000" b="1" dirty="0">
                <a:latin typeface="+mn-lt"/>
              </a:rPr>
              <a:t> and compassionate </a:t>
            </a:r>
            <a:br>
              <a:rPr lang="en-US" sz="4000" b="1" dirty="0">
                <a:latin typeface="+mn-lt"/>
              </a:rPr>
            </a:br>
            <a:r>
              <a:rPr lang="en-US" sz="4000" b="1" dirty="0">
                <a:latin typeface="+mn-lt"/>
              </a:rPr>
              <a:t>				to one another…”</a:t>
            </a:r>
            <a:endParaRPr lang="en-US" sz="40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64275"/>
          </a:xfrm>
        </p:spPr>
        <p:txBody>
          <a:bodyPr/>
          <a:lstStyle/>
          <a:p>
            <a:r>
              <a:rPr lang="en-US" b="1" dirty="0"/>
              <a:t> </a:t>
            </a:r>
            <a:br>
              <a:rPr lang="en-US" dirty="0"/>
            </a:br>
            <a:r>
              <a:rPr lang="en-US" sz="4000" b="1" dirty="0">
                <a:latin typeface="+mn-lt"/>
              </a:rPr>
              <a:t>Compassionate with God’s  ____</a:t>
            </a:r>
            <a:r>
              <a:rPr lang="en-US" sz="5400" b="1" i="1" dirty="0">
                <a:solidFill>
                  <a:schemeClr val="accent5">
                    <a:lumMod val="75000"/>
                  </a:schemeClr>
                </a:solidFill>
                <a:latin typeface="+mn-lt"/>
              </a:rPr>
              <a:t>Kindness</a:t>
            </a:r>
            <a:r>
              <a:rPr lang="en-US" sz="4000" b="1" dirty="0">
                <a:latin typeface="+mn-lt"/>
              </a:rPr>
              <a:t>___     				not mine.</a:t>
            </a:r>
            <a:br>
              <a:rPr lang="en-US" sz="4000" b="1" dirty="0">
                <a:latin typeface="+mn-lt"/>
              </a:rPr>
            </a:br>
            <a:br>
              <a:rPr lang="en-US" sz="4000" dirty="0">
                <a:latin typeface="+mn-lt"/>
              </a:rPr>
            </a:br>
            <a:r>
              <a:rPr lang="en-US" sz="4000" b="1" dirty="0">
                <a:latin typeface="+mn-lt"/>
              </a:rPr>
              <a:t>Ephesians 4:32 “Be </a:t>
            </a:r>
            <a:r>
              <a:rPr lang="en-US" sz="4000" b="1" i="1" dirty="0">
                <a:latin typeface="+mn-lt"/>
              </a:rPr>
              <a:t>kind</a:t>
            </a:r>
            <a:r>
              <a:rPr lang="en-US" sz="4000" b="1" dirty="0">
                <a:latin typeface="+mn-lt"/>
              </a:rPr>
              <a:t> and compassionate to 					one another…”</a:t>
            </a:r>
            <a:endParaRPr lang="en-US" sz="40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pPr lvl="0"/>
            <a:r>
              <a:rPr lang="en-US" sz="4000" b="1" dirty="0">
                <a:latin typeface="+mn-lt"/>
              </a:rPr>
              <a:t>6. Guided by God’s _____________________</a:t>
            </a:r>
            <a:br>
              <a:rPr lang="en-US" sz="4000" b="1" dirty="0">
                <a:latin typeface="+mn-lt"/>
              </a:rPr>
            </a:br>
            <a:r>
              <a:rPr lang="en-US" sz="4000" b="1" dirty="0">
                <a:latin typeface="+mn-lt"/>
              </a:rPr>
              <a:t>				not mine.</a:t>
            </a:r>
            <a:br>
              <a:rPr lang="en-US" sz="4000" b="1" dirty="0">
                <a:latin typeface="+mn-lt"/>
              </a:rPr>
            </a:br>
            <a:br>
              <a:rPr lang="en-US" sz="4000" b="1" dirty="0">
                <a:latin typeface="+mn-lt"/>
              </a:rPr>
            </a:br>
            <a:r>
              <a:rPr lang="en-US" sz="4000" b="1" dirty="0">
                <a:latin typeface="+mn-lt"/>
              </a:rPr>
              <a:t>Romans 6:28  “In all things God works for the 					</a:t>
            </a:r>
            <a:r>
              <a:rPr lang="en-US" sz="4000" b="1" i="1" dirty="0">
                <a:latin typeface="+mn-lt"/>
              </a:rPr>
              <a:t>good</a:t>
            </a:r>
            <a:r>
              <a:rPr lang="en-US" sz="4000" b="1" dirty="0">
                <a:latin typeface="+mn-lt"/>
              </a:rPr>
              <a:t> of those who love Him.”</a:t>
            </a:r>
            <a:br>
              <a:rPr lang="en-US" sz="4000" b="1" dirty="0">
                <a:latin typeface="+mn-lt"/>
              </a:rPr>
            </a:br>
            <a:r>
              <a:rPr lang="en-US" sz="4000" b="1" dirty="0">
                <a:latin typeface="+mn-lt"/>
              </a:rPr>
              <a:t>Titus 2:7  “In everything set them an example 					by doing what is </a:t>
            </a:r>
            <a:r>
              <a:rPr lang="en-US" sz="4000" b="1" i="1" dirty="0">
                <a:latin typeface="+mn-lt"/>
              </a:rPr>
              <a:t>good</a:t>
            </a:r>
            <a:r>
              <a:rPr lang="en-US" sz="4000" b="1" dirty="0">
                <a:latin typeface="+mn-lt"/>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45225"/>
          </a:xfrm>
        </p:spPr>
        <p:txBody>
          <a:bodyPr>
            <a:normAutofit/>
          </a:bodyPr>
          <a:lstStyle/>
          <a:p>
            <a:pPr lvl="0"/>
            <a:r>
              <a:rPr lang="en-US" sz="4000" b="1" dirty="0">
                <a:latin typeface="+mn-lt"/>
              </a:rPr>
              <a:t>Guided by God’s ___</a:t>
            </a:r>
            <a:r>
              <a:rPr lang="en-US" sz="5400" b="1" i="1" dirty="0">
                <a:solidFill>
                  <a:schemeClr val="accent5">
                    <a:lumMod val="75000"/>
                  </a:schemeClr>
                </a:solidFill>
                <a:latin typeface="+mn-lt"/>
              </a:rPr>
              <a:t>Goodness</a:t>
            </a:r>
            <a:r>
              <a:rPr lang="en-US" sz="4000" b="1" i="1" dirty="0">
                <a:latin typeface="+mn-lt"/>
              </a:rPr>
              <a:t>_</a:t>
            </a:r>
            <a:r>
              <a:rPr lang="en-US" sz="4000" b="1" dirty="0">
                <a:latin typeface="+mn-lt"/>
              </a:rPr>
              <a:t>_________</a:t>
            </a:r>
            <a:br>
              <a:rPr lang="en-US" sz="4000" b="1" dirty="0">
                <a:latin typeface="+mn-lt"/>
              </a:rPr>
            </a:br>
            <a:r>
              <a:rPr lang="en-US" sz="4000" b="1" dirty="0">
                <a:latin typeface="+mn-lt"/>
              </a:rPr>
              <a:t>				not mine.</a:t>
            </a:r>
            <a:br>
              <a:rPr lang="en-US" sz="4000" b="1" dirty="0">
                <a:latin typeface="+mn-lt"/>
              </a:rPr>
            </a:br>
            <a:br>
              <a:rPr lang="en-US" sz="4000" dirty="0">
                <a:latin typeface="+mn-lt"/>
              </a:rPr>
            </a:br>
            <a:r>
              <a:rPr lang="en-US" sz="4000" b="1" dirty="0">
                <a:latin typeface="+mn-lt"/>
              </a:rPr>
              <a:t>Romans 6:28  “In all things God works for the 					good of those who love Him.”</a:t>
            </a:r>
            <a:br>
              <a:rPr lang="en-US" sz="4000" dirty="0">
                <a:latin typeface="+mn-lt"/>
              </a:rPr>
            </a:br>
            <a:r>
              <a:rPr lang="en-US" sz="4000" b="1" dirty="0">
                <a:latin typeface="+mn-lt"/>
              </a:rPr>
              <a:t>Titus 2:7  “In everything set them an example by 				doing what is good.”</a:t>
            </a:r>
            <a:endParaRPr lang="en-US" sz="40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lstStyle/>
          <a:p>
            <a:pPr lvl="0"/>
            <a:r>
              <a:rPr lang="en-US" b="1" dirty="0">
                <a:latin typeface="+mn-lt"/>
              </a:rPr>
              <a:t>7. Responsive to God’s _______________</a:t>
            </a:r>
            <a:br>
              <a:rPr lang="en-US" b="1" dirty="0">
                <a:latin typeface="+mn-lt"/>
              </a:rPr>
            </a:br>
            <a:r>
              <a:rPr lang="en-US" b="1" dirty="0">
                <a:latin typeface="+mn-lt"/>
              </a:rPr>
              <a:t>				not mine.</a:t>
            </a:r>
            <a:br>
              <a:rPr lang="en-US" b="1" dirty="0">
                <a:latin typeface="+mn-lt"/>
              </a:rPr>
            </a:br>
            <a:br>
              <a:rPr lang="en-US" dirty="0">
                <a:latin typeface="+mn-lt"/>
              </a:rPr>
            </a:br>
            <a:r>
              <a:rPr lang="en-US" b="1" dirty="0">
                <a:latin typeface="+mn-lt"/>
              </a:rPr>
              <a:t>Galatians 5:6  “The only thing that counts </a:t>
            </a:r>
            <a:br>
              <a:rPr lang="en-US" b="1" dirty="0">
                <a:latin typeface="+mn-lt"/>
              </a:rPr>
            </a:br>
            <a:r>
              <a:rPr lang="en-US" b="1" dirty="0">
                <a:latin typeface="+mn-lt"/>
              </a:rPr>
              <a:t>	is </a:t>
            </a:r>
            <a:r>
              <a:rPr lang="en-US" b="1" i="1" dirty="0">
                <a:latin typeface="+mn-lt"/>
              </a:rPr>
              <a:t>faith</a:t>
            </a:r>
            <a:r>
              <a:rPr lang="en-US" b="1" dirty="0">
                <a:latin typeface="+mn-lt"/>
              </a:rPr>
              <a:t> expressing itself through love.”</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rmAutofit/>
          </a:bodyPr>
          <a:lstStyle/>
          <a:p>
            <a:pPr lvl="0"/>
            <a:r>
              <a:rPr lang="en-US" sz="4000" b="1" dirty="0">
                <a:latin typeface="+mn-lt"/>
              </a:rPr>
              <a:t>Responsive to God’s ___</a:t>
            </a:r>
            <a:r>
              <a:rPr lang="en-US" sz="5400" b="1" i="1" dirty="0">
                <a:solidFill>
                  <a:schemeClr val="accent5">
                    <a:lumMod val="50000"/>
                  </a:schemeClr>
                </a:solidFill>
                <a:latin typeface="+mn-lt"/>
              </a:rPr>
              <a:t>Faith</a:t>
            </a:r>
            <a:r>
              <a:rPr lang="en-US" sz="4000" b="1" dirty="0">
                <a:latin typeface="+mn-lt"/>
              </a:rPr>
              <a:t>__________</a:t>
            </a:r>
            <a:br>
              <a:rPr lang="en-US" sz="4000" b="1" dirty="0">
                <a:latin typeface="+mn-lt"/>
              </a:rPr>
            </a:br>
            <a:r>
              <a:rPr lang="en-US" sz="4000" b="1" dirty="0">
                <a:latin typeface="+mn-lt"/>
              </a:rPr>
              <a:t>				not mine.</a:t>
            </a:r>
            <a:br>
              <a:rPr lang="en-US" sz="4000" b="1" dirty="0">
                <a:latin typeface="+mn-lt"/>
              </a:rPr>
            </a:br>
            <a:br>
              <a:rPr lang="en-US" sz="4000" dirty="0">
                <a:latin typeface="+mn-lt"/>
              </a:rPr>
            </a:br>
            <a:r>
              <a:rPr lang="en-US" sz="4000" b="1" dirty="0">
                <a:latin typeface="+mn-lt"/>
              </a:rPr>
              <a:t>Galatians 5:6  “The only thing that counts is </a:t>
            </a:r>
            <a:r>
              <a:rPr lang="en-US" sz="4000" b="1" i="1" dirty="0">
                <a:latin typeface="+mn-lt"/>
              </a:rPr>
              <a:t>faith</a:t>
            </a:r>
            <a:r>
              <a:rPr lang="en-US" sz="4000" b="1" dirty="0">
                <a:latin typeface="+mn-lt"/>
              </a:rPr>
              <a:t> 			expressing itself through love.”</a:t>
            </a:r>
            <a:br>
              <a:rPr lang="en-US" sz="4000" dirty="0">
                <a:latin typeface="+mn-lt"/>
              </a:rPr>
            </a:br>
            <a:endParaRPr lang="en-US" sz="40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pPr lvl="0"/>
            <a:r>
              <a:rPr lang="en-US" sz="4000" b="1" dirty="0">
                <a:latin typeface="+mn-lt"/>
              </a:rPr>
              <a:t>8. Sensitive with God’s _________________ 				not mine.</a:t>
            </a:r>
            <a:br>
              <a:rPr lang="en-US" sz="4000" dirty="0">
                <a:latin typeface="+mn-lt"/>
              </a:rPr>
            </a:br>
            <a:r>
              <a:rPr lang="en-US" sz="4000" b="1" dirty="0">
                <a:latin typeface="+mn-lt"/>
              </a:rPr>
              <a:t> </a:t>
            </a:r>
            <a:br>
              <a:rPr lang="en-US" sz="4000" dirty="0">
                <a:latin typeface="+mn-lt"/>
              </a:rPr>
            </a:br>
            <a:r>
              <a:rPr lang="en-US" sz="4000" b="1" i="1" dirty="0">
                <a:latin typeface="+mn-lt"/>
              </a:rPr>
              <a:t>II </a:t>
            </a:r>
            <a:r>
              <a:rPr lang="en-US" sz="4000" b="1" dirty="0">
                <a:latin typeface="+mn-lt"/>
              </a:rPr>
              <a:t>Corinthians 10:1  “By the meekness and 				</a:t>
            </a:r>
            <a:r>
              <a:rPr lang="en-US" sz="4000" b="1" i="1" dirty="0">
                <a:latin typeface="+mn-lt"/>
              </a:rPr>
              <a:t>gentlenes</a:t>
            </a:r>
            <a:r>
              <a:rPr lang="en-US" sz="4000" b="1" dirty="0">
                <a:latin typeface="+mn-lt"/>
              </a:rPr>
              <a:t>s of Christ, I appeal to you.”</a:t>
            </a:r>
            <a:br>
              <a:rPr lang="en-US" sz="4000" b="1" dirty="0">
                <a:latin typeface="+mn-lt"/>
              </a:rPr>
            </a:br>
            <a:br>
              <a:rPr lang="en-US" sz="4000" dirty="0">
                <a:latin typeface="+mn-lt"/>
              </a:rPr>
            </a:br>
            <a:r>
              <a:rPr lang="en-US" sz="4000" b="1" dirty="0">
                <a:latin typeface="+mn-lt"/>
              </a:rPr>
              <a:t>Galatians 6:1  “You who are spiritual should 					restore him </a:t>
            </a:r>
            <a:r>
              <a:rPr lang="en-US" sz="4000" b="1" i="1" dirty="0">
                <a:latin typeface="+mn-lt"/>
              </a:rPr>
              <a:t>gently</a:t>
            </a:r>
            <a:r>
              <a:rPr lang="en-US" sz="4000" b="1" dirty="0">
                <a:latin typeface="+mn-lt"/>
              </a:rPr>
              <a:t>.”</a:t>
            </a:r>
            <a:br>
              <a:rPr lang="en-US" sz="4000" dirty="0">
                <a:latin typeface="+mn-lt"/>
              </a:rPr>
            </a:br>
            <a:r>
              <a:rPr lang="en-US" sz="4000" b="1" dirty="0">
                <a:latin typeface="+mn-lt"/>
              </a:rPr>
              <a:t> </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pPr lvl="0"/>
            <a:r>
              <a:rPr lang="en-US" sz="4000" b="1" dirty="0">
                <a:latin typeface="+mn-lt"/>
              </a:rPr>
              <a:t>Sensitive with God’s ___</a:t>
            </a:r>
            <a:r>
              <a:rPr lang="en-US" sz="5400" b="1" i="1" dirty="0">
                <a:solidFill>
                  <a:schemeClr val="accent5">
                    <a:lumMod val="50000"/>
                  </a:schemeClr>
                </a:solidFill>
                <a:latin typeface="+mn-lt"/>
              </a:rPr>
              <a:t>Gentleness</a:t>
            </a:r>
            <a:r>
              <a:rPr lang="en-US" sz="4000" b="1" dirty="0">
                <a:latin typeface="+mn-lt"/>
              </a:rPr>
              <a:t>____ 				not mine.</a:t>
            </a:r>
            <a:br>
              <a:rPr lang="en-US" sz="4000" dirty="0">
                <a:latin typeface="+mn-lt"/>
              </a:rPr>
            </a:br>
            <a:r>
              <a:rPr lang="en-US" sz="4000" b="1" dirty="0">
                <a:latin typeface="+mn-lt"/>
              </a:rPr>
              <a:t> </a:t>
            </a:r>
            <a:br>
              <a:rPr lang="en-US" sz="4000" dirty="0">
                <a:latin typeface="+mn-lt"/>
              </a:rPr>
            </a:br>
            <a:r>
              <a:rPr lang="en-US" sz="4000" b="1" i="1" dirty="0">
                <a:latin typeface="+mn-lt"/>
              </a:rPr>
              <a:t>II </a:t>
            </a:r>
            <a:r>
              <a:rPr lang="en-US" sz="4000" b="1" dirty="0">
                <a:latin typeface="+mn-lt"/>
              </a:rPr>
              <a:t>Corinthians 10:1  “By the meekness and 				</a:t>
            </a:r>
            <a:r>
              <a:rPr lang="en-US" sz="4000" b="1" i="1" dirty="0">
                <a:latin typeface="+mn-lt"/>
              </a:rPr>
              <a:t>gentlenes</a:t>
            </a:r>
            <a:r>
              <a:rPr lang="en-US" sz="4000" b="1" dirty="0">
                <a:latin typeface="+mn-lt"/>
              </a:rPr>
              <a:t>s of Christ, I appeal to you.”</a:t>
            </a:r>
            <a:br>
              <a:rPr lang="en-US" sz="4000" b="1" dirty="0">
                <a:latin typeface="+mn-lt"/>
              </a:rPr>
            </a:br>
            <a:br>
              <a:rPr lang="en-US" sz="4000" dirty="0">
                <a:latin typeface="+mn-lt"/>
              </a:rPr>
            </a:br>
            <a:r>
              <a:rPr lang="en-US" sz="4000" b="1" dirty="0">
                <a:latin typeface="+mn-lt"/>
              </a:rPr>
              <a:t>Galatians 6:1  “You who are spiritual should 					restore him </a:t>
            </a:r>
            <a:r>
              <a:rPr lang="en-US" sz="4000" b="1" i="1" dirty="0">
                <a:latin typeface="+mn-lt"/>
              </a:rPr>
              <a:t>gently</a:t>
            </a:r>
            <a:r>
              <a:rPr lang="en-US" sz="4000" b="1" dirty="0">
                <a:latin typeface="+mn-lt"/>
              </a:rPr>
              <a:t>.”</a:t>
            </a:r>
            <a:br>
              <a:rPr lang="en-US" dirty="0"/>
            </a:br>
            <a:r>
              <a:rPr lang="en-US" b="1" dirty="0"/>
              <a:t> </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2825"/>
          </a:xfrm>
        </p:spPr>
        <p:txBody>
          <a:bodyPr>
            <a:normAutofit fontScale="90000"/>
          </a:bodyPr>
          <a:lstStyle/>
          <a:p>
            <a:pPr lvl="0"/>
            <a:r>
              <a:rPr lang="en-US" b="1" dirty="0"/>
              <a:t> </a:t>
            </a:r>
            <a:r>
              <a:rPr lang="en-US" b="1" dirty="0">
                <a:latin typeface="+mn-lt"/>
              </a:rPr>
              <a:t>9. Disciplined by God’s ___________________ </a:t>
            </a:r>
            <a:br>
              <a:rPr lang="en-US" b="1" dirty="0">
                <a:latin typeface="+mn-lt"/>
              </a:rPr>
            </a:br>
            <a:r>
              <a:rPr lang="en-US" b="1" dirty="0">
                <a:latin typeface="+mn-lt"/>
              </a:rPr>
              <a:t>				not mine.</a:t>
            </a:r>
            <a:br>
              <a:rPr lang="en-US" dirty="0">
                <a:latin typeface="+mn-lt"/>
              </a:rPr>
            </a:br>
            <a:r>
              <a:rPr lang="en-US" b="1" dirty="0">
                <a:latin typeface="+mn-lt"/>
              </a:rPr>
              <a:t> </a:t>
            </a:r>
            <a:br>
              <a:rPr lang="en-US" dirty="0">
                <a:latin typeface="+mn-lt"/>
              </a:rPr>
            </a:br>
            <a:r>
              <a:rPr lang="en-US" b="1" dirty="0">
                <a:latin typeface="+mn-lt"/>
              </a:rPr>
              <a:t>II Peter 1:5,6  “Make every effort to add to your 				faith…</a:t>
            </a:r>
            <a:r>
              <a:rPr lang="en-US" b="1" i="1" dirty="0">
                <a:latin typeface="+mn-lt"/>
              </a:rPr>
              <a:t>self-control</a:t>
            </a:r>
            <a:r>
              <a:rPr lang="en-US" b="1" dirty="0">
                <a:latin typeface="+mn-lt"/>
              </a:rPr>
              <a:t>”</a:t>
            </a:r>
            <a:br>
              <a:rPr lang="en-US" b="1" dirty="0">
                <a:latin typeface="+mn-lt"/>
              </a:rPr>
            </a:br>
            <a:br>
              <a:rPr lang="en-US" dirty="0">
                <a:latin typeface="+mn-lt"/>
              </a:rPr>
            </a:br>
            <a:r>
              <a:rPr lang="en-US" b="1" dirty="0">
                <a:latin typeface="+mn-lt"/>
              </a:rPr>
              <a:t>Ephesians 5:15-18  “Be very careful, then, how 	you live…not as unwise, but wise making 	the most of every opportunity…be filled 	with the Spirit.”</a:t>
            </a:r>
            <a:br>
              <a:rPr lang="en-US" dirty="0">
                <a:latin typeface="+mn-lt"/>
              </a:rPr>
            </a:br>
            <a:endParaRPr lang="en-US"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30675"/>
          </a:xfrm>
        </p:spPr>
        <p:txBody>
          <a:bodyPr>
            <a:normAutofit/>
          </a:bodyPr>
          <a:lstStyle/>
          <a:p>
            <a:pPr algn="ctr"/>
            <a:r>
              <a:rPr lang="en-US" sz="6600" dirty="0">
                <a:latin typeface="Aharoni" pitchFamily="2" charset="-79"/>
                <a:cs typeface="Aharoni" pitchFamily="2" charset="-79"/>
              </a:rPr>
              <a:t>Victory in Jesus</a:t>
            </a:r>
            <a:br>
              <a:rPr lang="en-US" sz="6600" dirty="0">
                <a:latin typeface="Aharoni" pitchFamily="2" charset="-79"/>
                <a:cs typeface="Aharoni" pitchFamily="2" charset="-79"/>
              </a:rPr>
            </a:br>
            <a:br>
              <a:rPr lang="en-US" sz="6600" dirty="0">
                <a:latin typeface="Aharoni" pitchFamily="2" charset="-79"/>
                <a:cs typeface="Aharoni" pitchFamily="2" charset="-79"/>
              </a:rPr>
            </a:br>
            <a:r>
              <a:rPr lang="en-US" b="1" dirty="0" err="1">
                <a:latin typeface="+mn-lt"/>
                <a:cs typeface="Aharoni" pitchFamily="2" charset="-79"/>
              </a:rPr>
              <a:t>Galations</a:t>
            </a:r>
            <a:r>
              <a:rPr lang="en-US" b="1" dirty="0">
                <a:latin typeface="+mn-lt"/>
                <a:cs typeface="Aharoni" pitchFamily="2" charset="-79"/>
              </a:rPr>
              <a:t> 5:22-23</a:t>
            </a:r>
            <a:br>
              <a:rPr lang="en-US" sz="6600" dirty="0">
                <a:latin typeface="Aharoni" pitchFamily="2" charset="-79"/>
                <a:cs typeface="Aharoni" pitchFamily="2" charset="-79"/>
              </a:rPr>
            </a:br>
            <a:endParaRPr lang="en-US" sz="6600" dirty="0">
              <a:latin typeface="Aharoni" pitchFamily="2" charset="-79"/>
              <a:cs typeface="Aharoni" pitchFamily="2"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45225"/>
          </a:xfrm>
        </p:spPr>
        <p:txBody>
          <a:bodyPr>
            <a:normAutofit fontScale="90000"/>
          </a:bodyPr>
          <a:lstStyle/>
          <a:p>
            <a:pPr lvl="0"/>
            <a:r>
              <a:rPr lang="en-US" b="1" dirty="0"/>
              <a:t> </a:t>
            </a:r>
            <a:r>
              <a:rPr lang="en-US" b="1" dirty="0">
                <a:latin typeface="+mn-lt"/>
              </a:rPr>
              <a:t>Disciplined by God’s ___</a:t>
            </a:r>
            <a:r>
              <a:rPr lang="en-US" sz="5400" b="1" i="1" dirty="0">
                <a:solidFill>
                  <a:schemeClr val="accent5">
                    <a:lumMod val="50000"/>
                  </a:schemeClr>
                </a:solidFill>
                <a:latin typeface="+mn-lt"/>
              </a:rPr>
              <a:t>Self-control</a:t>
            </a:r>
            <a:r>
              <a:rPr lang="en-US" b="1" dirty="0">
                <a:latin typeface="+mn-lt"/>
              </a:rPr>
              <a:t>_______ </a:t>
            </a:r>
            <a:br>
              <a:rPr lang="en-US" b="1" dirty="0">
                <a:latin typeface="+mn-lt"/>
              </a:rPr>
            </a:br>
            <a:r>
              <a:rPr lang="en-US" b="1" dirty="0">
                <a:latin typeface="+mn-lt"/>
              </a:rPr>
              <a:t>				not mine.</a:t>
            </a:r>
            <a:br>
              <a:rPr lang="en-US" b="1" dirty="0">
                <a:latin typeface="+mn-lt"/>
              </a:rPr>
            </a:br>
            <a:r>
              <a:rPr lang="en-US" b="1" dirty="0">
                <a:latin typeface="+mn-lt"/>
              </a:rPr>
              <a:t> </a:t>
            </a:r>
            <a:br>
              <a:rPr lang="en-US" b="1" dirty="0">
                <a:latin typeface="+mn-lt"/>
              </a:rPr>
            </a:br>
            <a:r>
              <a:rPr lang="en-US" b="1" dirty="0">
                <a:latin typeface="+mn-lt"/>
              </a:rPr>
              <a:t>II Peter 1:5,6  “Make every effort to add to your faith…</a:t>
            </a:r>
            <a:r>
              <a:rPr lang="en-US" b="1" i="1" dirty="0">
                <a:latin typeface="+mn-lt"/>
              </a:rPr>
              <a:t>self-control</a:t>
            </a:r>
            <a:r>
              <a:rPr lang="en-US" b="1" dirty="0">
                <a:latin typeface="+mn-lt"/>
              </a:rPr>
              <a:t>”</a:t>
            </a:r>
            <a:br>
              <a:rPr lang="en-US" b="1" dirty="0">
                <a:latin typeface="+mn-lt"/>
              </a:rPr>
            </a:br>
            <a:br>
              <a:rPr lang="en-US" b="1" dirty="0">
                <a:latin typeface="+mn-lt"/>
              </a:rPr>
            </a:br>
            <a:r>
              <a:rPr lang="en-US" b="1" dirty="0">
                <a:latin typeface="+mn-lt"/>
              </a:rPr>
              <a:t>Ephesians 5:15-18  “Be very careful, then, how you live…not as unwise, but wise making the most of every opportunity…be filled with the Spirit.”</a:t>
            </a:r>
            <a:br>
              <a:rPr lang="en-US" b="1" dirty="0">
                <a:latin typeface="+mn-lt"/>
              </a:rPr>
            </a:br>
            <a:endParaRPr lang="en-US" b="1"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07125"/>
          </a:xfrm>
        </p:spPr>
        <p:txBody>
          <a:bodyPr/>
          <a:lstStyle/>
          <a:p>
            <a:pPr algn="ctr"/>
            <a:r>
              <a:rPr lang="en-US" b="1" dirty="0">
                <a:latin typeface="+mn-lt"/>
              </a:rPr>
              <a:t>Victory comes by God working in, </a:t>
            </a:r>
            <a:br>
              <a:rPr lang="en-US" b="1" dirty="0">
                <a:latin typeface="+mn-lt"/>
              </a:rPr>
            </a:br>
            <a:r>
              <a:rPr lang="en-US" b="1" dirty="0">
                <a:latin typeface="+mn-lt"/>
              </a:rPr>
              <a:t>for and through </a:t>
            </a:r>
            <a:r>
              <a:rPr lang="en-US" b="1">
                <a:latin typeface="+mn-lt"/>
              </a:rPr>
              <a:t>me – </a:t>
            </a:r>
            <a:br>
              <a:rPr lang="en-US" b="1">
                <a:latin typeface="+mn-lt"/>
              </a:rPr>
            </a:br>
            <a:r>
              <a:rPr lang="en-US" b="1">
                <a:latin typeface="+mn-lt"/>
              </a:rPr>
              <a:t>all </a:t>
            </a:r>
            <a:r>
              <a:rPr lang="en-US" b="1" dirty="0">
                <a:latin typeface="+mn-lt"/>
              </a:rPr>
              <a:t>to His glory!</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5000"/>
            <a:ext cx="9144000" cy="1604962"/>
          </a:xfrm>
        </p:spPr>
        <p:txBody>
          <a:bodyPr/>
          <a:lstStyle/>
          <a:p>
            <a:r>
              <a:rPr lang="en-US" b="1" u="sng" dirty="0">
                <a:latin typeface="+mn-lt"/>
              </a:rPr>
              <a:t>Channels Only</a:t>
            </a:r>
          </a:p>
        </p:txBody>
      </p:sp>
      <p:sp>
        <p:nvSpPr>
          <p:cNvPr id="3" name="Subtitle 2"/>
          <p:cNvSpPr>
            <a:spLocks noGrp="1"/>
          </p:cNvSpPr>
          <p:nvPr>
            <p:ph type="subTitle" idx="1"/>
          </p:nvPr>
        </p:nvSpPr>
        <p:spPr/>
        <p:txBody>
          <a:bodyPr/>
          <a:lstStyle/>
          <a:p>
            <a:pPr algn="r"/>
            <a:endParaRPr lang="en-US" dirty="0"/>
          </a:p>
          <a:p>
            <a:pPr algn="r"/>
            <a:endParaRPr lang="en-US" dirty="0"/>
          </a:p>
          <a:p>
            <a:pPr algn="r"/>
            <a:r>
              <a:rPr lang="en-US" dirty="0"/>
              <a:t>By </a:t>
            </a:r>
            <a:r>
              <a:rPr lang="en-US" dirty="0" err="1"/>
              <a:t>Ada</a:t>
            </a:r>
            <a:r>
              <a:rPr lang="en-US" dirty="0"/>
              <a:t> Gibbs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rmAutofit fontScale="90000"/>
          </a:bodyPr>
          <a:lstStyle/>
          <a:p>
            <a:pPr marL="342900" marR="0" lvl="0" indent="-342900">
              <a:lnSpc>
                <a:spcPct val="107000"/>
              </a:lnSpc>
              <a:spcBef>
                <a:spcPts val="0"/>
              </a:spcBef>
              <a:spcAft>
                <a:spcPts val="800"/>
              </a:spcAft>
              <a:tabLst>
                <a:tab pos="457200" algn="l"/>
              </a:tabLst>
            </a:pPr>
            <a:r>
              <a:rPr lang="en-US" dirty="0">
                <a:solidFill>
                  <a:srgbClr val="000000"/>
                </a:solidFill>
                <a:latin typeface="Trebuchet MS"/>
                <a:ea typeface="Times New Roman"/>
                <a:cs typeface="Times New Roman"/>
              </a:rPr>
              <a:t>How I praise Thee, precious Savior,</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That Thy love laid hold of me;</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Thou hast saved and cleansed and filled me</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That I might Thy channel be.</a:t>
            </a:r>
            <a:br>
              <a:rPr lang="en-US" dirty="0">
                <a:latin typeface="Calibri"/>
                <a:ea typeface="Calibri"/>
                <a:cs typeface="Times New Roman"/>
              </a:rPr>
            </a:br>
            <a:r>
              <a:rPr lang="en-US" i="1" dirty="0">
                <a:solidFill>
                  <a:srgbClr val="000000"/>
                </a:solidFill>
                <a:latin typeface="Trebuchet MS"/>
                <a:ea typeface="Times New Roman"/>
                <a:cs typeface="Times New Roman"/>
              </a:rPr>
              <a:t> </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Channels only, blessed Master,</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But with all Thy wondrous </a:t>
            </a:r>
            <a:r>
              <a:rPr lang="en-US" dirty="0" err="1">
                <a:solidFill>
                  <a:srgbClr val="000000"/>
                </a:solidFill>
                <a:latin typeface="Trebuchet MS"/>
                <a:ea typeface="Times New Roman"/>
                <a:cs typeface="Times New Roman"/>
              </a:rPr>
              <a:t>pow’r</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Flowing through us, Thou can use us</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Every day and every hour.</a:t>
            </a:r>
            <a:br>
              <a:rPr lang="en-US" dirty="0">
                <a:latin typeface="Calibri"/>
                <a:ea typeface="Calibri"/>
                <a:cs typeface="Times New Roman"/>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97675"/>
          </a:xfrm>
        </p:spPr>
        <p:txBody>
          <a:bodyPr/>
          <a:lstStyle/>
          <a:p>
            <a:pPr lvl="0"/>
            <a:r>
              <a:rPr lang="en-US" dirty="0">
                <a:solidFill>
                  <a:srgbClr val="000000"/>
                </a:solidFill>
                <a:latin typeface="Trebuchet MS"/>
                <a:ea typeface="Times New Roman"/>
                <a:cs typeface="Times New Roman"/>
              </a:rPr>
              <a:t>Emptied that Thou </a:t>
            </a:r>
            <a:r>
              <a:rPr lang="en-US" dirty="0" err="1">
                <a:solidFill>
                  <a:srgbClr val="000000"/>
                </a:solidFill>
                <a:latin typeface="Trebuchet MS"/>
                <a:ea typeface="Times New Roman"/>
                <a:cs typeface="Times New Roman"/>
              </a:rPr>
              <a:t>shouldest</a:t>
            </a:r>
            <a:r>
              <a:rPr lang="en-US" dirty="0">
                <a:solidFill>
                  <a:srgbClr val="000000"/>
                </a:solidFill>
                <a:latin typeface="Trebuchet MS"/>
                <a:ea typeface="Times New Roman"/>
                <a:cs typeface="Times New Roman"/>
              </a:rPr>
              <a:t> fill me,</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A clean vessel in Thy hand;</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With no </a:t>
            </a:r>
            <a:r>
              <a:rPr lang="en-US" dirty="0" err="1">
                <a:solidFill>
                  <a:srgbClr val="000000"/>
                </a:solidFill>
                <a:latin typeface="Trebuchet MS"/>
                <a:ea typeface="Times New Roman"/>
                <a:cs typeface="Times New Roman"/>
              </a:rPr>
              <a:t>pow’r</a:t>
            </a:r>
            <a:r>
              <a:rPr lang="en-US" dirty="0">
                <a:solidFill>
                  <a:srgbClr val="000000"/>
                </a:solidFill>
                <a:latin typeface="Trebuchet MS"/>
                <a:ea typeface="Times New Roman"/>
                <a:cs typeface="Times New Roman"/>
              </a:rPr>
              <a:t> but as Thou </a:t>
            </a:r>
            <a:r>
              <a:rPr lang="en-US" dirty="0" err="1">
                <a:solidFill>
                  <a:srgbClr val="000000"/>
                </a:solidFill>
                <a:latin typeface="Trebuchet MS"/>
                <a:ea typeface="Times New Roman"/>
                <a:cs typeface="Times New Roman"/>
              </a:rPr>
              <a:t>givest</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Graciously with each command.</a:t>
            </a:r>
            <a:br>
              <a:rPr lang="en-US" dirty="0">
                <a:latin typeface="Calibri"/>
                <a:ea typeface="Calibri"/>
                <a:cs typeface="Times New Roman"/>
              </a:rPr>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pPr lvl="0"/>
            <a:r>
              <a:rPr lang="en-US" dirty="0">
                <a:solidFill>
                  <a:srgbClr val="000000"/>
                </a:solidFill>
                <a:latin typeface="Trebuchet MS"/>
                <a:ea typeface="Times New Roman"/>
                <a:cs typeface="Times New Roman"/>
              </a:rPr>
              <a:t>Witnessing Thy </a:t>
            </a:r>
            <a:r>
              <a:rPr lang="en-US" dirty="0" err="1">
                <a:solidFill>
                  <a:srgbClr val="000000"/>
                </a:solidFill>
                <a:latin typeface="Trebuchet MS"/>
                <a:ea typeface="Times New Roman"/>
                <a:cs typeface="Times New Roman"/>
              </a:rPr>
              <a:t>pow’r</a:t>
            </a:r>
            <a:r>
              <a:rPr lang="en-US" dirty="0">
                <a:solidFill>
                  <a:srgbClr val="000000"/>
                </a:solidFill>
                <a:latin typeface="Trebuchet MS"/>
                <a:ea typeface="Times New Roman"/>
                <a:cs typeface="Times New Roman"/>
              </a:rPr>
              <a:t> to save me,</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Setting free from self and sin;</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Thou who </a:t>
            </a:r>
            <a:r>
              <a:rPr lang="en-US" dirty="0" err="1">
                <a:solidFill>
                  <a:srgbClr val="000000"/>
                </a:solidFill>
                <a:latin typeface="Trebuchet MS"/>
                <a:ea typeface="Times New Roman"/>
                <a:cs typeface="Times New Roman"/>
              </a:rPr>
              <a:t>boughtest</a:t>
            </a:r>
            <a:r>
              <a:rPr lang="en-US" dirty="0">
                <a:solidFill>
                  <a:srgbClr val="000000"/>
                </a:solidFill>
                <a:latin typeface="Trebuchet MS"/>
                <a:ea typeface="Times New Roman"/>
                <a:cs typeface="Times New Roman"/>
              </a:rPr>
              <a:t> to possess me,</a:t>
            </a:r>
            <a:br>
              <a:rPr lang="en-US" dirty="0">
                <a:solidFill>
                  <a:srgbClr val="000000"/>
                </a:solidFill>
                <a:latin typeface="Trebuchet MS"/>
                <a:ea typeface="Times New Roman"/>
                <a:cs typeface="Times New Roman"/>
              </a:rPr>
            </a:br>
            <a:r>
              <a:rPr lang="en-US" dirty="0">
                <a:solidFill>
                  <a:srgbClr val="000000"/>
                </a:solidFill>
                <a:latin typeface="Trebuchet MS"/>
                <a:ea typeface="Times New Roman"/>
                <a:cs typeface="Times New Roman"/>
              </a:rPr>
              <a:t>In Thy fullness, Lord, come in.</a:t>
            </a:r>
            <a:br>
              <a:rPr lang="en-US" dirty="0">
                <a:latin typeface="Calibri"/>
                <a:ea typeface="Calibri"/>
                <a:cs typeface="Times New Roman"/>
              </a:rPr>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97675"/>
          </a:xfrm>
        </p:spPr>
        <p:txBody>
          <a:bodyPr>
            <a:normAutofit/>
          </a:bodyPr>
          <a:lstStyle/>
          <a:p>
            <a:pPr lvl="0"/>
            <a:r>
              <a:rPr lang="en-US" b="1" dirty="0"/>
              <a:t>Jesus, fill me with Thy Spirit</a:t>
            </a:r>
            <a:br>
              <a:rPr lang="en-US" b="1" dirty="0"/>
            </a:br>
            <a:r>
              <a:rPr lang="en-US" b="1" dirty="0"/>
              <a:t>Hearts that full surrender know,</a:t>
            </a:r>
            <a:br>
              <a:rPr lang="en-US" b="1" dirty="0"/>
            </a:br>
            <a:r>
              <a:rPr lang="en-US" b="1" dirty="0"/>
              <a:t>That the streams of living water</a:t>
            </a:r>
            <a:br>
              <a:rPr lang="en-US" b="1" dirty="0"/>
            </a:br>
            <a:r>
              <a:rPr lang="en-US" b="1" dirty="0"/>
              <a:t>From our inner man may flow.</a:t>
            </a:r>
            <a:br>
              <a:rPr lang="en-US" b="1" dirty="0"/>
            </a:br>
            <a:r>
              <a:rPr lang="en-US" b="1" dirty="0"/>
              <a:t> </a:t>
            </a:r>
            <a:br>
              <a:rPr lang="en-US" b="1" dirty="0"/>
            </a:br>
            <a:r>
              <a:rPr lang="en-US" b="1" dirty="0"/>
              <a:t>Channels only, blessed Master,</a:t>
            </a:r>
            <a:br>
              <a:rPr lang="en-US" b="1" dirty="0"/>
            </a:br>
            <a:r>
              <a:rPr lang="en-US" b="1" dirty="0"/>
              <a:t>But with all Thy wondrous </a:t>
            </a:r>
            <a:r>
              <a:rPr lang="en-US" b="1" dirty="0" err="1"/>
              <a:t>pow’r</a:t>
            </a:r>
            <a:br>
              <a:rPr lang="en-US" b="1" dirty="0"/>
            </a:br>
            <a:r>
              <a:rPr lang="en-US" b="1" dirty="0"/>
              <a:t>Flowing through us, Thou can use us</a:t>
            </a:r>
            <a:br>
              <a:rPr lang="en-US" b="1" dirty="0"/>
            </a:br>
            <a:r>
              <a:rPr lang="en-US" b="1" dirty="0"/>
              <a:t>Every day and every hour.</a:t>
            </a:r>
            <a:br>
              <a:rPr lang="en-US" dirty="0"/>
            </a:br>
            <a:r>
              <a:rPr lang="en-US" sz="1100" b="1" dirty="0" err="1"/>
              <a:t>Ada</a:t>
            </a:r>
            <a:r>
              <a:rPr lang="en-US" sz="1100" b="1" dirty="0"/>
              <a:t> R. Gibbs, pub 1900</a:t>
            </a:r>
            <a:br>
              <a:rPr lang="en-US" sz="1100" b="1" dirty="0"/>
            </a:br>
            <a:r>
              <a:rPr lang="en-US" sz="1100" b="1" dirty="0"/>
              <a:t>Copyright status is Public Domain</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45225"/>
          </a:xfrm>
        </p:spPr>
        <p:txBody>
          <a:bodyPr>
            <a:normAutofit fontScale="90000"/>
          </a:bodyPr>
          <a:lstStyle/>
          <a:p>
            <a:r>
              <a:rPr lang="en-US" b="1" dirty="0"/>
              <a:t> </a:t>
            </a:r>
            <a:br>
              <a:rPr lang="en-US" sz="4000" dirty="0">
                <a:latin typeface="+mn-lt"/>
              </a:rPr>
            </a:br>
            <a:r>
              <a:rPr lang="en-US" sz="4000" b="1" dirty="0">
                <a:latin typeface="+mn-lt"/>
              </a:rPr>
              <a:t>1. I will have a victorious New Year in Christ if I am…</a:t>
            </a:r>
            <a:br>
              <a:rPr lang="en-US" sz="4000" dirty="0">
                <a:latin typeface="+mn-lt"/>
              </a:rPr>
            </a:br>
            <a:r>
              <a:rPr lang="en-US" sz="4000" b="1" dirty="0">
                <a:latin typeface="+mn-lt"/>
              </a:rPr>
              <a:t> </a:t>
            </a:r>
            <a:br>
              <a:rPr lang="en-US" sz="4000" dirty="0">
                <a:latin typeface="+mn-lt"/>
              </a:rPr>
            </a:br>
            <a:r>
              <a:rPr lang="en-US" sz="4000" b="1" dirty="0">
                <a:latin typeface="+mn-lt"/>
              </a:rPr>
              <a:t>Motivated by God’s _________________not mine.</a:t>
            </a:r>
            <a:br>
              <a:rPr lang="en-US" sz="4000" b="1" dirty="0">
                <a:latin typeface="+mn-lt"/>
              </a:rPr>
            </a:br>
            <a:br>
              <a:rPr lang="en-US" sz="4000" dirty="0">
                <a:latin typeface="+mn-lt"/>
              </a:rPr>
            </a:br>
            <a:r>
              <a:rPr lang="en-US" sz="4000" b="1" dirty="0">
                <a:latin typeface="+mn-lt"/>
              </a:rPr>
              <a:t>Romans 5:3  “God has poured out His </a:t>
            </a:r>
            <a:r>
              <a:rPr lang="en-US" sz="4000" b="1" i="1" dirty="0">
                <a:latin typeface="+mn-lt"/>
              </a:rPr>
              <a:t>love</a:t>
            </a:r>
            <a:r>
              <a:rPr lang="en-US" sz="4000" b="1" dirty="0">
                <a:latin typeface="+mn-lt"/>
              </a:rPr>
              <a:t> into our 				hearts by the Holy Spirit…”</a:t>
            </a:r>
            <a:br>
              <a:rPr lang="en-US" sz="4000" dirty="0">
                <a:latin typeface="+mn-lt"/>
              </a:rPr>
            </a:br>
            <a:r>
              <a:rPr lang="en-US" sz="4000" b="1" dirty="0">
                <a:latin typeface="+mn-lt"/>
              </a:rPr>
              <a:t>II Corinthians 5:14  “For Christ’s </a:t>
            </a:r>
            <a:r>
              <a:rPr lang="en-US" sz="4000" b="1" i="1" dirty="0">
                <a:latin typeface="+mn-lt"/>
              </a:rPr>
              <a:t>love </a:t>
            </a:r>
            <a:r>
              <a:rPr lang="en-US" sz="4000" b="1" dirty="0">
                <a:latin typeface="+mn-lt"/>
              </a:rPr>
              <a:t>compels us…”</a:t>
            </a:r>
            <a:br>
              <a:rPr lang="en-US" sz="4000" dirty="0">
                <a:latin typeface="+mn-lt"/>
              </a:rPr>
            </a:br>
            <a:endParaRPr lang="en-US" sz="40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6175"/>
          </a:xfrm>
        </p:spPr>
        <p:txBody>
          <a:bodyPr>
            <a:normAutofit fontScale="90000"/>
          </a:bodyPr>
          <a:lstStyle/>
          <a:p>
            <a:pPr>
              <a:lnSpc>
                <a:spcPct val="100000"/>
              </a:lnSpc>
            </a:pPr>
            <a:r>
              <a:rPr lang="en-US" b="1" dirty="0"/>
              <a:t> </a:t>
            </a:r>
            <a:br>
              <a:rPr lang="en-US" dirty="0"/>
            </a:br>
            <a:r>
              <a:rPr lang="en-US" sz="4000" b="1" dirty="0">
                <a:latin typeface="+mn-lt"/>
              </a:rPr>
              <a:t>I will have a victorious New Year in Christ if I am…</a:t>
            </a:r>
            <a:br>
              <a:rPr lang="en-US" sz="4000" b="1" dirty="0">
                <a:latin typeface="+mn-lt"/>
              </a:rPr>
            </a:br>
            <a:r>
              <a:rPr lang="en-US" sz="4000" b="1" dirty="0">
                <a:latin typeface="+mn-lt"/>
              </a:rPr>
              <a:t> </a:t>
            </a:r>
            <a:br>
              <a:rPr lang="en-US" sz="4000" b="1" dirty="0">
                <a:latin typeface="+mn-lt"/>
              </a:rPr>
            </a:br>
            <a:r>
              <a:rPr lang="en-US" sz="4000" b="1" dirty="0">
                <a:latin typeface="+mn-lt"/>
              </a:rPr>
              <a:t>Motivated by God’s ____</a:t>
            </a:r>
            <a:r>
              <a:rPr lang="en-US" sz="6000" b="1" i="1" dirty="0">
                <a:solidFill>
                  <a:schemeClr val="accent5">
                    <a:lumMod val="50000"/>
                  </a:schemeClr>
                </a:solidFill>
                <a:latin typeface="+mn-lt"/>
              </a:rPr>
              <a:t>Love</a:t>
            </a:r>
            <a:r>
              <a:rPr lang="en-US" sz="4000" b="1" i="1" dirty="0">
                <a:solidFill>
                  <a:schemeClr val="accent5">
                    <a:lumMod val="50000"/>
                  </a:schemeClr>
                </a:solidFill>
                <a:latin typeface="+mn-lt"/>
              </a:rPr>
              <a:t>_</a:t>
            </a:r>
            <a:r>
              <a:rPr lang="en-US" sz="4000" b="1" dirty="0">
                <a:latin typeface="+mn-lt"/>
              </a:rPr>
              <a:t>____________</a:t>
            </a:r>
            <a:br>
              <a:rPr lang="en-US" sz="4000" b="1" dirty="0">
                <a:latin typeface="+mn-lt"/>
              </a:rPr>
            </a:br>
            <a:r>
              <a:rPr lang="en-US" sz="4000" b="1" dirty="0">
                <a:latin typeface="+mn-lt"/>
              </a:rPr>
              <a:t>			not mine.</a:t>
            </a:r>
            <a:br>
              <a:rPr lang="en-US" sz="4000" b="1" dirty="0">
                <a:latin typeface="+mn-lt"/>
              </a:rPr>
            </a:br>
            <a:br>
              <a:rPr lang="en-US" sz="4000" b="1" dirty="0">
                <a:latin typeface="+mn-lt"/>
              </a:rPr>
            </a:br>
            <a:r>
              <a:rPr lang="en-US" sz="4000" b="1" dirty="0">
                <a:latin typeface="+mn-lt"/>
              </a:rPr>
              <a:t>Romans 5:3  “God has poured out His </a:t>
            </a:r>
            <a:r>
              <a:rPr lang="en-US" sz="4000" b="1" i="1" dirty="0">
                <a:latin typeface="+mn-lt"/>
              </a:rPr>
              <a:t>love</a:t>
            </a:r>
            <a:r>
              <a:rPr lang="en-US" sz="4000" b="1" dirty="0">
                <a:latin typeface="+mn-lt"/>
              </a:rPr>
              <a:t> into our 				hearts by the Holy Spirit…”</a:t>
            </a:r>
            <a:br>
              <a:rPr lang="en-US" sz="4000" b="1" dirty="0">
                <a:latin typeface="+mn-lt"/>
              </a:rPr>
            </a:br>
            <a:r>
              <a:rPr lang="en-US" sz="4000" b="1" dirty="0">
                <a:latin typeface="+mn-lt"/>
              </a:rPr>
              <a:t>II Corinthians 5:14  “For Christ’s </a:t>
            </a:r>
            <a:r>
              <a:rPr lang="en-US" sz="4000" b="1" i="1" dirty="0">
                <a:latin typeface="+mn-lt"/>
              </a:rPr>
              <a:t>love </a:t>
            </a:r>
            <a:r>
              <a:rPr lang="en-US" sz="4000" b="1" dirty="0">
                <a:latin typeface="+mn-lt"/>
              </a:rPr>
              <a:t>compels us…”</a:t>
            </a:r>
            <a:br>
              <a:rPr lang="en-US" sz="4000" b="1" dirty="0">
                <a:latin typeface="+mn-lt"/>
              </a:rPr>
            </a:br>
            <a:endParaRPr lang="en-US" sz="4000" b="1"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pPr lvl="0"/>
            <a:r>
              <a:rPr lang="en-US" b="1" dirty="0">
                <a:latin typeface="+mn-lt"/>
              </a:rPr>
              <a:t>2. Delighted with God’s ________________</a:t>
            </a:r>
            <a:br>
              <a:rPr lang="en-US" b="1" dirty="0">
                <a:latin typeface="+mn-lt"/>
              </a:rPr>
            </a:br>
            <a:r>
              <a:rPr lang="en-US" b="1" dirty="0">
                <a:latin typeface="+mn-lt"/>
              </a:rPr>
              <a:t>		not mine.</a:t>
            </a:r>
            <a:br>
              <a:rPr lang="en-US" b="1" dirty="0">
                <a:latin typeface="+mn-lt"/>
              </a:rPr>
            </a:br>
            <a:br>
              <a:rPr lang="en-US" dirty="0">
                <a:latin typeface="+mn-lt"/>
              </a:rPr>
            </a:br>
            <a:r>
              <a:rPr lang="en-US" b="1" dirty="0">
                <a:latin typeface="+mn-lt"/>
              </a:rPr>
              <a:t>John 15:11 “That my </a:t>
            </a:r>
            <a:r>
              <a:rPr lang="en-US" b="1" i="1" dirty="0">
                <a:latin typeface="+mn-lt"/>
              </a:rPr>
              <a:t>joy</a:t>
            </a:r>
            <a:r>
              <a:rPr lang="en-US" b="1" u="sng" dirty="0">
                <a:latin typeface="+mn-lt"/>
              </a:rPr>
              <a:t> </a:t>
            </a:r>
            <a:r>
              <a:rPr lang="en-US" b="1" dirty="0">
                <a:latin typeface="+mn-lt"/>
              </a:rPr>
              <a:t>may be in you and 		that your </a:t>
            </a:r>
            <a:r>
              <a:rPr lang="en-US" b="1" i="1" dirty="0">
                <a:latin typeface="+mn-lt"/>
              </a:rPr>
              <a:t>joy</a:t>
            </a:r>
            <a:r>
              <a:rPr lang="en-US" b="1" dirty="0">
                <a:latin typeface="+mn-lt"/>
              </a:rPr>
              <a:t> may be complete”</a:t>
            </a:r>
            <a:br>
              <a:rPr lang="en-US" dirty="0">
                <a:latin typeface="+mn-lt"/>
              </a:rPr>
            </a:br>
            <a:r>
              <a:rPr lang="en-US" b="1" dirty="0">
                <a:latin typeface="+mn-lt"/>
              </a:rPr>
              <a:t>Nehemiah 8:10 “The </a:t>
            </a:r>
            <a:r>
              <a:rPr lang="en-US" b="1" i="1" dirty="0">
                <a:latin typeface="+mn-lt"/>
              </a:rPr>
              <a:t>joy</a:t>
            </a:r>
            <a:r>
              <a:rPr lang="en-US" b="1" dirty="0">
                <a:latin typeface="+mn-lt"/>
              </a:rPr>
              <a:t> of the Lord is your 					strength.”</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pPr lvl="0"/>
            <a:r>
              <a:rPr lang="en-US" b="1" dirty="0">
                <a:latin typeface="+mn-lt"/>
              </a:rPr>
              <a:t>Delighted with God’s _____</a:t>
            </a:r>
            <a:r>
              <a:rPr lang="en-US" sz="5400" b="1" i="1" dirty="0">
                <a:solidFill>
                  <a:schemeClr val="accent5">
                    <a:lumMod val="50000"/>
                  </a:schemeClr>
                </a:solidFill>
                <a:latin typeface="+mn-lt"/>
              </a:rPr>
              <a:t>Joy</a:t>
            </a:r>
            <a:r>
              <a:rPr lang="en-US" b="1" i="1" dirty="0">
                <a:latin typeface="+mn-lt"/>
              </a:rPr>
              <a:t>_____</a:t>
            </a:r>
            <a:br>
              <a:rPr lang="en-US" b="1" i="1" dirty="0">
                <a:latin typeface="+mn-lt"/>
              </a:rPr>
            </a:br>
            <a:r>
              <a:rPr lang="en-US" b="1" i="1" dirty="0">
                <a:latin typeface="+mn-lt"/>
              </a:rPr>
              <a:t>                               </a:t>
            </a:r>
            <a:r>
              <a:rPr lang="en-US" b="1" dirty="0">
                <a:latin typeface="+mn-lt"/>
              </a:rPr>
              <a:t>not mine.</a:t>
            </a:r>
            <a:br>
              <a:rPr lang="en-US" b="1" dirty="0">
                <a:latin typeface="+mn-lt"/>
              </a:rPr>
            </a:br>
            <a:br>
              <a:rPr lang="en-US" b="1" dirty="0">
                <a:latin typeface="+mn-lt"/>
              </a:rPr>
            </a:br>
            <a:r>
              <a:rPr lang="en-US" b="1" dirty="0">
                <a:latin typeface="+mn-lt"/>
              </a:rPr>
              <a:t>John 15:11 “That my </a:t>
            </a:r>
            <a:r>
              <a:rPr lang="en-US" b="1" i="1" dirty="0">
                <a:latin typeface="+mn-lt"/>
              </a:rPr>
              <a:t>joy</a:t>
            </a:r>
            <a:r>
              <a:rPr lang="en-US" b="1" u="sng" dirty="0">
                <a:latin typeface="+mn-lt"/>
              </a:rPr>
              <a:t> </a:t>
            </a:r>
            <a:r>
              <a:rPr lang="en-US" b="1" dirty="0">
                <a:latin typeface="+mn-lt"/>
              </a:rPr>
              <a:t>may be in you and 			that your </a:t>
            </a:r>
            <a:r>
              <a:rPr lang="en-US" b="1" i="1" dirty="0">
                <a:latin typeface="+mn-lt"/>
              </a:rPr>
              <a:t>joy</a:t>
            </a:r>
            <a:r>
              <a:rPr lang="en-US" b="1" dirty="0">
                <a:latin typeface="+mn-lt"/>
              </a:rPr>
              <a:t> may be complete”</a:t>
            </a:r>
            <a:br>
              <a:rPr lang="en-US" b="1" dirty="0">
                <a:latin typeface="+mn-lt"/>
              </a:rPr>
            </a:br>
            <a:r>
              <a:rPr lang="en-US" b="1" dirty="0">
                <a:latin typeface="+mn-lt"/>
              </a:rPr>
              <a:t>Nehemiah 8:10 “The </a:t>
            </a:r>
            <a:r>
              <a:rPr lang="en-US" b="1" i="1" dirty="0">
                <a:latin typeface="+mn-lt"/>
              </a:rPr>
              <a:t>joy</a:t>
            </a:r>
            <a:r>
              <a:rPr lang="en-US" b="1" dirty="0">
                <a:latin typeface="+mn-lt"/>
              </a:rPr>
              <a:t> of the Lord is your 					strength.”</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r>
              <a:rPr lang="en-US" b="1" dirty="0"/>
              <a:t> </a:t>
            </a:r>
            <a:r>
              <a:rPr lang="en-US" b="1" dirty="0">
                <a:latin typeface="+mn-lt"/>
              </a:rPr>
              <a:t>3. Contented in God’s _________________ </a:t>
            </a:r>
            <a:br>
              <a:rPr lang="en-US" b="1" dirty="0">
                <a:latin typeface="+mn-lt"/>
              </a:rPr>
            </a:br>
            <a:r>
              <a:rPr lang="en-US" b="1" dirty="0">
                <a:latin typeface="+mn-lt"/>
              </a:rPr>
              <a:t>				not  mine.</a:t>
            </a:r>
            <a:br>
              <a:rPr lang="en-US" b="1" dirty="0">
                <a:latin typeface="+mn-lt"/>
              </a:rPr>
            </a:br>
            <a:br>
              <a:rPr lang="en-US" b="1" dirty="0">
                <a:latin typeface="+mn-lt"/>
              </a:rPr>
            </a:br>
            <a:r>
              <a:rPr lang="en-US" b="1" dirty="0">
                <a:latin typeface="+mn-lt"/>
              </a:rPr>
              <a:t>Philippians 4:7  “The </a:t>
            </a:r>
            <a:r>
              <a:rPr lang="en-US" b="1" i="1" dirty="0">
                <a:latin typeface="+mn-lt"/>
              </a:rPr>
              <a:t>peace </a:t>
            </a:r>
            <a:r>
              <a:rPr lang="en-US" b="1" dirty="0">
                <a:latin typeface="+mn-lt"/>
              </a:rPr>
              <a:t>of God…will 			guard your hearts and minds in 			Christ Jesus.”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6175"/>
          </a:xfrm>
        </p:spPr>
        <p:txBody>
          <a:bodyPr/>
          <a:lstStyle/>
          <a:p>
            <a:r>
              <a:rPr lang="en-US" b="1" dirty="0"/>
              <a:t> </a:t>
            </a:r>
            <a:r>
              <a:rPr lang="en-US" b="1" dirty="0">
                <a:latin typeface="+mn-lt"/>
              </a:rPr>
              <a:t>Contented in God’s ____</a:t>
            </a:r>
            <a:r>
              <a:rPr lang="en-US" sz="6000" b="1" i="1" dirty="0">
                <a:solidFill>
                  <a:schemeClr val="accent5">
                    <a:lumMod val="50000"/>
                  </a:schemeClr>
                </a:solidFill>
                <a:latin typeface="+mn-lt"/>
              </a:rPr>
              <a:t>Peace</a:t>
            </a:r>
            <a:r>
              <a:rPr lang="en-US" b="1" dirty="0">
                <a:latin typeface="+mn-lt"/>
              </a:rPr>
              <a:t>_______ </a:t>
            </a:r>
            <a:br>
              <a:rPr lang="en-US" b="1" dirty="0">
                <a:latin typeface="+mn-lt"/>
              </a:rPr>
            </a:br>
            <a:r>
              <a:rPr lang="en-US" b="1" dirty="0">
                <a:latin typeface="+mn-lt"/>
              </a:rPr>
              <a:t>				not mine.</a:t>
            </a:r>
            <a:br>
              <a:rPr lang="en-US" b="1" dirty="0">
                <a:latin typeface="+mn-lt"/>
              </a:rPr>
            </a:br>
            <a:br>
              <a:rPr lang="en-US" b="1" dirty="0">
                <a:latin typeface="+mn-lt"/>
              </a:rPr>
            </a:br>
            <a:r>
              <a:rPr lang="en-US" b="1" dirty="0">
                <a:latin typeface="+mn-lt"/>
              </a:rPr>
              <a:t>Philippians 4:7  “The </a:t>
            </a:r>
            <a:r>
              <a:rPr lang="en-US" b="1" i="1" dirty="0">
                <a:latin typeface="+mn-lt"/>
              </a:rPr>
              <a:t>peace </a:t>
            </a:r>
            <a:r>
              <a:rPr lang="en-US" b="1" dirty="0">
                <a:latin typeface="+mn-lt"/>
              </a:rPr>
              <a:t>of God…will 			guard your hearts and minds in 			Christ Jesus.”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64275"/>
          </a:xfrm>
        </p:spPr>
        <p:txBody>
          <a:bodyPr/>
          <a:lstStyle/>
          <a:p>
            <a:pPr lvl="0"/>
            <a:r>
              <a:rPr lang="en-US" b="1" dirty="0"/>
              <a:t> </a:t>
            </a:r>
            <a:r>
              <a:rPr lang="en-US" b="1" dirty="0">
                <a:latin typeface="+mn-lt"/>
              </a:rPr>
              <a:t>4. Persistent in God’s  _______________</a:t>
            </a:r>
            <a:br>
              <a:rPr lang="en-US" b="1" dirty="0">
                <a:latin typeface="+mn-lt"/>
              </a:rPr>
            </a:br>
            <a:r>
              <a:rPr lang="en-US" b="1" dirty="0">
                <a:latin typeface="+mn-lt"/>
              </a:rPr>
              <a:t>				not mine.</a:t>
            </a:r>
            <a:br>
              <a:rPr lang="en-US" b="1" dirty="0">
                <a:latin typeface="+mn-lt"/>
              </a:rPr>
            </a:br>
            <a:br>
              <a:rPr lang="en-US" b="1" dirty="0">
                <a:latin typeface="+mn-lt"/>
              </a:rPr>
            </a:br>
            <a:r>
              <a:rPr lang="en-US" b="1" dirty="0">
                <a:latin typeface="+mn-lt"/>
              </a:rPr>
              <a:t>Hebrews 12:16  “Let us run with 						</a:t>
            </a:r>
            <a:r>
              <a:rPr lang="en-US" b="1" i="1" dirty="0">
                <a:latin typeface="+mn-lt"/>
              </a:rPr>
              <a:t>perseverance</a:t>
            </a:r>
            <a:r>
              <a:rPr lang="en-US" b="1" dirty="0">
                <a:latin typeface="+mn-lt"/>
              </a:rPr>
              <a:t> the race marked 				out for us.”</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1046</TotalTime>
  <Words>1151</Words>
  <Application>Microsoft Office PowerPoint</Application>
  <PresentationFormat>Widescreen</PresentationFormat>
  <Paragraphs>29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Aharoni</vt:lpstr>
      <vt:lpstr>Arial</vt:lpstr>
      <vt:lpstr>Calibri</vt:lpstr>
      <vt:lpstr>Calibri Light</vt:lpstr>
      <vt:lpstr>Trebuchet MS</vt:lpstr>
      <vt:lpstr>Office Theme</vt:lpstr>
      <vt:lpstr>“Prioritize to the Glory of God”</vt:lpstr>
      <vt:lpstr>Victory in Jesus  Galations 5:22-23 </vt:lpstr>
      <vt:lpstr>  1. I will have a victorious New Year in Christ if I am…   Motivated by God’s _________________not mine.  Romans 5:3  “God has poured out His love into our     hearts by the Holy Spirit…” II Corinthians 5:14  “For Christ’s love compels us…” </vt:lpstr>
      <vt:lpstr>  I will have a victorious New Year in Christ if I am…   Motivated by God’s ____Love_____________    not mine.  Romans 5:3  “God has poured out His love into our     hearts by the Holy Spirit…” II Corinthians 5:14  “For Christ’s love compels us…” </vt:lpstr>
      <vt:lpstr>2. Delighted with God’s ________________   not mine.  John 15:11 “That my joy may be in you and   that your joy may be complete” Nehemiah 8:10 “The joy of the Lord is your      strength.” </vt:lpstr>
      <vt:lpstr>Delighted with God’s _____Joy_____                                not mine.  John 15:11 “That my joy may be in you and    that your joy may be complete” Nehemiah 8:10 “The joy of the Lord is your      strength.” </vt:lpstr>
      <vt:lpstr> 3. Contented in God’s _________________      not  mine.  Philippians 4:7  “The peace of God…will    guard your hearts and minds in    Christ Jesus.”</vt:lpstr>
      <vt:lpstr> Contented in God’s ____Peace_______      not mine.  Philippians 4:7  “The peace of God…will    guard your hearts and minds in    Christ Jesus.”</vt:lpstr>
      <vt:lpstr> 4. Persistent in God’s  _______________     not mine.  Hebrews 12:16  “Let us run with       perseverance the race marked     out for us.” </vt:lpstr>
      <vt:lpstr> Persistent in God’s __Perseverance_____     not mine.  Hebrews 12:16  “”Let us run with perseverance the race marked out for us.” </vt:lpstr>
      <vt:lpstr>5. Compassionate with God’s _______________     not mine.  Ephesians 4:32 “Be kind and compassionate      to one another…”</vt:lpstr>
      <vt:lpstr>  Compassionate with God’s  ____Kindness___         not mine.  Ephesians 4:32 “Be kind and compassionate to      one another…”</vt:lpstr>
      <vt:lpstr>6. Guided by God’s _____________________     not mine.  Romans 6:28  “In all things God works for the      good of those who love Him.” Titus 2:7  “In everything set them an example      by doing what is good.”</vt:lpstr>
      <vt:lpstr>Guided by God’s ___Goodness__________     not mine.  Romans 6:28  “In all things God works for the      good of those who love Him.” Titus 2:7  “In everything set them an example by     doing what is good.”</vt:lpstr>
      <vt:lpstr>7. Responsive to God’s _______________     not mine.  Galatians 5:6  “The only thing that counts   is faith expressing itself through love.” </vt:lpstr>
      <vt:lpstr>Responsive to God’s ___Faith__________     not mine.  Galatians 5:6  “The only thing that counts is faith    expressing itself through love.” </vt:lpstr>
      <vt:lpstr>8. Sensitive with God’s _________________     not mine.   II Corinthians 10:1  “By the meekness and     gentleness of Christ, I appeal to you.”  Galatians 6:1  “You who are spiritual should      restore him gently.”   </vt:lpstr>
      <vt:lpstr>Sensitive with God’s ___Gentleness____     not mine.   II Corinthians 10:1  “By the meekness and     gentleness of Christ, I appeal to you.”  Galatians 6:1  “You who are spiritual should      restore him gently.”   </vt:lpstr>
      <vt:lpstr> 9. Disciplined by God’s ___________________      not mine.   II Peter 1:5,6  “Make every effort to add to your     faith…self-control”  Ephesians 5:15-18  “Be very careful, then, how  you live…not as unwise, but wise making  the most of every opportunity…be filled  with the Spirit.” </vt:lpstr>
      <vt:lpstr> Disciplined by God’s ___Self-control_______      not mine.   II Peter 1:5,6  “Make every effort to add to your faith…self-control”  Ephesians 5:15-18  “Be very careful, then, how you live…not as unwise, but wise making the most of every opportunity…be filled with the Spirit.” </vt:lpstr>
      <vt:lpstr>Victory comes by God working in,  for and through me –  all to His glory! </vt:lpstr>
      <vt:lpstr>Channels Only</vt:lpstr>
      <vt:lpstr>How I praise Thee, precious Savior, That Thy love laid hold of me; Thou hast saved and cleansed and filled me That I might Thy channel be.   Channels only, blessed Master, But with all Thy wondrous pow’r Flowing through us, Thou can use us Every day and every hour. </vt:lpstr>
      <vt:lpstr>Emptied that Thou shouldest fill me, A clean vessel in Thy hand; With no pow’r but as Thou givest Graciously with each command. </vt:lpstr>
      <vt:lpstr>Witnessing Thy pow’r to save me, Setting free from self and sin; Thou who boughtest to possess me, In Thy fullness, Lord, come in. </vt:lpstr>
      <vt:lpstr>Jesus, fill me with Thy Spirit Hearts that full surrender know, That the streams of living water From our inner man may flow.   Channels only, blessed Master, But with all Thy wondrous pow’r Flowing through us, Thou can use us Every day and every hour. Ada R. Gibbs, pub 1900 Copyright status is Public Domain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Rope  Made of  People and Promises </dc:title>
  <dc:creator>Bill Weeks</dc:creator>
  <cp:lastModifiedBy>Michael DeMeo</cp:lastModifiedBy>
  <cp:revision>117</cp:revision>
  <dcterms:created xsi:type="dcterms:W3CDTF">2022-03-18T12:55:21Z</dcterms:created>
  <dcterms:modified xsi:type="dcterms:W3CDTF">2023-01-01T18:20:04Z</dcterms:modified>
</cp:coreProperties>
</file>