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586" r:id="rId13"/>
    <p:sldId id="52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47" d="100"/>
          <a:sy n="47" d="100"/>
        </p:scale>
        <p:origin x="936" y="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CC8EF-3660-4976-8407-AEBED42EBF01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AB92A-DFB2-4AB8-89EA-53128E699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8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75D7-3914-435F-A66E-C9FDE7D4B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7DE4E-8D29-48C9-8D2B-DE42FC11D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4669A-08AE-4F96-A29A-C21EEE72C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1187-9CFE-411D-B485-BBB292F9563D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9E1FD-3A75-4D5E-A41B-D40C6D301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53112-866E-47DA-843D-BD961CADC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37BC-A1FF-4999-B808-0852135BC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5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3A52-1166-41F8-AEE7-777A3D22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9EB036-0094-4E30-8EB6-73269C661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294A9-3B21-45A2-ADA6-13D89675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1187-9CFE-411D-B485-BBB292F9563D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66434-9867-4505-A338-956AA79D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6DA3F-F4F6-4BC3-9CC5-2D2EDBB1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37BC-A1FF-4999-B808-0852135BC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8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448B41-0265-4985-8F95-E4910A4779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45D66-2774-4C2A-A1A2-2D44091CE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875D1-2FC2-4B01-9326-20A1F4352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1187-9CFE-411D-B485-BBB292F9563D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29051-514A-404A-AD68-8F78796A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E824C-4343-4ACE-A906-AEFBF30B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37BC-A1FF-4999-B808-0852135BC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74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311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CD70F-B32D-4E33-80FC-F808012D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EF3BC-3936-47A9-9B95-2E69B17BC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91CEB-D6F1-41D9-B621-0E6C89973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1187-9CFE-411D-B485-BBB292F9563D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75AAA-F797-4B42-95D6-19C460A1D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32908-428B-4F46-A1C4-CACD80686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37BC-A1FF-4999-B808-0852135BC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5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E42D8-C756-473C-A633-DBEE1C3B2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BFE4C-8F43-40B5-A1C5-D13A22AC4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05879-7431-4617-93C6-DAEFE294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1187-9CFE-411D-B485-BBB292F9563D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BE135-00C8-42AE-B87E-B3DBBC580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6A721-81FD-4C21-8529-2A94C881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37BC-A1FF-4999-B808-0852135BC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71CB6-AAF0-48D4-B61E-B8D95C71C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42F1-3354-484C-89C7-812CFAA77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D7223-C221-4DA5-81E0-B9029CB0E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D1B47-7E5A-40D7-BD11-8DB77284D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1187-9CFE-411D-B485-BBB292F9563D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AE3FD-F68E-4945-83DD-B3E38E4AF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AA44C-92BB-4194-82D0-1311D087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37BC-A1FF-4999-B808-0852135BC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522A8-34EE-483D-9868-8796F45A8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5FC24-9144-432D-B8A1-29101A227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C3929-7672-485E-95FD-59E3B7CEE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335AE-472F-4EC0-94D8-D19378E091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CA555B-1529-4FFD-A4B7-9932ACA60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50F9A7-D9B5-405E-B00C-3858BFD0A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1187-9CFE-411D-B485-BBB292F9563D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811C8D-4DB8-4FA5-A4B1-2CB3F7C88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B09714-F745-4D95-8F67-E0FE61E0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37BC-A1FF-4999-B808-0852135BC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8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14439-8360-461E-A695-32BE150A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DAEB4-7830-48B3-B758-3191AEA2C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1187-9CFE-411D-B485-BBB292F9563D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A2C66-36B3-4EF1-A59F-4C3ABDA8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8258C-24B1-4DD9-A00B-90C4697D3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37BC-A1FF-4999-B808-0852135BC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0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D99459-8B53-44A0-801C-A4AE307E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1187-9CFE-411D-B485-BBB292F9563D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3FB9E3-4484-4E49-9D8D-CBB3DC6D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1C8B0-2EE6-4929-B88E-96D709E4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37BC-A1FF-4999-B808-0852135BC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2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A6EFE-8C0E-4903-BA00-A6B12379E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0692B-867D-4433-955E-5B3173C68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D56A54-9326-4F10-A74A-22A7DA726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0E261-2FC1-4A3C-A250-6C33C2F96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1187-9CFE-411D-B485-BBB292F9563D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F09CF-BA63-4E8F-B39A-41E019F9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91153-137C-4124-95B2-E842E62D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37BC-A1FF-4999-B808-0852135BC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1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A2175-02DC-478A-B11B-873CCA3BE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6D239-452E-42F7-925C-4188FF273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30A9D-0E55-4B74-943B-B4A4DB752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4D75E-2427-42FA-B924-C546CEA9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1187-9CFE-411D-B485-BBB292F9563D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3DE1F-80A8-465F-9F98-B438C4AF7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E7515-C267-44FE-B0C8-5E986638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37BC-A1FF-4999-B808-0852135BC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1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A693B-5750-4BE5-9845-32C26B30F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EF9C6-58CE-4D72-8097-F75CB1ED3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98F58-8B35-493B-9523-034F9FD2C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1187-9CFE-411D-B485-BBB292F9563D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2BECF-ED51-4D59-B08F-E8040BEF0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4C25A-21CE-4D89-BFF0-110BCD221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637BC-A1FF-4999-B808-0852135BC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E51F5-F8E7-D2C0-459D-56417BB22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088569" cy="3329581"/>
          </a:xfrm>
        </p:spPr>
        <p:txBody>
          <a:bodyPr/>
          <a:lstStyle/>
          <a:p>
            <a:r>
              <a:rPr lang="en-US" sz="6600" dirty="0"/>
              <a:t>How big is your God?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A0976-4C98-842E-4C27-BF22DDE64E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8AD0D6"/>
                </a:solidFill>
              </a:rPr>
              <a:t>Jehovah-Sabaoth</a:t>
            </a:r>
            <a:r>
              <a:rPr lang="en-US" sz="2800" dirty="0"/>
              <a:t>: The Lord of Hosts</a:t>
            </a:r>
          </a:p>
        </p:txBody>
      </p:sp>
    </p:spTree>
    <p:extLst>
      <p:ext uri="{BB962C8B-B14F-4D97-AF65-F5344CB8AC3E}">
        <p14:creationId xmlns:p14="http://schemas.microsoft.com/office/powerpoint/2010/main" val="168333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CB5C038-96C2-DDDC-BB6D-38837787EDB9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1" r="-89" b="3811"/>
          <a:stretch/>
        </p:blipFill>
        <p:spPr bwMode="auto">
          <a:xfrm>
            <a:off x="1334976" y="1234350"/>
            <a:ext cx="4016628" cy="438929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41ACB08-42BC-ED6E-EB27-BDC672FB3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34893" y="4350657"/>
            <a:ext cx="2445719" cy="821047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William Carey</a:t>
            </a:r>
          </a:p>
          <a:p>
            <a:pPr algn="r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Father of Modern Missions</a:t>
            </a:r>
          </a:p>
        </p:txBody>
      </p:sp>
    </p:spTree>
    <p:extLst>
      <p:ext uri="{BB962C8B-B14F-4D97-AF65-F5344CB8AC3E}">
        <p14:creationId xmlns:p14="http://schemas.microsoft.com/office/powerpoint/2010/main" val="71422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37417-F1DE-DF42-75D6-06563216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Expect great things from God, attempt great things for God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B680D-41F6-591C-7E05-308090AC9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11735" y="4350657"/>
            <a:ext cx="3668878" cy="1676400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William Carey in 1792</a:t>
            </a:r>
          </a:p>
          <a:p>
            <a:pPr algn="r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Father of Modern Missions</a:t>
            </a:r>
          </a:p>
        </p:txBody>
      </p:sp>
    </p:spTree>
    <p:extLst>
      <p:ext uri="{BB962C8B-B14F-4D97-AF65-F5344CB8AC3E}">
        <p14:creationId xmlns:p14="http://schemas.microsoft.com/office/powerpoint/2010/main" val="248086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23024-8C04-3A47-B7F8-784BC4692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10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54575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>
                <a:latin typeface="+mn-lt"/>
              </a:rPr>
              <a:t>“How Big is Your God?”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7031F-BFFD-70AD-582A-6DED596650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Jehovah-Sabaoth</a:t>
            </a:r>
          </a:p>
        </p:txBody>
      </p:sp>
    </p:spTree>
    <p:extLst>
      <p:ext uri="{BB962C8B-B14F-4D97-AF65-F5344CB8AC3E}">
        <p14:creationId xmlns:p14="http://schemas.microsoft.com/office/powerpoint/2010/main" val="138344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D5C820-7B79-F671-9E16-EAAC953F19AB}"/>
              </a:ext>
            </a:extLst>
          </p:cNvPr>
          <p:cNvSpPr txBox="1"/>
          <p:nvPr/>
        </p:nvSpPr>
        <p:spPr>
          <a:xfrm>
            <a:off x="43008" y="657809"/>
            <a:ext cx="1154500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For who in the skies can be compared to the Lord? </a:t>
            </a:r>
          </a:p>
          <a:p>
            <a:pPr algn="ctr"/>
            <a:r>
              <a:rPr lang="en-US" sz="3600" dirty="0"/>
              <a:t>Who among the heavenly beings is like the Lord,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a God greatly to be feared </a:t>
            </a:r>
          </a:p>
          <a:p>
            <a:pPr algn="ctr"/>
            <a:r>
              <a:rPr lang="en-US" sz="3600" dirty="0"/>
              <a:t>in the council of the holy ones, </a:t>
            </a:r>
          </a:p>
          <a:p>
            <a:pPr algn="ctr"/>
            <a:r>
              <a:rPr lang="en-US" sz="3600" dirty="0"/>
              <a:t>and awesome above all who are around him?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O </a:t>
            </a:r>
            <a:r>
              <a:rPr lang="en-US" sz="3600" b="1" dirty="0"/>
              <a:t>Lord God of hosts</a:t>
            </a:r>
            <a:r>
              <a:rPr lang="en-US" sz="3600" dirty="0"/>
              <a:t>, </a:t>
            </a:r>
          </a:p>
          <a:p>
            <a:pPr algn="ctr"/>
            <a:r>
              <a:rPr lang="en-US" sz="3600" dirty="0"/>
              <a:t>who is mighty as you are, </a:t>
            </a:r>
          </a:p>
          <a:p>
            <a:pPr algn="ctr"/>
            <a:r>
              <a:rPr lang="en-US" sz="3600" dirty="0"/>
              <a:t>O Lord, with your faithfulness all around you?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3755BB-787C-C491-C9BD-650C508446EB}"/>
              </a:ext>
            </a:extLst>
          </p:cNvPr>
          <p:cNvSpPr txBox="1"/>
          <p:nvPr/>
        </p:nvSpPr>
        <p:spPr>
          <a:xfrm>
            <a:off x="9233757" y="6240548"/>
            <a:ext cx="27964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rgbClr val="8AD0D6"/>
                </a:solidFill>
              </a:rPr>
              <a:t>Psalm 89:6–8</a:t>
            </a:r>
          </a:p>
        </p:txBody>
      </p:sp>
    </p:spTree>
    <p:extLst>
      <p:ext uri="{BB962C8B-B14F-4D97-AF65-F5344CB8AC3E}">
        <p14:creationId xmlns:p14="http://schemas.microsoft.com/office/powerpoint/2010/main" val="100782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3D20-0E9A-9877-B4D9-8631145FC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873454"/>
            <a:ext cx="9404723" cy="1544376"/>
          </a:xfrm>
        </p:spPr>
        <p:txBody>
          <a:bodyPr/>
          <a:lstStyle/>
          <a:p>
            <a:r>
              <a:rPr lang="en-US" sz="4400" dirty="0"/>
              <a:t>Jehovah-Sabaoth</a:t>
            </a:r>
            <a:br>
              <a:rPr lang="en-US" dirty="0"/>
            </a:br>
            <a:r>
              <a:rPr lang="en-US" sz="3600" dirty="0"/>
              <a:t>shows up in real life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2DA47-A83E-84BF-E659-053B14736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167" y="2254872"/>
            <a:ext cx="8126667" cy="351202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Joshua</a:t>
            </a:r>
          </a:p>
          <a:p>
            <a:pPr>
              <a:lnSpc>
                <a:spcPct val="150000"/>
              </a:lnSpc>
            </a:pPr>
            <a:r>
              <a:rPr lang="en-US" sz="4400" dirty="0"/>
              <a:t>Hannah</a:t>
            </a:r>
          </a:p>
          <a:p>
            <a:pPr>
              <a:lnSpc>
                <a:spcPct val="150000"/>
              </a:lnSpc>
            </a:pPr>
            <a:r>
              <a:rPr lang="en-US" sz="4400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312735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2C7C8-0C03-C426-19AF-D59C640A7A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Isaiah 6:1-3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A5CA7-94AE-DFB5-1299-E7457D3317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visit to the throne room of Jehovah-Sabaoth</a:t>
            </a:r>
          </a:p>
        </p:txBody>
      </p:sp>
    </p:spTree>
    <p:extLst>
      <p:ext uri="{BB962C8B-B14F-4D97-AF65-F5344CB8AC3E}">
        <p14:creationId xmlns:p14="http://schemas.microsoft.com/office/powerpoint/2010/main" val="309243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AD1FE-0982-F4EC-4134-4C76BC6F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 visit to the throne room of Jehovah-Sabaoth</a:t>
            </a:r>
            <a:b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06FBF-A1F3-E749-2E79-19FB4025B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7585" y="2052918"/>
            <a:ext cx="7772268" cy="469234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He is alive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He has authority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He is sovereign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He is magnificent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He is admired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He is holy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He is glorious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320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7031F-BFFD-70AD-582A-6DED596650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Jehovah-Sabaoth</a:t>
            </a:r>
          </a:p>
        </p:txBody>
      </p:sp>
    </p:spTree>
    <p:extLst>
      <p:ext uri="{BB962C8B-B14F-4D97-AF65-F5344CB8AC3E}">
        <p14:creationId xmlns:p14="http://schemas.microsoft.com/office/powerpoint/2010/main" val="79865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398DB-B812-4F5C-88E9-2E7FD58F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Jehovah Sabaoth’s plan for accomplishing His purposes is people</a:t>
            </a:r>
          </a:p>
        </p:txBody>
      </p:sp>
    </p:spTree>
    <p:extLst>
      <p:ext uri="{BB962C8B-B14F-4D97-AF65-F5344CB8AC3E}">
        <p14:creationId xmlns:p14="http://schemas.microsoft.com/office/powerpoint/2010/main" val="319750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B8E0-D4D1-75E3-0388-2922F2A42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772478"/>
            <a:ext cx="9404723" cy="1400530"/>
          </a:xfrm>
        </p:spPr>
        <p:txBody>
          <a:bodyPr anchor="b"/>
          <a:lstStyle/>
          <a:p>
            <a:pPr algn="ctr"/>
            <a:r>
              <a:rPr lang="en-US" dirty="0"/>
              <a:t>Jehovah Sabaoth</a:t>
            </a:r>
            <a:br>
              <a:rPr lang="en-US" dirty="0"/>
            </a:br>
            <a:r>
              <a:rPr lang="en-US" sz="3600" dirty="0"/>
              <a:t>is alive and sovereign in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AD822-E76A-B46B-A56E-8ABB495D2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1242" y="2511468"/>
            <a:ext cx="7968611" cy="3736931"/>
          </a:xfrm>
        </p:spPr>
        <p:txBody>
          <a:bodyPr>
            <a:normAutofit/>
          </a:bodyPr>
          <a:lstStyle/>
          <a:p>
            <a:r>
              <a:rPr lang="en-US" sz="3200" dirty="0"/>
              <a:t>Identify your mission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Bang on the doors of heaven</a:t>
            </a:r>
          </a:p>
          <a:p>
            <a:pPr lvl="1"/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You have not because you ask not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You take action!</a:t>
            </a:r>
          </a:p>
        </p:txBody>
      </p:sp>
    </p:spTree>
    <p:extLst>
      <p:ext uri="{BB962C8B-B14F-4D97-AF65-F5344CB8AC3E}">
        <p14:creationId xmlns:p14="http://schemas.microsoft.com/office/powerpoint/2010/main" val="272844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206</Words>
  <Application>Microsoft Office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How big is your God?</vt:lpstr>
      <vt:lpstr>Jehovah-Sabaoth</vt:lpstr>
      <vt:lpstr>PowerPoint Presentation</vt:lpstr>
      <vt:lpstr>Jehovah-Sabaoth shows up in real life situations</vt:lpstr>
      <vt:lpstr>Isaiah 6:1-3</vt:lpstr>
      <vt:lpstr>A visit to the throne room of Jehovah-Sabaoth  </vt:lpstr>
      <vt:lpstr>Jehovah-Sabaoth</vt:lpstr>
      <vt:lpstr>Jehovah Sabaoth’s plan for accomplishing His purposes is people</vt:lpstr>
      <vt:lpstr>Jehovah Sabaoth is alive and sovereign in 2023</vt:lpstr>
      <vt:lpstr>PowerPoint Presentation</vt:lpstr>
      <vt:lpstr>Expect great things from God, attempt great things for God</vt:lpstr>
      <vt:lpstr>PowerPoint Presentation</vt:lpstr>
      <vt:lpstr>“How Big is Your God?”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Rope  Made of  People and Promises</dc:title>
  <dc:creator>Bill Weeks</dc:creator>
  <cp:lastModifiedBy>Michael DeMeo</cp:lastModifiedBy>
  <cp:revision>126</cp:revision>
  <dcterms:created xsi:type="dcterms:W3CDTF">2022-03-18T12:55:21Z</dcterms:created>
  <dcterms:modified xsi:type="dcterms:W3CDTF">2023-01-08T18:07:03Z</dcterms:modified>
</cp:coreProperties>
</file>