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3"/>
  </p:notesMasterIdLst>
  <p:sldIdLst>
    <p:sldId id="539" r:id="rId2"/>
    <p:sldId id="540" r:id="rId3"/>
    <p:sldId id="541" r:id="rId4"/>
    <p:sldId id="542" r:id="rId5"/>
    <p:sldId id="543" r:id="rId6"/>
    <p:sldId id="544" r:id="rId7"/>
    <p:sldId id="545" r:id="rId8"/>
    <p:sldId id="546" r:id="rId9"/>
    <p:sldId id="547" r:id="rId10"/>
    <p:sldId id="548" r:id="rId11"/>
    <p:sldId id="54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52" d="100"/>
          <a:sy n="52" d="100"/>
        </p:scale>
        <p:origin x="686"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solidFill>
                  <a:srgbClr val="696464"/>
                </a:solidFill>
              </a:rPr>
              <a:pPr/>
              <a:t>12/18/2022</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0932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solidFill>
                  <a:srgbClr val="696464"/>
                </a:solidFill>
              </a:rPr>
              <a:pPr/>
              <a:t>12/18/2022</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7834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solidFill>
                  <a:srgbClr val="696464"/>
                </a:solidFill>
              </a:rPr>
              <a:pPr/>
              <a:t>12/18/2022</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9823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solidFill>
                  <a:srgbClr val="696464"/>
                </a:solidFill>
              </a:rPr>
              <a:pPr/>
              <a:t>12/18/2022</a:t>
            </a:fld>
            <a:endParaRPr lang="en-US" dirty="0">
              <a:solidFill>
                <a:srgbClr val="696464"/>
              </a:solidFill>
            </a:endParaRPr>
          </a:p>
        </p:txBody>
      </p:sp>
      <p:sp>
        <p:nvSpPr>
          <p:cNvPr id="5" name="Footer Placeholder 4"/>
          <p:cNvSpPr>
            <a:spLocks noGrp="1"/>
          </p:cNvSpPr>
          <p:nvPr>
            <p:ph type="ftr" sz="quarter" idx="11"/>
          </p:nvPr>
        </p:nvSpPr>
        <p:spPr/>
        <p:txBody>
          <a:bodyPr/>
          <a:lstStyle/>
          <a:p>
            <a:endParaRPr lang="en-US" dirty="0">
              <a:solidFill>
                <a:srgbClr val="696464"/>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0879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solidFill>
                  <a:srgbClr val="696464"/>
                </a:solidFill>
              </a:rPr>
              <a:pPr/>
              <a:t>12/18/2022</a:t>
            </a:fld>
            <a:endParaRPr lang="en-US" dirty="0">
              <a:solidFill>
                <a:srgbClr val="696464"/>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en-US" dirty="0">
              <a:solidFill>
                <a:srgbClr val="696464"/>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1613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solidFill>
                  <a:srgbClr val="696464"/>
                </a:solidFill>
              </a:rPr>
              <a:pPr/>
              <a:t>12/18/2022</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2452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solidFill>
                  <a:srgbClr val="696464"/>
                </a:solidFill>
              </a:rPr>
              <a:pPr/>
              <a:t>12/18/2022</a:t>
            </a:fld>
            <a:endParaRPr lang="en-US" dirty="0">
              <a:solidFill>
                <a:srgbClr val="696464"/>
              </a:solidFill>
            </a:endParaRPr>
          </a:p>
        </p:txBody>
      </p:sp>
      <p:sp>
        <p:nvSpPr>
          <p:cNvPr id="8" name="Footer Placeholder 7"/>
          <p:cNvSpPr>
            <a:spLocks noGrp="1"/>
          </p:cNvSpPr>
          <p:nvPr>
            <p:ph type="ftr" sz="quarter" idx="11"/>
          </p:nvPr>
        </p:nvSpPr>
        <p:spPr/>
        <p:txBody>
          <a:bodyPr/>
          <a:lstStyle/>
          <a:p>
            <a:endParaRPr lang="en-US" dirty="0">
              <a:solidFill>
                <a:srgbClr val="696464"/>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1948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solidFill>
                  <a:srgbClr val="696464"/>
                </a:solidFill>
              </a:rPr>
              <a:pPr/>
              <a:t>12/18/2022</a:t>
            </a:fld>
            <a:endParaRPr lang="en-US" dirty="0">
              <a:solidFill>
                <a:srgbClr val="696464"/>
              </a:solidFill>
            </a:endParaRPr>
          </a:p>
        </p:txBody>
      </p:sp>
      <p:sp>
        <p:nvSpPr>
          <p:cNvPr id="4" name="Footer Placeholder 3"/>
          <p:cNvSpPr>
            <a:spLocks noGrp="1"/>
          </p:cNvSpPr>
          <p:nvPr>
            <p:ph type="ftr" sz="quarter" idx="11"/>
          </p:nvPr>
        </p:nvSpPr>
        <p:spPr/>
        <p:txBody>
          <a:bodyPr/>
          <a:lstStyle/>
          <a:p>
            <a:endParaRPr lang="en-US" dirty="0">
              <a:solidFill>
                <a:srgbClr val="696464"/>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2811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solidFill>
                  <a:srgbClr val="696464"/>
                </a:solidFill>
              </a:rPr>
              <a:pPr/>
              <a:t>12/18/2022</a:t>
            </a:fld>
            <a:endParaRPr lang="en-US" dirty="0">
              <a:solidFill>
                <a:srgbClr val="696464"/>
              </a:solidFill>
            </a:endParaRPr>
          </a:p>
        </p:txBody>
      </p:sp>
      <p:sp>
        <p:nvSpPr>
          <p:cNvPr id="3" name="Footer Placeholder 2"/>
          <p:cNvSpPr>
            <a:spLocks noGrp="1"/>
          </p:cNvSpPr>
          <p:nvPr>
            <p:ph type="ftr" sz="quarter" idx="11"/>
          </p:nvPr>
        </p:nvSpPr>
        <p:spPr/>
        <p:txBody>
          <a:bodyPr/>
          <a:lstStyle/>
          <a:p>
            <a:endParaRPr lang="en-US" dirty="0">
              <a:solidFill>
                <a:srgbClr val="696464"/>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4564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solidFill>
                  <a:srgbClr val="696464"/>
                </a:solidFill>
              </a:rPr>
              <a:pPr/>
              <a:t>12/18/2022</a:t>
            </a:fld>
            <a:endParaRPr lang="en-US" dirty="0">
              <a:solidFill>
                <a:srgbClr val="696464"/>
              </a:solidFill>
            </a:endParaRPr>
          </a:p>
        </p:txBody>
      </p:sp>
      <p:sp>
        <p:nvSpPr>
          <p:cNvPr id="6" name="Footer Placeholder 5"/>
          <p:cNvSpPr>
            <a:spLocks noGrp="1"/>
          </p:cNvSpPr>
          <p:nvPr>
            <p:ph type="ftr" sz="quarter" idx="11"/>
          </p:nvPr>
        </p:nvSpPr>
        <p:spPr/>
        <p:txBody>
          <a:bodyPr/>
          <a:lstStyle/>
          <a:p>
            <a:endParaRPr lang="en-US" dirty="0">
              <a:solidFill>
                <a:srgbClr val="696464"/>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0440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solidFill>
                  <a:srgbClr val="696464"/>
                </a:solidFill>
              </a:rPr>
              <a:pPr/>
              <a:t>12/18/2022</a:t>
            </a:fld>
            <a:endParaRPr lang="en-US" dirty="0">
              <a:solidFill>
                <a:srgbClr val="696464"/>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9770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solidFill>
                  <a:srgbClr val="696464"/>
                </a:solidFill>
              </a:rPr>
              <a:pPr/>
              <a:t>12/18/2022</a:t>
            </a:fld>
            <a:endParaRPr lang="en-US" dirty="0">
              <a:solidFill>
                <a:srgbClr val="696464"/>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solidFill>
                <a:srgbClr val="696464"/>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7915081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88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is born into a faithful family (</a:t>
            </a:r>
            <a:r>
              <a:rPr lang="en-US" sz="3200" b="1" i="1" dirty="0">
                <a:effectLst/>
                <a:latin typeface="Bookman Old Style" panose="02050604050505020204" pitchFamily="18" charset="0"/>
                <a:ea typeface="Calibri" panose="020F0502020204030204" pitchFamily="34" charset="0"/>
              </a:rPr>
              <a:t>verses 24-25</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0" indent="0">
              <a:buNone/>
            </a:pPr>
            <a:r>
              <a:rPr lang="en-US" sz="2800" b="1" dirty="0">
                <a:solidFill>
                  <a:srgbClr val="7030A0"/>
                </a:solidFill>
                <a:latin typeface="Bookman Old Style" panose="02050604050505020204" pitchFamily="18" charset="0"/>
              </a:rPr>
              <a:t>Adam is the template for humanity</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sin</a:t>
            </a:r>
            <a:r>
              <a:rPr lang="en-US" sz="2800" b="1" i="1" dirty="0">
                <a:latin typeface="Bookman Old Style" panose="02050604050505020204" pitchFamily="18" charset="0"/>
              </a:rPr>
              <a:t> came into the world </a:t>
            </a:r>
            <a:r>
              <a:rPr lang="en-US" sz="2800" b="1" i="1" dirty="0">
                <a:solidFill>
                  <a:srgbClr val="0070C0"/>
                </a:solidFill>
                <a:latin typeface="Bookman Old Style" panose="02050604050505020204" pitchFamily="18" charset="0"/>
              </a:rPr>
              <a:t>through</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one man</a:t>
            </a:r>
            <a:r>
              <a:rPr lang="en-US" sz="2800" b="1" i="1" dirty="0">
                <a:latin typeface="Bookman Old Style" panose="02050604050505020204" pitchFamily="18" charset="0"/>
              </a:rPr>
              <a:t>, and </a:t>
            </a:r>
            <a:r>
              <a:rPr lang="en-US" sz="2800" b="1" i="1" dirty="0">
                <a:solidFill>
                  <a:srgbClr val="0070C0"/>
                </a:solidFill>
                <a:latin typeface="Bookman Old Style" panose="02050604050505020204" pitchFamily="18" charset="0"/>
              </a:rPr>
              <a:t>death through sin</a:t>
            </a:r>
            <a:r>
              <a:rPr lang="en-US" sz="2800" b="1" i="1" dirty="0">
                <a:latin typeface="Bookman Old Style" panose="02050604050505020204" pitchFamily="18" charset="0"/>
              </a:rPr>
              <a:t>, and so </a:t>
            </a:r>
            <a:r>
              <a:rPr lang="en-US" sz="2800" b="1" i="1" dirty="0">
                <a:solidFill>
                  <a:srgbClr val="0070C0"/>
                </a:solidFill>
                <a:latin typeface="Bookman Old Style" panose="02050604050505020204" pitchFamily="18" charset="0"/>
              </a:rPr>
              <a:t>death spread to all men because all sinned</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Romans 5:12</a:t>
            </a:r>
          </a:p>
          <a:p>
            <a:pPr marL="0" indent="0">
              <a:buNone/>
            </a:pPr>
            <a:endParaRPr lang="en-US" sz="2800" b="1" dirty="0">
              <a:solidFill>
                <a:srgbClr val="7030A0"/>
              </a:solidFill>
              <a:latin typeface="Bookman Old Style" panose="02050604050505020204" pitchFamily="18" charset="0"/>
            </a:endParaRPr>
          </a:p>
          <a:p>
            <a:pPr marL="0" indent="0">
              <a:buNone/>
            </a:pPr>
            <a:r>
              <a:rPr lang="en-US" sz="2800" b="1" dirty="0">
                <a:solidFill>
                  <a:srgbClr val="7030A0"/>
                </a:solidFill>
                <a:latin typeface="Bookman Old Style" panose="02050604050505020204" pitchFamily="18" charset="0"/>
              </a:rPr>
              <a:t>Jesus brings a new template to those who receive Him as Savior</a:t>
            </a:r>
            <a:r>
              <a:rPr lang="en-US" sz="2800" b="1" dirty="0">
                <a:latin typeface="Bookman Old Style" panose="02050604050505020204" pitchFamily="18" charset="0"/>
              </a:rPr>
              <a:t>. A “</a:t>
            </a:r>
            <a:r>
              <a:rPr lang="en-US" sz="2800" b="1" i="1" dirty="0">
                <a:latin typeface="Bookman Old Style" panose="02050604050505020204" pitchFamily="18" charset="0"/>
              </a:rPr>
              <a:t>free gift</a:t>
            </a:r>
            <a:r>
              <a:rPr lang="en-US" sz="2800" b="1" dirty="0">
                <a:latin typeface="Bookman Old Style" panose="02050604050505020204" pitchFamily="18" charset="0"/>
              </a:rPr>
              <a:t>”! And the </a:t>
            </a:r>
            <a:r>
              <a:rPr lang="en-US" sz="2800" b="1" i="1" dirty="0">
                <a:latin typeface="Bookman Old Style" panose="02050604050505020204" pitchFamily="18" charset="0"/>
              </a:rPr>
              <a:t>free gift </a:t>
            </a:r>
            <a:r>
              <a:rPr lang="en-US" sz="2800" b="1" dirty="0">
                <a:latin typeface="Bookman Old Style" panose="02050604050505020204" pitchFamily="18" charset="0"/>
              </a:rPr>
              <a:t>is this: “</a:t>
            </a:r>
            <a:r>
              <a:rPr lang="en-US" sz="2800" b="1" i="1" dirty="0">
                <a:latin typeface="Bookman Old Style" panose="02050604050505020204" pitchFamily="18" charset="0"/>
              </a:rPr>
              <a:t>For as by the one man’s disobedience the many were made sinners, so </a:t>
            </a:r>
            <a:r>
              <a:rPr lang="en-US" sz="2800" b="1" i="1" dirty="0">
                <a:solidFill>
                  <a:srgbClr val="0070C0"/>
                </a:solidFill>
                <a:latin typeface="Bookman Old Style" panose="02050604050505020204" pitchFamily="18" charset="0"/>
              </a:rPr>
              <a:t>by the one man’s obedience the many will be made righteous</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Romans 5:19</a:t>
            </a:r>
            <a:endParaRPr lang="en-US" sz="5400" b="1" dirty="0">
              <a:solidFill>
                <a:srgbClr val="C00000"/>
              </a:solidFill>
              <a:latin typeface="Bookman Old Style" panose="02050604050505020204" pitchFamily="18" charset="0"/>
            </a:endParaRPr>
          </a:p>
        </p:txBody>
      </p:sp>
      <p:sp>
        <p:nvSpPr>
          <p:cNvPr id="2" name="TextBox 1">
            <a:extLst>
              <a:ext uri="{FF2B5EF4-FFF2-40B4-BE49-F238E27FC236}">
                <a16:creationId xmlns:a16="http://schemas.microsoft.com/office/drawing/2014/main" id="{B508E4A8-3A7B-6859-10C8-3905AF15D686}"/>
              </a:ext>
            </a:extLst>
          </p:cNvPr>
          <p:cNvSpPr txBox="1"/>
          <p:nvPr/>
        </p:nvSpPr>
        <p:spPr>
          <a:xfrm>
            <a:off x="1029776" y="1948542"/>
            <a:ext cx="10132448" cy="2246769"/>
          </a:xfrm>
          <a:prstGeom prst="rect">
            <a:avLst/>
          </a:prstGeom>
          <a:solidFill>
            <a:schemeClr val="bg1"/>
          </a:solidFill>
        </p:spPr>
        <p:txBody>
          <a:bodyPr wrap="square" rtlCol="0">
            <a:spAutoFit/>
          </a:bodyPr>
          <a:lstStyle/>
          <a:p>
            <a:r>
              <a:rPr lang="en-US" sz="2800" b="1" dirty="0">
                <a:solidFill>
                  <a:prstClr val="black"/>
                </a:solidFill>
                <a:latin typeface="Bookman Old Style" panose="02050604050505020204" pitchFamily="18" charset="0"/>
                <a:ea typeface="Calibri" panose="020F0502020204030204" pitchFamily="34" charset="0"/>
              </a:rPr>
              <a:t>“</a:t>
            </a:r>
            <a:r>
              <a:rPr lang="en-US" sz="2800" b="1" i="1" dirty="0">
                <a:solidFill>
                  <a:prstClr val="black"/>
                </a:solidFill>
                <a:latin typeface="Bookman Old Style" panose="02050604050505020204" pitchFamily="18" charset="0"/>
                <a:ea typeface="Calibri" panose="020F0502020204030204" pitchFamily="34" charset="0"/>
              </a:rPr>
              <a:t>But </a:t>
            </a:r>
            <a:r>
              <a:rPr lang="en-US" sz="2800" b="1" i="1" dirty="0">
                <a:solidFill>
                  <a:srgbClr val="0070C0"/>
                </a:solidFill>
                <a:latin typeface="Bookman Old Style" panose="02050604050505020204" pitchFamily="18" charset="0"/>
                <a:ea typeface="Calibri" panose="020F0502020204030204" pitchFamily="34" charset="0"/>
              </a:rPr>
              <a:t>to all who did receive him</a:t>
            </a:r>
            <a:r>
              <a:rPr lang="en-US" sz="2800" b="1" i="1" dirty="0">
                <a:solidFill>
                  <a:prstClr val="black"/>
                </a:solidFill>
                <a:latin typeface="Bookman Old Style" panose="02050604050505020204" pitchFamily="18" charset="0"/>
                <a:ea typeface="Calibri" panose="020F0502020204030204" pitchFamily="34" charset="0"/>
              </a:rPr>
              <a:t>, who believed in his name, </a:t>
            </a:r>
            <a:r>
              <a:rPr lang="en-US" sz="2800" b="1" i="1" dirty="0">
                <a:solidFill>
                  <a:srgbClr val="0070C0"/>
                </a:solidFill>
                <a:latin typeface="Bookman Old Style" panose="02050604050505020204" pitchFamily="18" charset="0"/>
                <a:ea typeface="Calibri" panose="020F0502020204030204" pitchFamily="34" charset="0"/>
              </a:rPr>
              <a:t>he gave the right to become children of God</a:t>
            </a:r>
            <a:r>
              <a:rPr lang="en-US" sz="2800" b="1" i="1" dirty="0">
                <a:solidFill>
                  <a:prstClr val="black"/>
                </a:solidFill>
                <a:latin typeface="Bookman Old Style" panose="02050604050505020204" pitchFamily="18" charset="0"/>
                <a:ea typeface="Calibri" panose="020F0502020204030204" pitchFamily="34" charset="0"/>
              </a:rPr>
              <a:t>, who were </a:t>
            </a:r>
            <a:r>
              <a:rPr lang="en-US" sz="2800" b="1" i="1" dirty="0">
                <a:solidFill>
                  <a:srgbClr val="0070C0"/>
                </a:solidFill>
                <a:latin typeface="Bookman Old Style" panose="02050604050505020204" pitchFamily="18" charset="0"/>
                <a:ea typeface="Calibri" panose="020F0502020204030204" pitchFamily="34" charset="0"/>
              </a:rPr>
              <a:t>born</a:t>
            </a:r>
            <a:r>
              <a:rPr lang="en-US" sz="2800" b="1" i="1" dirty="0">
                <a:solidFill>
                  <a:prstClr val="black"/>
                </a:solidFill>
                <a:latin typeface="Bookman Old Style" panose="02050604050505020204" pitchFamily="18" charset="0"/>
                <a:ea typeface="Calibri" panose="020F0502020204030204" pitchFamily="34" charset="0"/>
              </a:rPr>
              <a:t>, not of blood nor of the will of the flesh nor of the will of man, but </a:t>
            </a:r>
            <a:r>
              <a:rPr lang="en-US" sz="2800" b="1" i="1" dirty="0">
                <a:solidFill>
                  <a:srgbClr val="0070C0"/>
                </a:solidFill>
                <a:latin typeface="Bookman Old Style" panose="02050604050505020204" pitchFamily="18" charset="0"/>
                <a:ea typeface="Calibri" panose="020F0502020204030204" pitchFamily="34" charset="0"/>
              </a:rPr>
              <a:t>of God</a:t>
            </a:r>
            <a:r>
              <a:rPr lang="en-US" sz="2800" b="1" dirty="0">
                <a:solidFill>
                  <a:prstClr val="black"/>
                </a:solidFill>
                <a:latin typeface="Bookman Old Style" panose="02050604050505020204" pitchFamily="18" charset="0"/>
                <a:ea typeface="Calibri" panose="020F0502020204030204" pitchFamily="34" charset="0"/>
              </a:rPr>
              <a:t>.” </a:t>
            </a:r>
            <a:r>
              <a:rPr lang="en-US" sz="2800" b="1" dirty="0">
                <a:solidFill>
                  <a:srgbClr val="C00000"/>
                </a:solidFill>
                <a:latin typeface="Bookman Old Style" panose="02050604050505020204" pitchFamily="18" charset="0"/>
                <a:ea typeface="Calibri" panose="020F0502020204030204" pitchFamily="34" charset="0"/>
              </a:rPr>
              <a:t>John 1:12-13 </a:t>
            </a: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14167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is born into a faithful family (</a:t>
            </a:r>
            <a:r>
              <a:rPr lang="en-US" sz="3200" b="1" i="1" dirty="0">
                <a:effectLst/>
                <a:latin typeface="Bookman Old Style" panose="02050604050505020204" pitchFamily="18" charset="0"/>
                <a:ea typeface="Calibri" panose="020F0502020204030204" pitchFamily="34" charset="0"/>
              </a:rPr>
              <a:t>verses 24-25</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0" indent="0">
              <a:buNone/>
            </a:pPr>
            <a:r>
              <a:rPr lang="en-US" sz="2400" b="1" dirty="0">
                <a:solidFill>
                  <a:srgbClr val="FF0000"/>
                </a:solidFill>
                <a:latin typeface="Bookman Old Style" panose="02050604050505020204" pitchFamily="18" charset="0"/>
              </a:rPr>
              <a:t>23</a:t>
            </a:r>
            <a:r>
              <a:rPr lang="en-US" sz="2800" b="1" dirty="0">
                <a:latin typeface="Bookman Old Style" panose="02050604050505020204" pitchFamily="18" charset="0"/>
              </a:rPr>
              <a:t> “</a:t>
            </a:r>
            <a:r>
              <a:rPr lang="en-US" sz="2800" b="1" i="1" dirty="0">
                <a:latin typeface="Bookman Old Style" panose="02050604050505020204" pitchFamily="18" charset="0"/>
              </a:rPr>
              <a:t>Behold, the virgin shall conceive and bear a son, and they shall call his name </a:t>
            </a:r>
            <a:r>
              <a:rPr lang="en-US" sz="2800" b="1" i="1" dirty="0">
                <a:solidFill>
                  <a:srgbClr val="0070C0"/>
                </a:solidFill>
                <a:latin typeface="Bookman Old Style" panose="02050604050505020204" pitchFamily="18" charset="0"/>
              </a:rPr>
              <a:t>Immanuel</a:t>
            </a:r>
            <a:r>
              <a:rPr lang="en-US" sz="2800" b="1" dirty="0">
                <a:latin typeface="Bookman Old Style" panose="02050604050505020204" pitchFamily="18" charset="0"/>
              </a:rPr>
              <a:t>” (</a:t>
            </a:r>
            <a:r>
              <a:rPr lang="en-US" sz="2800" b="1" i="1" dirty="0">
                <a:latin typeface="Bookman Old Style" panose="02050604050505020204" pitchFamily="18" charset="0"/>
              </a:rPr>
              <a:t>which means, </a:t>
            </a:r>
            <a:r>
              <a:rPr lang="en-US" sz="2800" b="1" i="1" dirty="0">
                <a:solidFill>
                  <a:srgbClr val="0070C0"/>
                </a:solidFill>
                <a:latin typeface="Bookman Old Style" panose="02050604050505020204" pitchFamily="18" charset="0"/>
              </a:rPr>
              <a:t>God with us</a:t>
            </a:r>
            <a:r>
              <a:rPr lang="en-US" sz="2800" b="1" dirty="0">
                <a:latin typeface="Bookman Old Style" panose="02050604050505020204" pitchFamily="18" charset="0"/>
              </a:rPr>
              <a:t>). </a:t>
            </a:r>
          </a:p>
          <a:p>
            <a:pPr marL="0" indent="0">
              <a:buNone/>
            </a:pPr>
            <a:endParaRPr lang="en-US" sz="2800" b="1" dirty="0">
              <a:latin typeface="Bookman Old Style" panose="02050604050505020204" pitchFamily="18" charset="0"/>
            </a:endParaRP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And behold, </a:t>
            </a:r>
            <a:r>
              <a:rPr lang="en-US" sz="2800" b="1" i="1" dirty="0">
                <a:solidFill>
                  <a:srgbClr val="0070C0"/>
                </a:solidFill>
                <a:latin typeface="Bookman Old Style" panose="02050604050505020204" pitchFamily="18" charset="0"/>
              </a:rPr>
              <a:t>I am with you always</a:t>
            </a:r>
            <a:r>
              <a:rPr lang="en-US" sz="2800" b="1" i="1" dirty="0">
                <a:latin typeface="Bookman Old Style" panose="02050604050505020204" pitchFamily="18" charset="0"/>
              </a:rPr>
              <a:t>, to the end of the age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Matthew 28:20</a:t>
            </a:r>
            <a:endParaRPr lang="en-US" sz="2800" b="1" dirty="0">
              <a:latin typeface="Bookman Old Style" panose="02050604050505020204" pitchFamily="18" charset="0"/>
            </a:endParaRPr>
          </a:p>
          <a:p>
            <a:pPr marL="0" indent="0">
              <a:buNone/>
            </a:pPr>
            <a:endParaRPr lang="en-US" sz="2800" b="1" dirty="0">
              <a:solidFill>
                <a:srgbClr val="7030A0"/>
              </a:solidFill>
              <a:latin typeface="Bookman Old Style" panose="02050604050505020204" pitchFamily="18" charset="0"/>
            </a:endParaRPr>
          </a:p>
        </p:txBody>
      </p:sp>
    </p:spTree>
    <p:extLst>
      <p:ext uri="{BB962C8B-B14F-4D97-AF65-F5344CB8AC3E}">
        <p14:creationId xmlns:p14="http://schemas.microsoft.com/office/powerpoint/2010/main" val="20449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3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CF0A9B-050B-461C-B3F0-6870761A64E2}"/>
              </a:ext>
            </a:extLst>
          </p:cNvPr>
          <p:cNvSpPr txBox="1">
            <a:spLocks/>
          </p:cNvSpPr>
          <p:nvPr/>
        </p:nvSpPr>
        <p:spPr>
          <a:xfrm>
            <a:off x="0" y="718072"/>
            <a:ext cx="4684955" cy="115728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n-US" sz="4400" b="1" dirty="0">
                <a:solidFill>
                  <a:prstClr val="black">
                    <a:lumMod val="65000"/>
                    <a:lumOff val="35000"/>
                  </a:prstClr>
                </a:solidFill>
                <a:latin typeface="Bookman Old Style" panose="02050604050505020204" pitchFamily="18" charset="0"/>
              </a:rPr>
              <a:t>The King is born</a:t>
            </a:r>
          </a:p>
          <a:p>
            <a:pPr algn="ctr"/>
            <a:r>
              <a:rPr lang="en-US" sz="3200" b="1" i="1" dirty="0">
                <a:solidFill>
                  <a:prstClr val="black">
                    <a:lumMod val="65000"/>
                    <a:lumOff val="35000"/>
                  </a:prstClr>
                </a:solidFill>
                <a:latin typeface="Bookman Old Style" panose="02050604050505020204" pitchFamily="18" charset="0"/>
                <a:ea typeface="MS Gothic" panose="020B0609070205080204" pitchFamily="49" charset="-128"/>
              </a:rPr>
              <a:t>Matthew 1:18-25</a:t>
            </a:r>
          </a:p>
        </p:txBody>
      </p:sp>
    </p:spTree>
    <p:extLst>
      <p:ext uri="{BB962C8B-B14F-4D97-AF65-F5344CB8AC3E}">
        <p14:creationId xmlns:p14="http://schemas.microsoft.com/office/powerpoint/2010/main" val="42841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effectLst/>
                <a:latin typeface="Bookman Old Style" panose="02050604050505020204" pitchFamily="18" charset="0"/>
                <a:ea typeface="Calibri" panose="020F0502020204030204" pitchFamily="34" charset="0"/>
              </a:rPr>
              <a:t> The King is born by grace and mercy (</a:t>
            </a:r>
            <a:r>
              <a:rPr lang="en-US" sz="3200" b="1" i="1" dirty="0">
                <a:effectLst/>
                <a:latin typeface="Bookman Old Style" panose="02050604050505020204" pitchFamily="18" charset="0"/>
                <a:ea typeface="Calibri" panose="020F0502020204030204" pitchFamily="34" charset="0"/>
              </a:rPr>
              <a:t>verses 18-20a</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0" indent="0">
              <a:buNone/>
            </a:pPr>
            <a:r>
              <a:rPr lang="en-US" sz="2400" b="1" dirty="0">
                <a:solidFill>
                  <a:srgbClr val="FF0000"/>
                </a:solidFill>
                <a:latin typeface="Bookman Old Style" panose="02050604050505020204" pitchFamily="18" charset="0"/>
              </a:rPr>
              <a:t>18</a:t>
            </a:r>
            <a:r>
              <a:rPr lang="en-US" sz="2800" b="1" dirty="0">
                <a:latin typeface="Bookman Old Style" panose="02050604050505020204" pitchFamily="18" charset="0"/>
              </a:rPr>
              <a:t> </a:t>
            </a:r>
            <a:r>
              <a:rPr lang="en-US" sz="2800" b="1" i="1" dirty="0">
                <a:latin typeface="Bookman Old Style" panose="02050604050505020204" pitchFamily="18" charset="0"/>
              </a:rPr>
              <a:t>Now the birth of Jesus Christ took place in this way. When his mother Mary had been </a:t>
            </a:r>
            <a:r>
              <a:rPr lang="en-US" sz="2800" b="1" i="1" dirty="0">
                <a:solidFill>
                  <a:srgbClr val="0070C0"/>
                </a:solidFill>
                <a:latin typeface="Bookman Old Style" panose="02050604050505020204" pitchFamily="18" charset="0"/>
              </a:rPr>
              <a:t>betrothed</a:t>
            </a:r>
            <a:r>
              <a:rPr lang="en-US" sz="2800" b="1" i="1" dirty="0">
                <a:latin typeface="Bookman Old Style" panose="02050604050505020204" pitchFamily="18" charset="0"/>
              </a:rPr>
              <a:t> to Joseph, </a:t>
            </a:r>
            <a:r>
              <a:rPr lang="en-US" sz="2800" b="1" i="1" dirty="0">
                <a:solidFill>
                  <a:srgbClr val="0070C0"/>
                </a:solidFill>
                <a:latin typeface="Bookman Old Style" panose="02050604050505020204" pitchFamily="18" charset="0"/>
              </a:rPr>
              <a:t>before they came together she was found to be with child from the Holy Spirit</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19</a:t>
            </a:r>
            <a:r>
              <a:rPr lang="en-US" sz="2800" b="1" dirty="0">
                <a:latin typeface="Bookman Old Style" panose="02050604050505020204" pitchFamily="18" charset="0"/>
              </a:rPr>
              <a:t> </a:t>
            </a:r>
            <a:r>
              <a:rPr lang="en-US" sz="2800" b="1" i="1" dirty="0">
                <a:latin typeface="Bookman Old Style" panose="02050604050505020204" pitchFamily="18" charset="0"/>
              </a:rPr>
              <a:t>And her husband Joseph, being a just man and unwilling to put her to shame, resolved to divorce her quietly</a:t>
            </a:r>
            <a:r>
              <a:rPr lang="en-US" sz="2800" b="1" dirty="0">
                <a:latin typeface="Bookman Old Style" panose="02050604050505020204" pitchFamily="18" charset="0"/>
              </a:rPr>
              <a:t>. </a:t>
            </a:r>
          </a:p>
        </p:txBody>
      </p:sp>
    </p:spTree>
    <p:extLst>
      <p:ext uri="{BB962C8B-B14F-4D97-AF65-F5344CB8AC3E}">
        <p14:creationId xmlns:p14="http://schemas.microsoft.com/office/powerpoint/2010/main" val="8461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effectLst/>
                <a:latin typeface="Bookman Old Style" panose="02050604050505020204" pitchFamily="18" charset="0"/>
                <a:ea typeface="Calibri" panose="020F0502020204030204" pitchFamily="34" charset="0"/>
              </a:rPr>
              <a:t> The King is born by grace and mercy (</a:t>
            </a:r>
            <a:r>
              <a:rPr lang="en-US" sz="3200" b="1" i="1" dirty="0">
                <a:effectLst/>
                <a:latin typeface="Bookman Old Style" panose="02050604050505020204" pitchFamily="18" charset="0"/>
                <a:ea typeface="Calibri" panose="020F0502020204030204" pitchFamily="34" charset="0"/>
              </a:rPr>
              <a:t>verses 18-20a</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0" indent="0">
              <a:buNone/>
            </a:pPr>
            <a:r>
              <a:rPr lang="en-US" sz="2400" b="1" dirty="0">
                <a:solidFill>
                  <a:srgbClr val="FF0000"/>
                </a:solidFill>
                <a:latin typeface="Bookman Old Style" panose="02050604050505020204" pitchFamily="18" charset="0"/>
              </a:rPr>
              <a:t>18</a:t>
            </a:r>
            <a:r>
              <a:rPr lang="en-US" sz="2800" b="1" dirty="0">
                <a:latin typeface="Bookman Old Style" panose="02050604050505020204" pitchFamily="18" charset="0"/>
              </a:rPr>
              <a:t> </a:t>
            </a:r>
            <a:r>
              <a:rPr lang="en-US" sz="2800" b="1" i="1" dirty="0">
                <a:latin typeface="Bookman Old Style" panose="02050604050505020204" pitchFamily="18" charset="0"/>
              </a:rPr>
              <a:t>Now the birth of Jesus Christ took place in this way. When his mother Mary had been betrothed to Joseph, before they came together she was found to be with child from the Holy Spirit</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19</a:t>
            </a:r>
            <a:r>
              <a:rPr lang="en-US" sz="2800" b="1" dirty="0">
                <a:latin typeface="Bookman Old Style" panose="02050604050505020204" pitchFamily="18" charset="0"/>
              </a:rPr>
              <a:t> </a:t>
            </a:r>
            <a:r>
              <a:rPr lang="en-US" sz="2800" b="1" i="1" dirty="0">
                <a:latin typeface="Bookman Old Style" panose="02050604050505020204" pitchFamily="18" charset="0"/>
              </a:rPr>
              <a:t>And her husband </a:t>
            </a:r>
            <a:r>
              <a:rPr lang="en-US" sz="2800" b="1" i="1" dirty="0">
                <a:solidFill>
                  <a:srgbClr val="0070C0"/>
                </a:solidFill>
                <a:latin typeface="Bookman Old Style" panose="02050604050505020204" pitchFamily="18" charset="0"/>
              </a:rPr>
              <a:t>Joseph</a:t>
            </a:r>
            <a:r>
              <a:rPr lang="en-US" sz="2800" b="1" i="1" dirty="0">
                <a:latin typeface="Bookman Old Style" panose="02050604050505020204" pitchFamily="18" charset="0"/>
              </a:rPr>
              <a:t>, being </a:t>
            </a:r>
            <a:r>
              <a:rPr lang="en-US" sz="2800" b="1" i="1" dirty="0">
                <a:solidFill>
                  <a:srgbClr val="0070C0"/>
                </a:solidFill>
                <a:latin typeface="Bookman Old Style" panose="02050604050505020204" pitchFamily="18" charset="0"/>
              </a:rPr>
              <a:t>a just man </a:t>
            </a:r>
            <a:r>
              <a:rPr lang="en-US" sz="2800" b="1" i="1" dirty="0">
                <a:latin typeface="Bookman Old Style" panose="02050604050505020204" pitchFamily="18" charset="0"/>
              </a:rPr>
              <a:t>and </a:t>
            </a:r>
            <a:r>
              <a:rPr lang="en-US" sz="2800" b="1" i="1" dirty="0">
                <a:solidFill>
                  <a:srgbClr val="0070C0"/>
                </a:solidFill>
                <a:latin typeface="Bookman Old Style" panose="02050604050505020204" pitchFamily="18" charset="0"/>
              </a:rPr>
              <a:t>unwilling to put her to shame</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resolved to divorce her quietly</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God’s grace and mercy working in and through Joseph and Mary would provide the Son of God a godly home where Jesus would, as Luke writes in </a:t>
            </a:r>
            <a:r>
              <a:rPr lang="en-US" sz="2800" b="1" dirty="0">
                <a:solidFill>
                  <a:srgbClr val="C00000"/>
                </a:solidFill>
                <a:latin typeface="Bookman Old Style" panose="02050604050505020204" pitchFamily="18" charset="0"/>
              </a:rPr>
              <a:t>Luke 2:52</a:t>
            </a:r>
            <a:r>
              <a:rPr lang="en-US" sz="2800" b="1" dirty="0">
                <a:latin typeface="Bookman Old Style" panose="02050604050505020204" pitchFamily="18" charset="0"/>
              </a:rPr>
              <a:t>, grow “</a:t>
            </a:r>
            <a:r>
              <a:rPr lang="en-US" sz="2800" b="1" i="1" dirty="0">
                <a:latin typeface="Bookman Old Style" panose="02050604050505020204" pitchFamily="18" charset="0"/>
              </a:rPr>
              <a:t>in wisdom and in stature and in favor with God and man</a:t>
            </a:r>
            <a:r>
              <a:rPr lang="en-US" sz="2800" b="1" dirty="0">
                <a:latin typeface="Bookman Old Style" panose="02050604050505020204" pitchFamily="18" charset="0"/>
              </a:rPr>
              <a:t>.” </a:t>
            </a:r>
            <a:endParaRPr lang="en-US" sz="3600" b="1" dirty="0">
              <a:latin typeface="Bookman Old Style" panose="02050604050505020204" pitchFamily="18" charset="0"/>
            </a:endParaRPr>
          </a:p>
        </p:txBody>
      </p:sp>
    </p:spTree>
    <p:extLst>
      <p:ext uri="{BB962C8B-B14F-4D97-AF65-F5344CB8AC3E}">
        <p14:creationId xmlns:p14="http://schemas.microsoft.com/office/powerpoint/2010/main" val="360573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 is born to the glory of God (</a:t>
            </a:r>
            <a:r>
              <a:rPr lang="en-US" sz="3200" b="1" i="1" dirty="0">
                <a:effectLst/>
                <a:latin typeface="Bookman Old Style" panose="02050604050505020204" pitchFamily="18" charset="0"/>
                <a:ea typeface="Calibri" panose="020F0502020204030204" pitchFamily="34" charset="0"/>
              </a:rPr>
              <a:t>verses 20-23</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457200" indent="-457200">
              <a:buFont typeface="+mj-lt"/>
              <a:buAutoNum type="alphaUcPeriod"/>
            </a:pPr>
            <a:r>
              <a:rPr lang="en-US" sz="2800" b="1" dirty="0"/>
              <a:t>He was conceived by the power of the Holy Spirit (</a:t>
            </a:r>
            <a:r>
              <a:rPr lang="en-US" sz="2800" b="1" i="1" dirty="0"/>
              <a:t>20</a:t>
            </a:r>
            <a:r>
              <a:rPr lang="en-US" sz="2800" b="1" dirty="0"/>
              <a:t>) </a:t>
            </a:r>
          </a:p>
          <a:p>
            <a:pPr marL="0" indent="0">
              <a:buNone/>
            </a:pPr>
            <a:r>
              <a:rPr lang="en-US" sz="2400" b="1" dirty="0">
                <a:solidFill>
                  <a:srgbClr val="FF0000"/>
                </a:solidFill>
              </a:rPr>
              <a:t>20</a:t>
            </a:r>
            <a:r>
              <a:rPr lang="en-US" sz="2800" b="1" dirty="0"/>
              <a:t> </a:t>
            </a:r>
            <a:r>
              <a:rPr lang="en-US" sz="2800" b="1" i="1" dirty="0"/>
              <a:t>But as he considered these things, behold, an angel of the Lord appeared to him in a dream, saying, “Joseph, </a:t>
            </a:r>
            <a:r>
              <a:rPr lang="en-US" sz="2800" b="1" i="1" dirty="0">
                <a:solidFill>
                  <a:srgbClr val="0070C0"/>
                </a:solidFill>
              </a:rPr>
              <a:t>son of David</a:t>
            </a:r>
            <a:r>
              <a:rPr lang="en-US" sz="2800" b="1" i="1" dirty="0"/>
              <a:t>, </a:t>
            </a:r>
            <a:r>
              <a:rPr lang="en-US" sz="2800" b="1" i="1" dirty="0">
                <a:solidFill>
                  <a:srgbClr val="0070C0"/>
                </a:solidFill>
              </a:rPr>
              <a:t>do not fear</a:t>
            </a:r>
            <a:r>
              <a:rPr lang="en-US" sz="2800" b="1" i="1" dirty="0"/>
              <a:t> to take Mary as your wife, for </a:t>
            </a:r>
            <a:r>
              <a:rPr lang="en-US" sz="2800" b="1" i="1" dirty="0">
                <a:solidFill>
                  <a:srgbClr val="0070C0"/>
                </a:solidFill>
              </a:rPr>
              <a:t>that which is conceived in her is from the Holy Spirit</a:t>
            </a:r>
            <a:r>
              <a:rPr lang="en-US" sz="2800" b="1" dirty="0"/>
              <a:t>.</a:t>
            </a:r>
          </a:p>
          <a:p>
            <a:pPr marL="0" indent="0">
              <a:buNone/>
            </a:pPr>
            <a:r>
              <a:rPr lang="en-US" sz="2800" b="1" dirty="0">
                <a:latin typeface="Bookman Old Style" panose="02050604050505020204" pitchFamily="18" charset="0"/>
              </a:rPr>
              <a:t>In </a:t>
            </a:r>
            <a:r>
              <a:rPr lang="en-US" sz="2800" b="1" dirty="0">
                <a:solidFill>
                  <a:srgbClr val="C00000"/>
                </a:solidFill>
                <a:latin typeface="Bookman Old Style" panose="02050604050505020204" pitchFamily="18" charset="0"/>
              </a:rPr>
              <a:t>Matthew 1:16</a:t>
            </a:r>
            <a:r>
              <a:rPr lang="en-US" sz="2800" b="1" dirty="0">
                <a:latin typeface="Bookman Old Style" panose="02050604050505020204" pitchFamily="18" charset="0"/>
              </a:rPr>
              <a:t>, Matthew </a:t>
            </a:r>
            <a:r>
              <a:rPr lang="en-US" sz="2800" b="1" dirty="0">
                <a:solidFill>
                  <a:srgbClr val="0070C0"/>
                </a:solidFill>
                <a:latin typeface="Bookman Old Style" panose="02050604050505020204" pitchFamily="18" charset="0"/>
              </a:rPr>
              <a:t>doesn’t</a:t>
            </a:r>
            <a:r>
              <a:rPr lang="en-US" sz="2800" b="1" dirty="0">
                <a:latin typeface="Bookman Old Style" panose="02050604050505020204" pitchFamily="18" charset="0"/>
              </a:rPr>
              <a:t> write “</a:t>
            </a:r>
            <a:r>
              <a:rPr lang="en-US" sz="2800" b="1" dirty="0">
                <a:solidFill>
                  <a:schemeClr val="accent1"/>
                </a:solidFill>
                <a:latin typeface="Bookman Old Style" panose="02050604050505020204" pitchFamily="18" charset="0"/>
              </a:rPr>
              <a:t>and Jacob the father of Joseph, and Joseph the father of Jesus</a:t>
            </a:r>
            <a:r>
              <a:rPr lang="en-US" sz="2800" b="1" dirty="0">
                <a:latin typeface="Bookman Old Style" panose="02050604050505020204" pitchFamily="18" charset="0"/>
              </a:rPr>
              <a:t>.” He writes “</a:t>
            </a:r>
            <a:r>
              <a:rPr lang="en-US" sz="2800" b="1" i="1" dirty="0">
                <a:latin typeface="Bookman Old Style" panose="02050604050505020204" pitchFamily="18" charset="0"/>
              </a:rPr>
              <a:t>and Jacob the father of Joseph the husband of </a:t>
            </a:r>
            <a:r>
              <a:rPr lang="en-US" sz="2800" b="1" i="1" dirty="0">
                <a:solidFill>
                  <a:srgbClr val="0070C0"/>
                </a:solidFill>
                <a:latin typeface="Bookman Old Style" panose="02050604050505020204" pitchFamily="18" charset="0"/>
              </a:rPr>
              <a:t>Mary</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of whom Jesus was born</a:t>
            </a:r>
            <a:r>
              <a:rPr lang="en-US" sz="2800" b="1" i="1" dirty="0">
                <a:latin typeface="Bookman Old Style" panose="02050604050505020204" pitchFamily="18" charset="0"/>
              </a:rPr>
              <a:t>, who is called Christ</a:t>
            </a:r>
            <a:r>
              <a:rPr lang="en-US" sz="2800" b="1" dirty="0">
                <a:latin typeface="Bookman Old Style" panose="02050604050505020204" pitchFamily="18" charset="0"/>
              </a:rPr>
              <a:t>.”</a:t>
            </a:r>
          </a:p>
          <a:p>
            <a:pPr marL="0" indent="0">
              <a:buNone/>
            </a:pPr>
            <a:endParaRPr lang="en-US" sz="4000" b="1" dirty="0">
              <a:latin typeface="Bookman Old Style" panose="02050604050505020204" pitchFamily="18" charset="0"/>
            </a:endParaRPr>
          </a:p>
        </p:txBody>
      </p:sp>
    </p:spTree>
    <p:extLst>
      <p:ext uri="{BB962C8B-B14F-4D97-AF65-F5344CB8AC3E}">
        <p14:creationId xmlns:p14="http://schemas.microsoft.com/office/powerpoint/2010/main" val="11408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circle(in)">
                                      <p:cBhvr>
                                        <p:cTn id="16"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 is born to the glory of God (</a:t>
            </a:r>
            <a:r>
              <a:rPr lang="en-US" sz="3200" b="1" i="1" dirty="0">
                <a:effectLst/>
                <a:latin typeface="Bookman Old Style" panose="02050604050505020204" pitchFamily="18" charset="0"/>
                <a:ea typeface="Calibri" panose="020F0502020204030204" pitchFamily="34" charset="0"/>
              </a:rPr>
              <a:t>verses 20-23</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457200" indent="-457200">
              <a:buFont typeface="+mj-lt"/>
              <a:buAutoNum type="alphaUcPeriod" startAt="2"/>
            </a:pPr>
            <a:r>
              <a:rPr lang="en-US" sz="2800" b="1" dirty="0">
                <a:latin typeface="Bookman Old Style" panose="02050604050505020204" pitchFamily="18" charset="0"/>
              </a:rPr>
              <a:t>He was born to bring God’s salvation (</a:t>
            </a:r>
            <a:r>
              <a:rPr lang="en-US" sz="2800" b="1" i="1" dirty="0">
                <a:latin typeface="Bookman Old Style" panose="02050604050505020204" pitchFamily="18" charset="0"/>
              </a:rPr>
              <a:t>21</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21</a:t>
            </a:r>
            <a:r>
              <a:rPr lang="en-US" sz="2800" b="1" dirty="0">
                <a:latin typeface="Bookman Old Style" panose="02050604050505020204" pitchFamily="18" charset="0"/>
              </a:rPr>
              <a:t> </a:t>
            </a:r>
            <a:r>
              <a:rPr lang="en-US" sz="2800" b="1" i="1" dirty="0">
                <a:latin typeface="Bookman Old Style" panose="02050604050505020204" pitchFamily="18" charset="0"/>
              </a:rPr>
              <a:t>She will bear a son, and you shall call his name </a:t>
            </a:r>
            <a:r>
              <a:rPr lang="en-US" sz="2800" b="1" i="1" dirty="0">
                <a:solidFill>
                  <a:srgbClr val="7030A0"/>
                </a:solidFill>
                <a:latin typeface="Bookman Old Style" panose="02050604050505020204" pitchFamily="18" charset="0"/>
              </a:rPr>
              <a:t>Jesus</a:t>
            </a:r>
            <a:r>
              <a:rPr lang="en-US" sz="2800" b="1" i="1" dirty="0">
                <a:latin typeface="Bookman Old Style" panose="02050604050505020204" pitchFamily="18" charset="0"/>
              </a:rPr>
              <a:t>,</a:t>
            </a:r>
            <a:r>
              <a:rPr lang="en-US" sz="2800" b="1" dirty="0">
                <a:solidFill>
                  <a:srgbClr val="FF0000"/>
                </a:solidFill>
                <a:latin typeface="Bookman Old Style" panose="02050604050505020204" pitchFamily="18" charset="0"/>
              </a:rPr>
              <a:t>*</a:t>
            </a:r>
            <a:r>
              <a:rPr lang="en-US" sz="2800" b="1" i="1" dirty="0">
                <a:latin typeface="Bookman Old Style" panose="02050604050505020204" pitchFamily="18" charset="0"/>
              </a:rPr>
              <a:t> for </a:t>
            </a:r>
            <a:r>
              <a:rPr lang="en-US" sz="2800" b="1" i="1" dirty="0">
                <a:solidFill>
                  <a:srgbClr val="0070C0"/>
                </a:solidFill>
                <a:latin typeface="Bookman Old Style" panose="02050604050505020204" pitchFamily="18" charset="0"/>
              </a:rPr>
              <a:t>he will save his people from their sins</a:t>
            </a:r>
            <a:r>
              <a:rPr lang="en-US" sz="2800" b="1" dirty="0">
                <a:latin typeface="Bookman Old Style" panose="02050604050505020204" pitchFamily="18" charset="0"/>
              </a:rPr>
              <a:t>.”</a:t>
            </a:r>
          </a:p>
          <a:p>
            <a:pPr marL="0" indent="0">
              <a:buNone/>
            </a:pPr>
            <a:endParaRPr lang="en-US" sz="2800" b="1" dirty="0">
              <a:latin typeface="Bookman Old Style" panose="02050604050505020204" pitchFamily="18" charset="0"/>
            </a:endParaRP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We do not have a high priest who is unable to sympathize with our weaknesses, but one who </a:t>
            </a:r>
            <a:r>
              <a:rPr lang="en-US" sz="2800" b="1" i="1" dirty="0">
                <a:solidFill>
                  <a:srgbClr val="0070C0"/>
                </a:solidFill>
                <a:latin typeface="Bookman Old Style" panose="02050604050505020204" pitchFamily="18" charset="0"/>
              </a:rPr>
              <a:t>in every respect has been tempted as we are</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yet without sin</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Hebrews 4:15</a:t>
            </a:r>
          </a:p>
          <a:p>
            <a:pPr marL="0" indent="0">
              <a:buNone/>
            </a:pPr>
            <a:r>
              <a:rPr lang="en-US" sz="2800" b="1" dirty="0">
                <a:solidFill>
                  <a:srgbClr val="C00000"/>
                </a:solidFill>
                <a:latin typeface="Bookman Old Style" panose="02050604050505020204" pitchFamily="18" charset="0"/>
              </a:rPr>
              <a:t> </a:t>
            </a:r>
            <a:endParaRPr lang="en-US" sz="2800" b="1" dirty="0">
              <a:latin typeface="Bookman Old Style" panose="02050604050505020204" pitchFamily="18" charset="0"/>
            </a:endParaRPr>
          </a:p>
          <a:p>
            <a:pPr marL="0" indent="0">
              <a:buNone/>
            </a:pPr>
            <a:r>
              <a:rPr lang="en-US" sz="2800" b="1" dirty="0">
                <a:solidFill>
                  <a:srgbClr val="FF0000"/>
                </a:solidFill>
                <a:latin typeface="Bookman Old Style" panose="02050604050505020204" pitchFamily="18" charset="0"/>
              </a:rPr>
              <a:t>*</a:t>
            </a:r>
            <a:r>
              <a:rPr lang="en-US" sz="2800" b="1" dirty="0">
                <a:latin typeface="Bookman Old Style" panose="02050604050505020204" pitchFamily="18" charset="0"/>
              </a:rPr>
              <a:t> </a:t>
            </a:r>
            <a:r>
              <a:rPr lang="en-US" sz="2800" b="1" dirty="0">
                <a:solidFill>
                  <a:srgbClr val="7030A0"/>
                </a:solidFill>
                <a:latin typeface="Bookman Old Style" panose="02050604050505020204" pitchFamily="18" charset="0"/>
              </a:rPr>
              <a:t>Yahweh is Salvation </a:t>
            </a:r>
            <a:endParaRPr lang="en-US" sz="1800" b="1" dirty="0">
              <a:solidFill>
                <a:srgbClr val="7030A0"/>
              </a:solidFill>
              <a:latin typeface="Bookman Old Style" panose="02050604050505020204" pitchFamily="18" charset="0"/>
            </a:endParaRPr>
          </a:p>
        </p:txBody>
      </p:sp>
    </p:spTree>
    <p:extLst>
      <p:ext uri="{BB962C8B-B14F-4D97-AF65-F5344CB8AC3E}">
        <p14:creationId xmlns:p14="http://schemas.microsoft.com/office/powerpoint/2010/main" val="6260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circle(in)">
                                      <p:cBhvr>
                                        <p:cTn id="15" dur="20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ircle(in)">
                                      <p:cBhvr>
                                        <p:cTn id="20"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 is born to the glory of God (</a:t>
            </a:r>
            <a:r>
              <a:rPr lang="en-US" sz="3200" b="1" i="1" dirty="0">
                <a:effectLst/>
                <a:latin typeface="Bookman Old Style" panose="02050604050505020204" pitchFamily="18" charset="0"/>
                <a:ea typeface="Calibri" panose="020F0502020204030204" pitchFamily="34" charset="0"/>
              </a:rPr>
              <a:t>verses 20-23</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457200" indent="-457200">
              <a:buFont typeface="+mj-lt"/>
              <a:buAutoNum type="alphaUcPeriod" startAt="3"/>
            </a:pPr>
            <a:r>
              <a:rPr lang="en-US" sz="2800" b="1" dirty="0"/>
              <a:t>By His birth, God is with us (</a:t>
            </a:r>
            <a:r>
              <a:rPr lang="en-US" sz="2800" b="1" i="1" dirty="0"/>
              <a:t>22-23</a:t>
            </a:r>
            <a:r>
              <a:rPr lang="en-US" sz="2800" b="1" dirty="0"/>
              <a:t>)</a:t>
            </a:r>
          </a:p>
          <a:p>
            <a:pPr marL="0" indent="0">
              <a:buNone/>
            </a:pPr>
            <a:r>
              <a:rPr lang="en-US" sz="2400" b="1" dirty="0">
                <a:solidFill>
                  <a:srgbClr val="FF0000"/>
                </a:solidFill>
              </a:rPr>
              <a:t>22</a:t>
            </a:r>
            <a:r>
              <a:rPr lang="en-US" sz="2800" b="1" dirty="0"/>
              <a:t> </a:t>
            </a:r>
            <a:r>
              <a:rPr lang="en-US" sz="2800" b="1" i="1" dirty="0"/>
              <a:t>All this took place to fulfill what the Lord had </a:t>
            </a:r>
            <a:r>
              <a:rPr lang="en-US" sz="2800" b="1" i="1" dirty="0">
                <a:solidFill>
                  <a:srgbClr val="0070C0"/>
                </a:solidFill>
              </a:rPr>
              <a:t>spoken by </a:t>
            </a:r>
            <a:r>
              <a:rPr lang="en-US" sz="2800" b="1" i="1" dirty="0">
                <a:solidFill>
                  <a:srgbClr val="7030A0"/>
                </a:solidFill>
              </a:rPr>
              <a:t>the prophet </a:t>
            </a:r>
            <a:r>
              <a:rPr lang="en-US" sz="2800" b="1" dirty="0"/>
              <a:t>:</a:t>
            </a:r>
            <a:r>
              <a:rPr lang="en-US" sz="2800" b="1" dirty="0">
                <a:solidFill>
                  <a:srgbClr val="FF0000"/>
                </a:solidFill>
              </a:rPr>
              <a:t>*</a:t>
            </a:r>
            <a:r>
              <a:rPr lang="en-US" sz="2800" b="1" dirty="0"/>
              <a:t> </a:t>
            </a:r>
            <a:r>
              <a:rPr lang="en-US" sz="2400" b="1" dirty="0">
                <a:solidFill>
                  <a:srgbClr val="FF0000"/>
                </a:solidFill>
              </a:rPr>
              <a:t>23</a:t>
            </a:r>
            <a:r>
              <a:rPr lang="en-US" sz="2800" b="1" dirty="0"/>
              <a:t> “</a:t>
            </a:r>
            <a:r>
              <a:rPr lang="en-US" sz="2800" b="1" i="1" dirty="0"/>
              <a:t>Behold, </a:t>
            </a:r>
            <a:r>
              <a:rPr lang="en-US" sz="2800" b="1" i="1" dirty="0">
                <a:solidFill>
                  <a:srgbClr val="0070C0"/>
                </a:solidFill>
              </a:rPr>
              <a:t>the virgin shall conceive and bear a son</a:t>
            </a:r>
            <a:r>
              <a:rPr lang="en-US" sz="2800" b="1" i="1" dirty="0"/>
              <a:t>, and they shall call his name </a:t>
            </a:r>
            <a:r>
              <a:rPr lang="en-US" sz="2800" b="1" i="1" dirty="0">
                <a:solidFill>
                  <a:srgbClr val="0070C0"/>
                </a:solidFill>
              </a:rPr>
              <a:t>Immanuel</a:t>
            </a:r>
            <a:r>
              <a:rPr lang="en-US" sz="2800" b="1" dirty="0"/>
              <a:t>” (</a:t>
            </a:r>
            <a:r>
              <a:rPr lang="en-US" sz="2800" b="1" i="1" dirty="0"/>
              <a:t>which means, </a:t>
            </a:r>
            <a:r>
              <a:rPr lang="en-US" sz="2800" b="1" i="1" dirty="0">
                <a:solidFill>
                  <a:srgbClr val="0070C0"/>
                </a:solidFill>
              </a:rPr>
              <a:t>God with us</a:t>
            </a:r>
            <a:r>
              <a:rPr lang="en-US" sz="2800" b="1" dirty="0"/>
              <a:t>). </a:t>
            </a:r>
          </a:p>
          <a:p>
            <a:pPr marL="0" indent="0">
              <a:buNone/>
            </a:pPr>
            <a:endParaRPr lang="en-US" sz="4000" b="1" dirty="0">
              <a:latin typeface="Bookman Old Style" panose="02050604050505020204" pitchFamily="18" charset="0"/>
            </a:endParaRPr>
          </a:p>
          <a:p>
            <a:pPr marL="0" indent="0">
              <a:buNone/>
            </a:pPr>
            <a:endParaRPr lang="en-US" sz="4000" b="1" dirty="0">
              <a:latin typeface="Bookman Old Style" panose="02050604050505020204" pitchFamily="18" charset="0"/>
            </a:endParaRPr>
          </a:p>
          <a:p>
            <a:pPr marL="0" indent="0">
              <a:buNone/>
            </a:pPr>
            <a:r>
              <a:rPr lang="en-US" sz="2800" b="1" dirty="0">
                <a:solidFill>
                  <a:srgbClr val="FF0000"/>
                </a:solidFill>
                <a:latin typeface="Bookman Old Style" panose="02050604050505020204" pitchFamily="18" charset="0"/>
              </a:rPr>
              <a:t>* </a:t>
            </a:r>
            <a:r>
              <a:rPr lang="en-US" sz="2800" b="1" dirty="0">
                <a:solidFill>
                  <a:srgbClr val="7030A0"/>
                </a:solidFill>
                <a:latin typeface="Bookman Old Style" panose="02050604050505020204" pitchFamily="18" charset="0"/>
              </a:rPr>
              <a:t>Isaiah 7:14</a:t>
            </a:r>
          </a:p>
        </p:txBody>
      </p:sp>
    </p:spTree>
    <p:extLst>
      <p:ext uri="{BB962C8B-B14F-4D97-AF65-F5344CB8AC3E}">
        <p14:creationId xmlns:p14="http://schemas.microsoft.com/office/powerpoint/2010/main" val="34814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circle(in)">
                                      <p:cBhvr>
                                        <p:cTn id="16"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The King is born to the glory of God (</a:t>
            </a:r>
            <a:r>
              <a:rPr lang="en-US" sz="3200" b="1" i="1" dirty="0">
                <a:effectLst/>
                <a:latin typeface="Bookman Old Style" panose="02050604050505020204" pitchFamily="18" charset="0"/>
                <a:ea typeface="Calibri" panose="020F0502020204030204" pitchFamily="34" charset="0"/>
              </a:rPr>
              <a:t>verses 20-23</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457200" indent="-457200">
              <a:buFont typeface="+mj-lt"/>
              <a:buAutoNum type="alphaUcPeriod" startAt="3"/>
            </a:pPr>
            <a:r>
              <a:rPr lang="en-US" sz="2800" b="1" dirty="0"/>
              <a:t>By His birth, God is with us (</a:t>
            </a:r>
            <a:r>
              <a:rPr lang="en-US" sz="2800" b="1" i="1" dirty="0"/>
              <a:t>22-23</a:t>
            </a:r>
            <a:r>
              <a:rPr lang="en-US" sz="2800" b="1" dirty="0"/>
              <a:t>)</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For to us a child is born, to us a son is given; and the government shall be upon his shoulder, and his name shall be called Wonderful Counselor, Mighty God, Everlasting Father, Prince of Peace. Of the increase of his government and of peace there will be no end, </a:t>
            </a:r>
            <a:r>
              <a:rPr lang="en-US" sz="2800" b="1" i="1" dirty="0">
                <a:solidFill>
                  <a:srgbClr val="0070C0"/>
                </a:solidFill>
                <a:latin typeface="Bookman Old Style" panose="02050604050505020204" pitchFamily="18" charset="0"/>
              </a:rPr>
              <a:t>on the throne of David and over his kingdom</a:t>
            </a:r>
            <a:r>
              <a:rPr lang="en-US" sz="2800" b="1" i="1" dirty="0">
                <a:latin typeface="Bookman Old Style" panose="02050604050505020204" pitchFamily="18" charset="0"/>
              </a:rPr>
              <a:t>, to establish it and to uphold it with justice and with righteousness from this time forth and forevermore. The zeal of the Lord of hosts will do this.</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Isaiah 9:6-7</a:t>
            </a: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9385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The King is born into a faithful family (</a:t>
            </a:r>
            <a:r>
              <a:rPr lang="en-US" sz="3200" b="1" i="1" dirty="0">
                <a:effectLst/>
                <a:latin typeface="Bookman Old Style" panose="02050604050505020204" pitchFamily="18" charset="0"/>
                <a:ea typeface="Calibri" panose="020F0502020204030204" pitchFamily="34" charset="0"/>
              </a:rPr>
              <a:t>verses 24-25</a:t>
            </a:r>
            <a:r>
              <a:rPr lang="en-US" sz="3200" b="1" dirty="0">
                <a:effectLst/>
                <a:latin typeface="Bookman Old Style" panose="02050604050505020204" pitchFamily="18" charset="0"/>
                <a:ea typeface="Calibri" panose="020F0502020204030204" pitchFamily="34" charset="0"/>
              </a:rPr>
              <a:t>)</a:t>
            </a:r>
            <a:endParaRPr lang="en-US" sz="3200" b="1" i="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1069848" y="2121408"/>
            <a:ext cx="10058400" cy="4736592"/>
          </a:xfrm>
        </p:spPr>
        <p:txBody>
          <a:bodyPr>
            <a:normAutofit/>
          </a:bodyPr>
          <a:lstStyle/>
          <a:p>
            <a:pPr marL="0" indent="0">
              <a:buNone/>
            </a:pPr>
            <a:r>
              <a:rPr lang="en-US" sz="2400" b="1" dirty="0">
                <a:solidFill>
                  <a:srgbClr val="FF0000"/>
                </a:solidFill>
              </a:rPr>
              <a:t>24</a:t>
            </a:r>
            <a:r>
              <a:rPr lang="en-US" sz="2800" b="1" dirty="0"/>
              <a:t> </a:t>
            </a:r>
            <a:r>
              <a:rPr lang="en-US" sz="2800" b="1" i="1" dirty="0"/>
              <a:t>When Joseph woke from sleep, </a:t>
            </a:r>
            <a:r>
              <a:rPr lang="en-US" sz="2800" b="1" i="1" dirty="0">
                <a:solidFill>
                  <a:srgbClr val="0070C0"/>
                </a:solidFill>
              </a:rPr>
              <a:t>he did as the angel of the Lord commanded him</a:t>
            </a:r>
            <a:r>
              <a:rPr lang="en-US" sz="2800" b="1" i="1" dirty="0"/>
              <a:t>: he </a:t>
            </a:r>
            <a:r>
              <a:rPr lang="en-US" sz="2800" b="1" i="1" dirty="0">
                <a:solidFill>
                  <a:srgbClr val="0070C0"/>
                </a:solidFill>
              </a:rPr>
              <a:t>took his wife</a:t>
            </a:r>
            <a:r>
              <a:rPr lang="en-US" sz="2800" b="1" dirty="0"/>
              <a:t>, </a:t>
            </a:r>
            <a:r>
              <a:rPr lang="en-US" sz="2400" b="1" dirty="0">
                <a:solidFill>
                  <a:srgbClr val="FF0000"/>
                </a:solidFill>
              </a:rPr>
              <a:t>25</a:t>
            </a:r>
            <a:r>
              <a:rPr lang="en-US" sz="2800" b="1" dirty="0"/>
              <a:t> </a:t>
            </a:r>
            <a:r>
              <a:rPr lang="en-US" sz="2800" b="1" i="1" dirty="0"/>
              <a:t>but </a:t>
            </a:r>
            <a:r>
              <a:rPr lang="en-US" sz="2800" b="1" i="1" dirty="0">
                <a:solidFill>
                  <a:srgbClr val="0070C0"/>
                </a:solidFill>
              </a:rPr>
              <a:t>knew her not until</a:t>
            </a:r>
            <a:r>
              <a:rPr lang="en-US" sz="2800" b="1" i="1" dirty="0"/>
              <a:t> she had given birth to a son. And he </a:t>
            </a:r>
            <a:r>
              <a:rPr lang="en-US" sz="2800" b="1" i="1" dirty="0">
                <a:solidFill>
                  <a:srgbClr val="0070C0"/>
                </a:solidFill>
              </a:rPr>
              <a:t>called his name Jesus</a:t>
            </a:r>
            <a:r>
              <a:rPr lang="en-US" sz="2800" b="1" dirty="0"/>
              <a:t>.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And Mary said, ‘Behold, I am the servant of the Lord; </a:t>
            </a:r>
            <a:r>
              <a:rPr lang="en-US" sz="2800" b="1" i="1" dirty="0">
                <a:solidFill>
                  <a:srgbClr val="0070C0"/>
                </a:solidFill>
                <a:latin typeface="Bookman Old Style" panose="02050604050505020204" pitchFamily="18" charset="0"/>
              </a:rPr>
              <a:t>let it be to me according to your word</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Luke 1:38</a:t>
            </a: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67506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910</TotalTime>
  <Words>930</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Bookman Old Style</vt:lpstr>
      <vt:lpstr>Calibri</vt:lpstr>
      <vt:lpstr>Rockwell</vt:lpstr>
      <vt:lpstr>Rockwell Condensed</vt:lpstr>
      <vt:lpstr>Wingdings</vt:lpstr>
      <vt:lpstr>Wood Type</vt:lpstr>
      <vt:lpstr>PowerPoint Presentation</vt:lpstr>
      <vt:lpstr>PowerPoint Presentation</vt:lpstr>
      <vt:lpstr>I. The King is born by grace and mercy (verses 18-20a)</vt:lpstr>
      <vt:lpstr>I. The King is born by grace and mercy (verses 18-20a)</vt:lpstr>
      <vt:lpstr>II. The King is born to the glory of God (verses 20-23)</vt:lpstr>
      <vt:lpstr>II. The King is born to the glory of God (verses 20-23)</vt:lpstr>
      <vt:lpstr>II. The King is born to the glory of God (verses 20-23)</vt:lpstr>
      <vt:lpstr>II. The King is born to the glory of God (verses 20-23)</vt:lpstr>
      <vt:lpstr>III. The King is born into a faithful family (verses 24-25)</vt:lpstr>
      <vt:lpstr>III. The King is born into a faithful family (verses 24-25)</vt:lpstr>
      <vt:lpstr>III. The King is born into a faithful family (verses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66</cp:revision>
  <dcterms:created xsi:type="dcterms:W3CDTF">2020-03-26T18:56:14Z</dcterms:created>
  <dcterms:modified xsi:type="dcterms:W3CDTF">2022-12-18T17:59:17Z</dcterms:modified>
</cp:coreProperties>
</file>