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Lst>
  <p:notesMasterIdLst>
    <p:notesMasterId r:id="rId25"/>
  </p:notesMasterIdLst>
  <p:sldIdLst>
    <p:sldId id="399" r:id="rId2"/>
    <p:sldId id="503" r:id="rId3"/>
    <p:sldId id="332" r:id="rId4"/>
    <p:sldId id="504" r:id="rId5"/>
    <p:sldId id="256" r:id="rId6"/>
    <p:sldId id="492" r:id="rId7"/>
    <p:sldId id="539" r:id="rId8"/>
    <p:sldId id="507" r:id="rId9"/>
    <p:sldId id="506" r:id="rId10"/>
    <p:sldId id="508" r:id="rId11"/>
    <p:sldId id="510" r:id="rId12"/>
    <p:sldId id="509" r:id="rId13"/>
    <p:sldId id="496" r:id="rId14"/>
    <p:sldId id="511" r:id="rId15"/>
    <p:sldId id="497" r:id="rId16"/>
    <p:sldId id="512" r:id="rId17"/>
    <p:sldId id="501" r:id="rId18"/>
    <p:sldId id="513" r:id="rId19"/>
    <p:sldId id="498" r:id="rId20"/>
    <p:sldId id="494" r:id="rId21"/>
    <p:sldId id="500" r:id="rId22"/>
    <p:sldId id="514" r:id="rId23"/>
    <p:sldId id="499"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5E0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1" autoAdjust="0"/>
    <p:restoredTop sz="94660"/>
  </p:normalViewPr>
  <p:slideViewPr>
    <p:cSldViewPr snapToGrid="0">
      <p:cViewPr varScale="1">
        <p:scale>
          <a:sx n="52" d="100"/>
          <a:sy n="52" d="100"/>
        </p:scale>
        <p:origin x="686" y="3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1572ED-DCF0-4704-A939-7BED94815564}" type="datetimeFigureOut">
              <a:rPr lang="en-US" smtClean="0"/>
              <a:t>11/21/2022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12D89D-B35A-48BA-B643-15CC34A44E46}" type="slidenum">
              <a:rPr lang="en-US" smtClean="0"/>
              <a:t>‹#›</a:t>
            </a:fld>
            <a:endParaRPr lang="en-US"/>
          </a:p>
        </p:txBody>
      </p:sp>
    </p:spTree>
    <p:extLst>
      <p:ext uri="{BB962C8B-B14F-4D97-AF65-F5344CB8AC3E}">
        <p14:creationId xmlns:p14="http://schemas.microsoft.com/office/powerpoint/2010/main" val="11241053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dirty="0"/>
              <a:t>11/21/2022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31524543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dirty="0"/>
              <a:t>11/21/2022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4249111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dirty="0"/>
              <a:t>11/21/2022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7567678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dirty="0"/>
              <a:t>11/21/2022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022458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t>11/21/2022</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2106827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dirty="0"/>
              <a:t>11/21/2022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7070894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dirty="0"/>
              <a:t>11/21/2022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2790101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dirty="0"/>
              <a:t>11/21/2022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567741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11/21/2022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5503192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A16AA21-1863-4931-97CB-99D0A168701B}" type="datetimeFigureOut">
              <a:rPr lang="en-US" dirty="0"/>
              <a:t>11/21/2022</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540947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72C379-9A7C-4C87-A116-CBE9F58B04C5}" type="datetimeFigureOut">
              <a:rPr lang="en-US" dirty="0"/>
              <a:t>11/21/2022</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6555437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11/21/2022</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1487951558"/>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72168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2A1101-FB4A-46B9-8908-0F75C965EEE4}"/>
              </a:ext>
            </a:extLst>
          </p:cNvPr>
          <p:cNvSpPr>
            <a:spLocks noGrp="1"/>
          </p:cNvSpPr>
          <p:nvPr>
            <p:ph type="title"/>
          </p:nvPr>
        </p:nvSpPr>
        <p:spPr/>
        <p:txBody>
          <a:bodyPr>
            <a:normAutofit/>
          </a:bodyPr>
          <a:lstStyle/>
          <a:p>
            <a:r>
              <a:rPr lang="en-US" sz="3600" b="1" dirty="0">
                <a:solidFill>
                  <a:srgbClr val="C00000"/>
                </a:solidFill>
                <a:effectLst/>
                <a:ea typeface="Calibri" panose="020F0502020204030204" pitchFamily="34" charset="0"/>
              </a:rPr>
              <a:t>II. </a:t>
            </a:r>
            <a:r>
              <a:rPr lang="en-US" sz="3600" b="1" dirty="0">
                <a:effectLst/>
                <a:ea typeface="Calibri" panose="020F0502020204030204" pitchFamily="34" charset="0"/>
              </a:rPr>
              <a:t>Pray that God’s people would continue to grow in their knowledge and understanding of Him and His ways </a:t>
            </a:r>
            <a:r>
              <a:rPr lang="en-US" sz="3600" b="1" i="1" dirty="0">
                <a:effectLst/>
                <a:ea typeface="Calibri" panose="020F0502020204030204" pitchFamily="34" charset="0"/>
              </a:rPr>
              <a:t>(verses 17-21)</a:t>
            </a:r>
            <a:endParaRPr lang="en-US" sz="3600" b="1" i="1" dirty="0"/>
          </a:p>
        </p:txBody>
      </p:sp>
      <p:sp>
        <p:nvSpPr>
          <p:cNvPr id="5" name="Content Placeholder 4">
            <a:extLst>
              <a:ext uri="{FF2B5EF4-FFF2-40B4-BE49-F238E27FC236}">
                <a16:creationId xmlns:a16="http://schemas.microsoft.com/office/drawing/2014/main" id="{AB5DB673-2A69-412B-A9B3-AAA1AD838AA0}"/>
              </a:ext>
            </a:extLst>
          </p:cNvPr>
          <p:cNvSpPr>
            <a:spLocks noGrp="1"/>
          </p:cNvSpPr>
          <p:nvPr>
            <p:ph idx="1"/>
          </p:nvPr>
        </p:nvSpPr>
        <p:spPr>
          <a:xfrm>
            <a:off x="394447" y="2121408"/>
            <a:ext cx="11403106" cy="4736592"/>
          </a:xfrm>
        </p:spPr>
        <p:txBody>
          <a:bodyPr>
            <a:noAutofit/>
          </a:bodyPr>
          <a:lstStyle/>
          <a:p>
            <a:pPr marL="457200" indent="-457200">
              <a:buFont typeface="+mj-lt"/>
              <a:buAutoNum type="alphaUcPeriod" startAt="2"/>
            </a:pPr>
            <a:r>
              <a:rPr lang="en-US" sz="2800" b="1" dirty="0"/>
              <a:t>Pray that God would lead us to live well for Him through a life of </a:t>
            </a:r>
            <a:r>
              <a:rPr lang="en-US" sz="2800" b="1" dirty="0">
                <a:solidFill>
                  <a:srgbClr val="7030A0"/>
                </a:solidFill>
              </a:rPr>
              <a:t>confident hope </a:t>
            </a:r>
            <a:r>
              <a:rPr lang="en-US" sz="2800" b="1" i="1" dirty="0"/>
              <a:t>(verse 18b)</a:t>
            </a:r>
            <a:endParaRPr lang="en-US" sz="2800" b="1" dirty="0"/>
          </a:p>
          <a:p>
            <a:pPr marL="0" indent="0">
              <a:buNone/>
            </a:pPr>
            <a:r>
              <a:rPr lang="en-US" sz="2400" b="1" dirty="0">
                <a:solidFill>
                  <a:srgbClr val="FF0000"/>
                </a:solidFill>
              </a:rPr>
              <a:t>18</a:t>
            </a:r>
            <a:r>
              <a:rPr lang="en-US" sz="2800" b="1" dirty="0"/>
              <a:t> …</a:t>
            </a:r>
            <a:r>
              <a:rPr lang="en-US" sz="2800" b="1" i="1" dirty="0"/>
              <a:t>that </a:t>
            </a:r>
            <a:r>
              <a:rPr lang="en-US" sz="2800" b="1" i="1" dirty="0">
                <a:solidFill>
                  <a:srgbClr val="0070C0"/>
                </a:solidFill>
              </a:rPr>
              <a:t>you may know </a:t>
            </a:r>
            <a:r>
              <a:rPr lang="en-US" sz="2800" b="1" i="1" dirty="0"/>
              <a:t>what is </a:t>
            </a:r>
            <a:r>
              <a:rPr lang="en-US" sz="2800" b="1" i="1" dirty="0">
                <a:solidFill>
                  <a:srgbClr val="0070C0"/>
                </a:solidFill>
              </a:rPr>
              <a:t>the </a:t>
            </a:r>
            <a:r>
              <a:rPr lang="en-US" sz="2800" b="1" i="1" dirty="0">
                <a:solidFill>
                  <a:srgbClr val="7030A0"/>
                </a:solidFill>
              </a:rPr>
              <a:t>hope</a:t>
            </a:r>
            <a:r>
              <a:rPr lang="en-US" sz="2800" b="1" i="1" dirty="0">
                <a:solidFill>
                  <a:srgbClr val="0070C0"/>
                </a:solidFill>
              </a:rPr>
              <a:t> to which he has called you</a:t>
            </a:r>
            <a:r>
              <a:rPr lang="en-US" sz="2800" b="1" dirty="0"/>
              <a:t>…</a:t>
            </a:r>
          </a:p>
          <a:p>
            <a:pPr marL="0" indent="0">
              <a:buNone/>
            </a:pPr>
            <a:endParaRPr lang="en-US" sz="4400" b="1" dirty="0">
              <a:solidFill>
                <a:srgbClr val="C00000"/>
              </a:solidFill>
            </a:endParaRPr>
          </a:p>
        </p:txBody>
      </p:sp>
    </p:spTree>
    <p:extLst>
      <p:ext uri="{BB962C8B-B14F-4D97-AF65-F5344CB8AC3E}">
        <p14:creationId xmlns:p14="http://schemas.microsoft.com/office/powerpoint/2010/main" val="3682358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circle(in)">
                                      <p:cBhvr>
                                        <p:cTn id="11" dur="2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2A1101-FB4A-46B9-8908-0F75C965EEE4}"/>
              </a:ext>
            </a:extLst>
          </p:cNvPr>
          <p:cNvSpPr>
            <a:spLocks noGrp="1"/>
          </p:cNvSpPr>
          <p:nvPr>
            <p:ph type="title"/>
          </p:nvPr>
        </p:nvSpPr>
        <p:spPr/>
        <p:txBody>
          <a:bodyPr>
            <a:normAutofit/>
          </a:bodyPr>
          <a:lstStyle/>
          <a:p>
            <a:r>
              <a:rPr lang="en-US" sz="3600" b="1" dirty="0">
                <a:solidFill>
                  <a:srgbClr val="C00000"/>
                </a:solidFill>
                <a:effectLst/>
                <a:ea typeface="Calibri" panose="020F0502020204030204" pitchFamily="34" charset="0"/>
              </a:rPr>
              <a:t>II. </a:t>
            </a:r>
            <a:r>
              <a:rPr lang="en-US" sz="3600" b="1" dirty="0">
                <a:effectLst/>
                <a:ea typeface="Calibri" panose="020F0502020204030204" pitchFamily="34" charset="0"/>
              </a:rPr>
              <a:t>Pray that God’s people would continue to grow in their knowledge and understanding of Him and His ways </a:t>
            </a:r>
            <a:r>
              <a:rPr lang="en-US" sz="3600" b="1" i="1" dirty="0">
                <a:effectLst/>
                <a:ea typeface="Calibri" panose="020F0502020204030204" pitchFamily="34" charset="0"/>
              </a:rPr>
              <a:t>(verses 17-21)</a:t>
            </a:r>
            <a:endParaRPr lang="en-US" sz="3600" b="1" i="1" dirty="0"/>
          </a:p>
        </p:txBody>
      </p:sp>
      <p:sp>
        <p:nvSpPr>
          <p:cNvPr id="5" name="Content Placeholder 4">
            <a:extLst>
              <a:ext uri="{FF2B5EF4-FFF2-40B4-BE49-F238E27FC236}">
                <a16:creationId xmlns:a16="http://schemas.microsoft.com/office/drawing/2014/main" id="{AB5DB673-2A69-412B-A9B3-AAA1AD838AA0}"/>
              </a:ext>
            </a:extLst>
          </p:cNvPr>
          <p:cNvSpPr>
            <a:spLocks noGrp="1"/>
          </p:cNvSpPr>
          <p:nvPr>
            <p:ph idx="1"/>
          </p:nvPr>
        </p:nvSpPr>
        <p:spPr>
          <a:xfrm>
            <a:off x="394447" y="2121408"/>
            <a:ext cx="11403106" cy="4736592"/>
          </a:xfrm>
        </p:spPr>
        <p:txBody>
          <a:bodyPr>
            <a:noAutofit/>
          </a:bodyPr>
          <a:lstStyle/>
          <a:p>
            <a:pPr marL="457200" indent="-457200">
              <a:buFont typeface="+mj-lt"/>
              <a:buAutoNum type="alphaUcPeriod" startAt="2"/>
            </a:pPr>
            <a:r>
              <a:rPr lang="en-US" sz="2800" b="1" dirty="0"/>
              <a:t>Pray that God would lead us to live well for Him through a life of </a:t>
            </a:r>
            <a:r>
              <a:rPr lang="en-US" sz="2800" b="1" dirty="0">
                <a:solidFill>
                  <a:srgbClr val="7030A0"/>
                </a:solidFill>
              </a:rPr>
              <a:t>confident hope </a:t>
            </a:r>
            <a:r>
              <a:rPr lang="en-US" sz="2800" b="1" i="1" dirty="0"/>
              <a:t>(verse 18b)</a:t>
            </a:r>
            <a:endParaRPr lang="en-US" sz="2800" b="1" dirty="0"/>
          </a:p>
          <a:p>
            <a:pPr marL="0" indent="0" algn="ctr">
              <a:buNone/>
            </a:pPr>
            <a:r>
              <a:rPr lang="en-US" sz="2800" b="1" dirty="0">
                <a:solidFill>
                  <a:srgbClr val="0070C0"/>
                </a:solidFill>
              </a:rPr>
              <a:t>“</a:t>
            </a:r>
            <a:r>
              <a:rPr lang="en-US" sz="2800" b="1" i="1" dirty="0">
                <a:solidFill>
                  <a:srgbClr val="0070C0"/>
                </a:solidFill>
              </a:rPr>
              <a:t>we rejoice in </a:t>
            </a:r>
            <a:r>
              <a:rPr lang="en-US" sz="2800" b="1" i="1" dirty="0">
                <a:solidFill>
                  <a:srgbClr val="7030A0"/>
                </a:solidFill>
              </a:rPr>
              <a:t>hope</a:t>
            </a:r>
            <a:r>
              <a:rPr lang="en-US" sz="2800" b="1" i="1" dirty="0">
                <a:solidFill>
                  <a:srgbClr val="0070C0"/>
                </a:solidFill>
              </a:rPr>
              <a:t> of the </a:t>
            </a:r>
            <a:r>
              <a:rPr lang="en-US" sz="2800" b="1" i="1" dirty="0">
                <a:solidFill>
                  <a:srgbClr val="7030A0"/>
                </a:solidFill>
              </a:rPr>
              <a:t>glory</a:t>
            </a:r>
            <a:r>
              <a:rPr lang="en-US" sz="2800" b="1" i="1" dirty="0">
                <a:solidFill>
                  <a:srgbClr val="0070C0"/>
                </a:solidFill>
              </a:rPr>
              <a:t> of God.</a:t>
            </a:r>
            <a:r>
              <a:rPr lang="en-US" sz="2800" b="1" dirty="0">
                <a:solidFill>
                  <a:srgbClr val="0070C0"/>
                </a:solidFill>
              </a:rPr>
              <a:t>” </a:t>
            </a:r>
            <a:r>
              <a:rPr lang="en-US" sz="2800" b="1" dirty="0">
                <a:solidFill>
                  <a:srgbClr val="C00000"/>
                </a:solidFill>
              </a:rPr>
              <a:t>Romans 5:2</a:t>
            </a:r>
          </a:p>
          <a:p>
            <a:pPr marL="0" indent="0" algn="ctr">
              <a:buNone/>
            </a:pPr>
            <a:endParaRPr lang="en-US" dirty="0"/>
          </a:p>
          <a:p>
            <a:pPr marL="0" indent="0" algn="ctr">
              <a:buNone/>
            </a:pPr>
            <a:r>
              <a:rPr lang="en-US" sz="2800" b="1" dirty="0">
                <a:solidFill>
                  <a:srgbClr val="C00000"/>
                </a:solidFill>
              </a:rPr>
              <a:t>Romans 5:3-4 </a:t>
            </a:r>
            <a:r>
              <a:rPr lang="en-US" sz="2800" b="1" dirty="0"/>
              <a:t>- How God leads us through times of suffering to transform our character into the likeness of Jesus </a:t>
            </a:r>
          </a:p>
          <a:p>
            <a:pPr marL="0" indent="0" algn="ctr">
              <a:buNone/>
            </a:pPr>
            <a:endParaRPr lang="en-US" sz="2800" b="1" dirty="0"/>
          </a:p>
          <a:p>
            <a:pPr marL="0" indent="0" algn="ctr">
              <a:buNone/>
            </a:pPr>
            <a:r>
              <a:rPr lang="en-US" sz="2800" b="1" dirty="0">
                <a:solidFill>
                  <a:srgbClr val="0070C0"/>
                </a:solidFill>
              </a:rPr>
              <a:t>“</a:t>
            </a:r>
            <a:r>
              <a:rPr lang="en-US" sz="2800" b="1" i="1" dirty="0">
                <a:solidFill>
                  <a:srgbClr val="0070C0"/>
                </a:solidFill>
              </a:rPr>
              <a:t>and</a:t>
            </a:r>
            <a:r>
              <a:rPr lang="en-US" sz="2800" b="1" i="1" dirty="0"/>
              <a:t> </a:t>
            </a:r>
            <a:r>
              <a:rPr lang="en-US" sz="2800" b="1" i="1" dirty="0">
                <a:solidFill>
                  <a:srgbClr val="7030A0"/>
                </a:solidFill>
              </a:rPr>
              <a:t>hope</a:t>
            </a:r>
            <a:r>
              <a:rPr lang="en-US" sz="2800" b="1" i="1" dirty="0"/>
              <a:t> </a:t>
            </a:r>
            <a:r>
              <a:rPr lang="en-US" sz="2800" b="1" i="1" u="sng" dirty="0">
                <a:solidFill>
                  <a:srgbClr val="0070C0"/>
                </a:solidFill>
              </a:rPr>
              <a:t>does not disappoint</a:t>
            </a:r>
            <a:r>
              <a:rPr lang="en-US" sz="2800" b="1" i="1" dirty="0">
                <a:solidFill>
                  <a:srgbClr val="0070C0"/>
                </a:solidFill>
              </a:rPr>
              <a:t>,</a:t>
            </a:r>
            <a:r>
              <a:rPr lang="en-US" sz="2800" b="1" i="1" dirty="0"/>
              <a:t> </a:t>
            </a:r>
            <a:r>
              <a:rPr lang="en-US" sz="2800" b="1" i="1" dirty="0">
                <a:solidFill>
                  <a:srgbClr val="0070C0"/>
                </a:solidFill>
              </a:rPr>
              <a:t>because the love of God has been poured out within our hearts through the Holy Spirit who was given to us</a:t>
            </a:r>
            <a:r>
              <a:rPr lang="en-US" sz="2800" b="1" dirty="0">
                <a:solidFill>
                  <a:srgbClr val="0070C0"/>
                </a:solidFill>
              </a:rPr>
              <a:t>.”</a:t>
            </a:r>
            <a:r>
              <a:rPr lang="en-US" sz="2800" b="1" dirty="0"/>
              <a:t> </a:t>
            </a:r>
            <a:r>
              <a:rPr lang="en-US" sz="2800" b="1" dirty="0">
                <a:solidFill>
                  <a:srgbClr val="C00000"/>
                </a:solidFill>
              </a:rPr>
              <a:t>Romans 5:5, NASB</a:t>
            </a:r>
          </a:p>
          <a:p>
            <a:pPr marL="0" indent="0">
              <a:buNone/>
            </a:pPr>
            <a:endParaRPr lang="en-US" sz="4400" b="1" dirty="0">
              <a:solidFill>
                <a:srgbClr val="C00000"/>
              </a:solidFill>
            </a:endParaRPr>
          </a:p>
        </p:txBody>
      </p:sp>
      <p:sp>
        <p:nvSpPr>
          <p:cNvPr id="2" name="Arrow: Up 1">
            <a:extLst>
              <a:ext uri="{FF2B5EF4-FFF2-40B4-BE49-F238E27FC236}">
                <a16:creationId xmlns:a16="http://schemas.microsoft.com/office/drawing/2014/main" id="{F72E708C-F0B0-55B0-334F-12DED1DA44E1}"/>
              </a:ext>
            </a:extLst>
          </p:cNvPr>
          <p:cNvSpPr/>
          <p:nvPr/>
        </p:nvSpPr>
        <p:spPr>
          <a:xfrm>
            <a:off x="5784626" y="3570225"/>
            <a:ext cx="419549" cy="43030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3" name="Arrow: Up 2">
            <a:extLst>
              <a:ext uri="{FF2B5EF4-FFF2-40B4-BE49-F238E27FC236}">
                <a16:creationId xmlns:a16="http://schemas.microsoft.com/office/drawing/2014/main" id="{72CE0731-CDAE-905C-AF80-21D837038C91}"/>
              </a:ext>
            </a:extLst>
          </p:cNvPr>
          <p:cNvSpPr/>
          <p:nvPr/>
        </p:nvSpPr>
        <p:spPr>
          <a:xfrm rot="10800000">
            <a:off x="5791201" y="4929125"/>
            <a:ext cx="419549" cy="43030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Tree>
    <p:extLst>
      <p:ext uri="{BB962C8B-B14F-4D97-AF65-F5344CB8AC3E}">
        <p14:creationId xmlns:p14="http://schemas.microsoft.com/office/powerpoint/2010/main" val="3412233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circle(in)">
                                      <p:cBhvr>
                                        <p:cTn id="7" dur="2000"/>
                                        <p:tgtEl>
                                          <p:spTgt spid="5">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1000"/>
                                        <p:tgtEl>
                                          <p:spTgt spid="2"/>
                                        </p:tgtEl>
                                      </p:cBhvr>
                                    </p:animEffect>
                                  </p:childTnLst>
                                </p:cTn>
                              </p:par>
                            </p:childTnLst>
                          </p:cTn>
                        </p:par>
                        <p:par>
                          <p:cTn id="13" fill="hold">
                            <p:stCondLst>
                              <p:cond delay="1000"/>
                            </p:stCondLst>
                            <p:childTnLst>
                              <p:par>
                                <p:cTn id="14" presetID="6" presetClass="entr" presetSubtype="16" fill="hold" nodeType="after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Effect transition="in" filter="circle(in)">
                                      <p:cBhvr>
                                        <p:cTn id="16" dur="2000"/>
                                        <p:tgtEl>
                                          <p:spTgt spid="5">
                                            <p:txEl>
                                              <p:pRg st="1" end="1"/>
                                            </p:txEl>
                                          </p:spTgt>
                                        </p:tgtEl>
                                      </p:cBhvr>
                                    </p:animEffect>
                                  </p:childTnLst>
                                </p:cTn>
                              </p:par>
                            </p:childTnLst>
                          </p:cTn>
                        </p:par>
                        <p:par>
                          <p:cTn id="17" fill="hold">
                            <p:stCondLst>
                              <p:cond delay="3000"/>
                            </p:stCondLst>
                            <p:childTnLst>
                              <p:par>
                                <p:cTn id="18" presetID="6" presetClass="entr" presetSubtype="16"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circle(in)">
                                      <p:cBhvr>
                                        <p:cTn id="20" dur="1000"/>
                                        <p:tgtEl>
                                          <p:spTgt spid="3"/>
                                        </p:tgtEl>
                                      </p:cBhvr>
                                    </p:animEffect>
                                  </p:childTnLst>
                                </p:cTn>
                              </p:par>
                            </p:childTnLst>
                          </p:cTn>
                        </p:par>
                        <p:par>
                          <p:cTn id="21" fill="hold">
                            <p:stCondLst>
                              <p:cond delay="4000"/>
                            </p:stCondLst>
                            <p:childTnLst>
                              <p:par>
                                <p:cTn id="22" presetID="6" presetClass="entr" presetSubtype="16" fill="hold" nodeType="afterEffect">
                                  <p:stCondLst>
                                    <p:cond delay="0"/>
                                  </p:stCondLst>
                                  <p:childTnLst>
                                    <p:set>
                                      <p:cBhvr>
                                        <p:cTn id="23" dur="1" fill="hold">
                                          <p:stCondLst>
                                            <p:cond delay="0"/>
                                          </p:stCondLst>
                                        </p:cTn>
                                        <p:tgtEl>
                                          <p:spTgt spid="5">
                                            <p:txEl>
                                              <p:pRg st="5" end="5"/>
                                            </p:txEl>
                                          </p:spTgt>
                                        </p:tgtEl>
                                        <p:attrNameLst>
                                          <p:attrName>style.visibility</p:attrName>
                                        </p:attrNameLst>
                                      </p:cBhvr>
                                      <p:to>
                                        <p:strVal val="visible"/>
                                      </p:to>
                                    </p:set>
                                    <p:animEffect transition="in" filter="circle(in)">
                                      <p:cBhvr>
                                        <p:cTn id="24" dur="20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2A1101-FB4A-46B9-8908-0F75C965EEE4}"/>
              </a:ext>
            </a:extLst>
          </p:cNvPr>
          <p:cNvSpPr>
            <a:spLocks noGrp="1"/>
          </p:cNvSpPr>
          <p:nvPr>
            <p:ph type="title"/>
          </p:nvPr>
        </p:nvSpPr>
        <p:spPr/>
        <p:txBody>
          <a:bodyPr>
            <a:normAutofit/>
          </a:bodyPr>
          <a:lstStyle/>
          <a:p>
            <a:r>
              <a:rPr lang="en-US" sz="3600" b="1" dirty="0">
                <a:solidFill>
                  <a:srgbClr val="C00000"/>
                </a:solidFill>
                <a:effectLst/>
                <a:ea typeface="Calibri" panose="020F0502020204030204" pitchFamily="34" charset="0"/>
              </a:rPr>
              <a:t>II. </a:t>
            </a:r>
            <a:r>
              <a:rPr lang="en-US" sz="3600" b="1" dirty="0">
                <a:effectLst/>
                <a:ea typeface="Calibri" panose="020F0502020204030204" pitchFamily="34" charset="0"/>
              </a:rPr>
              <a:t>Pray that God’s people would continue to grow in their knowledge and understanding of Him and His ways </a:t>
            </a:r>
            <a:r>
              <a:rPr lang="en-US" sz="3600" b="1" i="1" dirty="0">
                <a:effectLst/>
                <a:ea typeface="Calibri" panose="020F0502020204030204" pitchFamily="34" charset="0"/>
              </a:rPr>
              <a:t>(verses 17-21)</a:t>
            </a:r>
            <a:endParaRPr lang="en-US" sz="3600" b="1" i="1" dirty="0"/>
          </a:p>
        </p:txBody>
      </p:sp>
      <p:sp>
        <p:nvSpPr>
          <p:cNvPr id="5" name="Content Placeholder 4">
            <a:extLst>
              <a:ext uri="{FF2B5EF4-FFF2-40B4-BE49-F238E27FC236}">
                <a16:creationId xmlns:a16="http://schemas.microsoft.com/office/drawing/2014/main" id="{AB5DB673-2A69-412B-A9B3-AAA1AD838AA0}"/>
              </a:ext>
            </a:extLst>
          </p:cNvPr>
          <p:cNvSpPr>
            <a:spLocks noGrp="1"/>
          </p:cNvSpPr>
          <p:nvPr>
            <p:ph idx="1"/>
          </p:nvPr>
        </p:nvSpPr>
        <p:spPr>
          <a:xfrm>
            <a:off x="394447" y="2121408"/>
            <a:ext cx="11403106" cy="4736592"/>
          </a:xfrm>
        </p:spPr>
        <p:txBody>
          <a:bodyPr>
            <a:noAutofit/>
          </a:bodyPr>
          <a:lstStyle/>
          <a:p>
            <a:pPr marL="457200" indent="-457200">
              <a:buFont typeface="+mj-lt"/>
              <a:buAutoNum type="alphaUcPeriod" startAt="2"/>
            </a:pPr>
            <a:r>
              <a:rPr lang="en-US" sz="2800" b="1" dirty="0"/>
              <a:t>Pray that God would lead us to live well for Him through a life of </a:t>
            </a:r>
            <a:r>
              <a:rPr lang="en-US" sz="2800" b="1" dirty="0">
                <a:solidFill>
                  <a:srgbClr val="7030A0"/>
                </a:solidFill>
              </a:rPr>
              <a:t>confident hope </a:t>
            </a:r>
            <a:r>
              <a:rPr lang="en-US" sz="2800" b="1" i="1" dirty="0"/>
              <a:t>(verse 18b)</a:t>
            </a:r>
          </a:p>
          <a:p>
            <a:pPr marL="0" indent="0">
              <a:buNone/>
            </a:pPr>
            <a:r>
              <a:rPr lang="en-US" sz="2800" b="1" dirty="0"/>
              <a:t>“</a:t>
            </a:r>
            <a:r>
              <a:rPr lang="en-US" sz="2800" b="1" i="1" dirty="0">
                <a:solidFill>
                  <a:srgbClr val="0070C0"/>
                </a:solidFill>
              </a:rPr>
              <a:t>Christ in you</a:t>
            </a:r>
            <a:r>
              <a:rPr lang="en-US" sz="2800" b="1" i="1" dirty="0"/>
              <a:t>, the </a:t>
            </a:r>
            <a:r>
              <a:rPr lang="en-US" sz="2800" b="1" i="1" dirty="0">
                <a:solidFill>
                  <a:srgbClr val="7030A0"/>
                </a:solidFill>
              </a:rPr>
              <a:t>hope</a:t>
            </a:r>
            <a:r>
              <a:rPr lang="en-US" sz="2800" b="1" i="1" dirty="0"/>
              <a:t> of </a:t>
            </a:r>
            <a:r>
              <a:rPr lang="en-US" sz="2800" b="1" i="1" dirty="0">
                <a:solidFill>
                  <a:srgbClr val="7030A0"/>
                </a:solidFill>
              </a:rPr>
              <a:t>glory</a:t>
            </a:r>
            <a:r>
              <a:rPr lang="en-US" sz="2800" b="1" i="1" dirty="0"/>
              <a:t>.</a:t>
            </a:r>
            <a:r>
              <a:rPr lang="en-US" sz="2800" b="1" dirty="0"/>
              <a:t>” </a:t>
            </a:r>
            <a:r>
              <a:rPr lang="en-US" sz="2800" b="1" dirty="0">
                <a:solidFill>
                  <a:srgbClr val="C00000"/>
                </a:solidFill>
              </a:rPr>
              <a:t>Colossians 1:27</a:t>
            </a:r>
          </a:p>
          <a:p>
            <a:pPr marL="0" indent="0">
              <a:buNone/>
            </a:pPr>
            <a:r>
              <a:rPr lang="en-US" sz="2800" b="1" i="1" dirty="0"/>
              <a:t>“Him we proclaim, warning everyone and teaching everyone with all wisdom, that we may present everyone </a:t>
            </a:r>
            <a:r>
              <a:rPr lang="en-US" sz="2800" b="1" i="1" dirty="0">
                <a:solidFill>
                  <a:srgbClr val="0070C0"/>
                </a:solidFill>
              </a:rPr>
              <a:t>mature in Christ</a:t>
            </a:r>
            <a:r>
              <a:rPr lang="en-US" sz="2800" b="1" dirty="0"/>
              <a:t>.” </a:t>
            </a:r>
            <a:r>
              <a:rPr lang="en-US" sz="2800" b="1">
                <a:solidFill>
                  <a:srgbClr val="C00000"/>
                </a:solidFill>
              </a:rPr>
              <a:t>Colossians 1:28</a:t>
            </a:r>
            <a:endParaRPr lang="en-US" sz="2800" b="1" dirty="0">
              <a:solidFill>
                <a:srgbClr val="C00000"/>
              </a:solidFill>
            </a:endParaRPr>
          </a:p>
          <a:p>
            <a:pPr marL="0" indent="0" algn="ctr">
              <a:buNone/>
            </a:pPr>
            <a:r>
              <a:rPr lang="en-US" sz="2800" b="1" dirty="0">
                <a:solidFill>
                  <a:srgbClr val="00B050"/>
                </a:solidFill>
              </a:rPr>
              <a:t>A may be/might be/could be/probably will be </a:t>
            </a:r>
            <a:r>
              <a:rPr lang="en-US" sz="2800" b="1" dirty="0">
                <a:solidFill>
                  <a:srgbClr val="7030A0"/>
                </a:solidFill>
              </a:rPr>
              <a:t>hope</a:t>
            </a:r>
            <a:r>
              <a:rPr lang="en-US" sz="2800" b="1" dirty="0">
                <a:solidFill>
                  <a:srgbClr val="00B050"/>
                </a:solidFill>
              </a:rPr>
              <a:t>???</a:t>
            </a:r>
          </a:p>
          <a:p>
            <a:pPr marL="0" indent="0">
              <a:buNone/>
            </a:pPr>
            <a:r>
              <a:rPr lang="en-US" sz="2800" b="1" dirty="0"/>
              <a:t>“</a:t>
            </a:r>
            <a:r>
              <a:rPr lang="en-US" sz="2800" b="1" i="1" dirty="0"/>
              <a:t>When </a:t>
            </a:r>
            <a:r>
              <a:rPr lang="en-US" sz="2800" b="1" i="1" dirty="0">
                <a:solidFill>
                  <a:srgbClr val="0070C0"/>
                </a:solidFill>
              </a:rPr>
              <a:t>Christ </a:t>
            </a:r>
            <a:r>
              <a:rPr lang="en-US" sz="2800" b="1" i="1" u="sng" dirty="0">
                <a:solidFill>
                  <a:srgbClr val="0070C0"/>
                </a:solidFill>
              </a:rPr>
              <a:t>who is your life</a:t>
            </a:r>
            <a:r>
              <a:rPr lang="en-US" sz="2800" b="1" i="1" dirty="0">
                <a:solidFill>
                  <a:srgbClr val="0070C0"/>
                </a:solidFill>
              </a:rPr>
              <a:t> </a:t>
            </a:r>
            <a:r>
              <a:rPr lang="en-US" sz="2800" b="1" i="1" dirty="0"/>
              <a:t>appears, then </a:t>
            </a:r>
            <a:r>
              <a:rPr lang="en-US" sz="2800" b="1" i="1" dirty="0">
                <a:solidFill>
                  <a:srgbClr val="0070C0"/>
                </a:solidFill>
              </a:rPr>
              <a:t>you also will appear with him in </a:t>
            </a:r>
            <a:r>
              <a:rPr lang="en-US" sz="2800" b="1" i="1" dirty="0">
                <a:solidFill>
                  <a:srgbClr val="7030A0"/>
                </a:solidFill>
              </a:rPr>
              <a:t>glory</a:t>
            </a:r>
            <a:r>
              <a:rPr lang="en-US" sz="2800" b="1" dirty="0"/>
              <a:t>.”  </a:t>
            </a:r>
            <a:r>
              <a:rPr lang="en-US" sz="2800" b="1" dirty="0">
                <a:solidFill>
                  <a:srgbClr val="C00000"/>
                </a:solidFill>
              </a:rPr>
              <a:t>Colossians 3:4</a:t>
            </a:r>
          </a:p>
          <a:p>
            <a:pPr marL="0" indent="0">
              <a:buNone/>
            </a:pPr>
            <a:endParaRPr lang="en-US" sz="2800" b="1" dirty="0">
              <a:solidFill>
                <a:srgbClr val="C00000"/>
              </a:solidFill>
            </a:endParaRPr>
          </a:p>
          <a:p>
            <a:pPr marL="0" indent="0">
              <a:buNone/>
            </a:pPr>
            <a:endParaRPr lang="en-US" sz="2800" b="1" dirty="0">
              <a:solidFill>
                <a:srgbClr val="C00000"/>
              </a:solidFill>
            </a:endParaRPr>
          </a:p>
          <a:p>
            <a:pPr marL="0" indent="0">
              <a:buNone/>
            </a:pPr>
            <a:endParaRPr lang="en-US" sz="4400" b="1" dirty="0">
              <a:solidFill>
                <a:srgbClr val="C00000"/>
              </a:solidFill>
            </a:endParaRPr>
          </a:p>
        </p:txBody>
      </p:sp>
    </p:spTree>
    <p:extLst>
      <p:ext uri="{BB962C8B-B14F-4D97-AF65-F5344CB8AC3E}">
        <p14:creationId xmlns:p14="http://schemas.microsoft.com/office/powerpoint/2010/main" val="1444359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circle(in)">
                                      <p:cBhvr>
                                        <p:cTn id="7" dur="20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circle(in)">
                                      <p:cBhvr>
                                        <p:cTn id="12" dur="2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circle(in)">
                                      <p:cBhvr>
                                        <p:cTn id="17" dur="20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circle(in)">
                                      <p:cBhvr>
                                        <p:cTn id="22" dur="2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2A1101-FB4A-46B9-8908-0F75C965EEE4}"/>
              </a:ext>
            </a:extLst>
          </p:cNvPr>
          <p:cNvSpPr>
            <a:spLocks noGrp="1"/>
          </p:cNvSpPr>
          <p:nvPr>
            <p:ph type="title"/>
          </p:nvPr>
        </p:nvSpPr>
        <p:spPr/>
        <p:txBody>
          <a:bodyPr>
            <a:normAutofit/>
          </a:bodyPr>
          <a:lstStyle/>
          <a:p>
            <a:r>
              <a:rPr lang="en-US" sz="3600" b="1" dirty="0">
                <a:solidFill>
                  <a:srgbClr val="C00000"/>
                </a:solidFill>
                <a:effectLst/>
                <a:ea typeface="Calibri" panose="020F0502020204030204" pitchFamily="34" charset="0"/>
              </a:rPr>
              <a:t>II. </a:t>
            </a:r>
            <a:r>
              <a:rPr lang="en-US" sz="3600" b="1" dirty="0">
                <a:effectLst/>
                <a:ea typeface="Calibri" panose="020F0502020204030204" pitchFamily="34" charset="0"/>
              </a:rPr>
              <a:t>Pray that God’s people would continue to grow in their knowledge and understanding of Him and His ways </a:t>
            </a:r>
            <a:r>
              <a:rPr lang="en-US" sz="3600" b="1" i="1" dirty="0">
                <a:effectLst/>
                <a:ea typeface="Calibri" panose="020F0502020204030204" pitchFamily="34" charset="0"/>
              </a:rPr>
              <a:t>(verses 17-21)</a:t>
            </a:r>
            <a:endParaRPr lang="en-US" sz="3600" b="1" i="1" dirty="0"/>
          </a:p>
        </p:txBody>
      </p:sp>
      <p:sp>
        <p:nvSpPr>
          <p:cNvPr id="5" name="Content Placeholder 4">
            <a:extLst>
              <a:ext uri="{FF2B5EF4-FFF2-40B4-BE49-F238E27FC236}">
                <a16:creationId xmlns:a16="http://schemas.microsoft.com/office/drawing/2014/main" id="{AB5DB673-2A69-412B-A9B3-AAA1AD838AA0}"/>
              </a:ext>
            </a:extLst>
          </p:cNvPr>
          <p:cNvSpPr>
            <a:spLocks noGrp="1"/>
          </p:cNvSpPr>
          <p:nvPr>
            <p:ph idx="1"/>
          </p:nvPr>
        </p:nvSpPr>
        <p:spPr/>
        <p:txBody>
          <a:bodyPr>
            <a:noAutofit/>
          </a:bodyPr>
          <a:lstStyle/>
          <a:p>
            <a:pPr marL="514350" indent="-514350">
              <a:buFont typeface="+mj-lt"/>
              <a:buAutoNum type="alphaUcPeriod" startAt="3"/>
            </a:pPr>
            <a:r>
              <a:rPr lang="en-US" sz="2800" b="1" dirty="0"/>
              <a:t>Pray that God would lead us to live well for Him by knowing our great value to Him </a:t>
            </a:r>
            <a:r>
              <a:rPr lang="en-US" sz="2800" b="1" i="1" dirty="0"/>
              <a:t>(verse 18c)</a:t>
            </a:r>
            <a:endParaRPr lang="en-US" sz="2800" b="1" dirty="0"/>
          </a:p>
          <a:p>
            <a:pPr marL="0" indent="0">
              <a:buNone/>
            </a:pPr>
            <a:r>
              <a:rPr lang="en-US" sz="2400" b="1" dirty="0">
                <a:solidFill>
                  <a:srgbClr val="FF0000"/>
                </a:solidFill>
              </a:rPr>
              <a:t>18</a:t>
            </a:r>
            <a:r>
              <a:rPr lang="en-US" sz="2800" b="1" dirty="0"/>
              <a:t> …</a:t>
            </a:r>
            <a:r>
              <a:rPr lang="en-US" sz="2800" b="1" i="1" dirty="0"/>
              <a:t>what are the riches of </a:t>
            </a:r>
            <a:r>
              <a:rPr lang="en-US" sz="2800" b="1" i="1" dirty="0">
                <a:solidFill>
                  <a:srgbClr val="0070C0"/>
                </a:solidFill>
              </a:rPr>
              <a:t>his glorious inheritance </a:t>
            </a:r>
            <a:r>
              <a:rPr lang="en-US" sz="2800" b="1" i="1" dirty="0"/>
              <a:t>in the saints</a:t>
            </a:r>
            <a:r>
              <a:rPr lang="en-US" sz="2800" b="1" dirty="0"/>
              <a:t>…  </a:t>
            </a:r>
          </a:p>
          <a:p>
            <a:pPr marL="0" indent="0">
              <a:buNone/>
            </a:pPr>
            <a:r>
              <a:rPr lang="en-US" sz="2400" b="1" dirty="0">
                <a:solidFill>
                  <a:srgbClr val="FF0000"/>
                </a:solidFill>
              </a:rPr>
              <a:t>18</a:t>
            </a:r>
            <a:r>
              <a:rPr lang="en-US" sz="2800" b="1" dirty="0"/>
              <a:t> </a:t>
            </a:r>
            <a:r>
              <a:rPr lang="en-US" sz="2800" b="1" i="1" dirty="0">
                <a:solidFill>
                  <a:srgbClr val="0070C0"/>
                </a:solidFill>
              </a:rPr>
              <a:t>his holy people </a:t>
            </a:r>
            <a:r>
              <a:rPr lang="en-US" sz="2800" b="1" i="1" dirty="0"/>
              <a:t>who </a:t>
            </a:r>
            <a:r>
              <a:rPr lang="en-US" sz="2800" b="1" i="1" dirty="0">
                <a:solidFill>
                  <a:srgbClr val="0070C0"/>
                </a:solidFill>
              </a:rPr>
              <a:t>are</a:t>
            </a:r>
            <a:r>
              <a:rPr lang="en-US" sz="2800" b="1" i="1" dirty="0"/>
              <a:t> his rich and glorious inheritance</a:t>
            </a:r>
            <a:r>
              <a:rPr lang="en-US" sz="2800" b="1" dirty="0"/>
              <a:t>… </a:t>
            </a:r>
            <a:r>
              <a:rPr lang="en-US" sz="2800" b="1" dirty="0">
                <a:solidFill>
                  <a:srgbClr val="C00000"/>
                </a:solidFill>
              </a:rPr>
              <a:t>NLT</a:t>
            </a:r>
          </a:p>
          <a:p>
            <a:pPr marL="0" indent="0">
              <a:buNone/>
            </a:pPr>
            <a:endParaRPr lang="en-US" sz="4400" b="1" dirty="0">
              <a:solidFill>
                <a:srgbClr val="C00000"/>
              </a:solidFill>
            </a:endParaRPr>
          </a:p>
        </p:txBody>
      </p:sp>
    </p:spTree>
    <p:extLst>
      <p:ext uri="{BB962C8B-B14F-4D97-AF65-F5344CB8AC3E}">
        <p14:creationId xmlns:p14="http://schemas.microsoft.com/office/powerpoint/2010/main" val="2265742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circle(in)">
                                      <p:cBhvr>
                                        <p:cTn id="11" dur="2000"/>
                                        <p:tgtEl>
                                          <p:spTgt spid="5">
                                            <p:txEl>
                                              <p:pRg st="1" end="1"/>
                                            </p:txEl>
                                          </p:spTgt>
                                        </p:tgtEl>
                                      </p:cBhvr>
                                    </p:animEffect>
                                  </p:childTnLst>
                                </p:cTn>
                              </p:par>
                            </p:childTnLst>
                          </p:cTn>
                        </p:par>
                        <p:par>
                          <p:cTn id="12" fill="hold">
                            <p:stCondLst>
                              <p:cond delay="4000"/>
                            </p:stCondLst>
                            <p:childTnLst>
                              <p:par>
                                <p:cTn id="13" presetID="6" presetClass="entr" presetSubtype="16" fill="hold" nodeType="after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circle(in)">
                                      <p:cBhvr>
                                        <p:cTn id="15" dur="2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2A1101-FB4A-46B9-8908-0F75C965EEE4}"/>
              </a:ext>
            </a:extLst>
          </p:cNvPr>
          <p:cNvSpPr>
            <a:spLocks noGrp="1"/>
          </p:cNvSpPr>
          <p:nvPr>
            <p:ph type="title"/>
          </p:nvPr>
        </p:nvSpPr>
        <p:spPr/>
        <p:txBody>
          <a:bodyPr>
            <a:normAutofit/>
          </a:bodyPr>
          <a:lstStyle/>
          <a:p>
            <a:r>
              <a:rPr lang="en-US" sz="3600" b="1" dirty="0">
                <a:solidFill>
                  <a:srgbClr val="C00000"/>
                </a:solidFill>
                <a:effectLst/>
                <a:ea typeface="Calibri" panose="020F0502020204030204" pitchFamily="34" charset="0"/>
              </a:rPr>
              <a:t>II. </a:t>
            </a:r>
            <a:r>
              <a:rPr lang="en-US" sz="3600" b="1" dirty="0">
                <a:effectLst/>
                <a:ea typeface="Calibri" panose="020F0502020204030204" pitchFamily="34" charset="0"/>
              </a:rPr>
              <a:t>Pray that God’s people would continue to grow in their knowledge and understanding of Him and His ways </a:t>
            </a:r>
            <a:r>
              <a:rPr lang="en-US" sz="3600" b="1" i="1" dirty="0">
                <a:effectLst/>
                <a:ea typeface="Calibri" panose="020F0502020204030204" pitchFamily="34" charset="0"/>
              </a:rPr>
              <a:t>(verses 17-21)</a:t>
            </a:r>
            <a:endParaRPr lang="en-US" sz="3600" b="1" i="1" dirty="0"/>
          </a:p>
        </p:txBody>
      </p:sp>
      <p:sp>
        <p:nvSpPr>
          <p:cNvPr id="5" name="Content Placeholder 4">
            <a:extLst>
              <a:ext uri="{FF2B5EF4-FFF2-40B4-BE49-F238E27FC236}">
                <a16:creationId xmlns:a16="http://schemas.microsoft.com/office/drawing/2014/main" id="{AB5DB673-2A69-412B-A9B3-AAA1AD838AA0}"/>
              </a:ext>
            </a:extLst>
          </p:cNvPr>
          <p:cNvSpPr>
            <a:spLocks noGrp="1"/>
          </p:cNvSpPr>
          <p:nvPr>
            <p:ph idx="1"/>
          </p:nvPr>
        </p:nvSpPr>
        <p:spPr/>
        <p:txBody>
          <a:bodyPr>
            <a:noAutofit/>
          </a:bodyPr>
          <a:lstStyle/>
          <a:p>
            <a:pPr marL="514350" indent="-514350">
              <a:buFont typeface="+mj-lt"/>
              <a:buAutoNum type="alphaUcPeriod" startAt="3"/>
            </a:pPr>
            <a:r>
              <a:rPr lang="en-US" sz="2800" b="1" dirty="0"/>
              <a:t>Pray that God would lead us to live well for Him by knowing our great value to Him </a:t>
            </a:r>
            <a:r>
              <a:rPr lang="en-US" sz="2800" b="1" i="1" dirty="0"/>
              <a:t>(verse 18c)</a:t>
            </a:r>
            <a:endParaRPr lang="en-US" sz="2800" b="1" dirty="0"/>
          </a:p>
          <a:p>
            <a:pPr marL="0" indent="0">
              <a:buNone/>
            </a:pPr>
            <a:r>
              <a:rPr lang="en-US" sz="2400" b="1" dirty="0">
                <a:solidFill>
                  <a:srgbClr val="FF0000"/>
                </a:solidFill>
              </a:rPr>
              <a:t>18</a:t>
            </a:r>
            <a:r>
              <a:rPr lang="en-US" sz="2800" b="1" dirty="0"/>
              <a:t> …</a:t>
            </a:r>
            <a:r>
              <a:rPr lang="en-US" sz="2800" b="1" i="1" dirty="0"/>
              <a:t>what are the riches of </a:t>
            </a:r>
            <a:r>
              <a:rPr lang="en-US" sz="2800" b="1" i="1" dirty="0">
                <a:solidFill>
                  <a:srgbClr val="0070C0"/>
                </a:solidFill>
              </a:rPr>
              <a:t>his glorious inheritance </a:t>
            </a:r>
            <a:r>
              <a:rPr lang="en-US" sz="2800" b="1" i="1" dirty="0"/>
              <a:t>in the saints</a:t>
            </a:r>
            <a:r>
              <a:rPr lang="en-US" sz="2800" b="1" dirty="0"/>
              <a:t>…  </a:t>
            </a:r>
          </a:p>
          <a:p>
            <a:pPr marL="0" indent="0">
              <a:buNone/>
            </a:pPr>
            <a:r>
              <a:rPr lang="en-US" sz="2800" b="1" dirty="0"/>
              <a:t>“</a:t>
            </a:r>
            <a:r>
              <a:rPr lang="en-US" sz="2800" b="1" i="1" dirty="0"/>
              <a:t>Then </a:t>
            </a:r>
            <a:r>
              <a:rPr lang="en-US" sz="2800" b="1" i="1" dirty="0">
                <a:solidFill>
                  <a:srgbClr val="0070C0"/>
                </a:solidFill>
              </a:rPr>
              <a:t>those who feared the Lord </a:t>
            </a:r>
            <a:r>
              <a:rPr lang="en-US" sz="2800" b="1" i="1" dirty="0"/>
              <a:t>spoke with one another. The Lord paid attention and heard them, and a book of remembrance was written before him of </a:t>
            </a:r>
            <a:r>
              <a:rPr lang="en-US" sz="2800" b="1" i="1" dirty="0">
                <a:solidFill>
                  <a:srgbClr val="0070C0"/>
                </a:solidFill>
              </a:rPr>
              <a:t>those who feared the Lord and esteemed his name</a:t>
            </a:r>
            <a:r>
              <a:rPr lang="en-US" sz="2800" b="1" i="1" dirty="0"/>
              <a:t>. “</a:t>
            </a:r>
            <a:r>
              <a:rPr lang="en-US" sz="2800" b="1" i="1" dirty="0">
                <a:solidFill>
                  <a:srgbClr val="0070C0"/>
                </a:solidFill>
              </a:rPr>
              <a:t>They shall be mine</a:t>
            </a:r>
            <a:r>
              <a:rPr lang="en-US" sz="2800" b="1" i="1" dirty="0"/>
              <a:t>, says the Lord of hosts, in the day when I make up </a:t>
            </a:r>
            <a:r>
              <a:rPr lang="en-US" sz="2800" b="1" i="1" dirty="0">
                <a:solidFill>
                  <a:srgbClr val="0070C0"/>
                </a:solidFill>
              </a:rPr>
              <a:t>my treasured possession</a:t>
            </a:r>
            <a:r>
              <a:rPr lang="en-US" sz="2800" b="1" i="1" dirty="0"/>
              <a:t>, and I will spare them as a man spares his son who serves him</a:t>
            </a:r>
            <a:r>
              <a:rPr lang="en-US" sz="2800" b="1" dirty="0"/>
              <a:t>.” </a:t>
            </a:r>
            <a:r>
              <a:rPr lang="en-US" sz="2800" b="1" dirty="0">
                <a:solidFill>
                  <a:srgbClr val="C00000"/>
                </a:solidFill>
              </a:rPr>
              <a:t>Malachi 3:16-17 </a:t>
            </a:r>
          </a:p>
        </p:txBody>
      </p:sp>
    </p:spTree>
    <p:extLst>
      <p:ext uri="{BB962C8B-B14F-4D97-AF65-F5344CB8AC3E}">
        <p14:creationId xmlns:p14="http://schemas.microsoft.com/office/powerpoint/2010/main" val="1537394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circle(in)">
                                      <p:cBhvr>
                                        <p:cTn id="7" dur="2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2A1101-FB4A-46B9-8908-0F75C965EEE4}"/>
              </a:ext>
            </a:extLst>
          </p:cNvPr>
          <p:cNvSpPr>
            <a:spLocks noGrp="1"/>
          </p:cNvSpPr>
          <p:nvPr>
            <p:ph type="title"/>
          </p:nvPr>
        </p:nvSpPr>
        <p:spPr/>
        <p:txBody>
          <a:bodyPr>
            <a:normAutofit/>
          </a:bodyPr>
          <a:lstStyle/>
          <a:p>
            <a:r>
              <a:rPr lang="en-US" sz="3600" b="1" dirty="0">
                <a:solidFill>
                  <a:srgbClr val="C00000"/>
                </a:solidFill>
                <a:effectLst/>
                <a:ea typeface="Calibri" panose="020F0502020204030204" pitchFamily="34" charset="0"/>
              </a:rPr>
              <a:t>II. </a:t>
            </a:r>
            <a:r>
              <a:rPr lang="en-US" sz="3600" b="1" dirty="0">
                <a:effectLst/>
                <a:ea typeface="Calibri" panose="020F0502020204030204" pitchFamily="34" charset="0"/>
              </a:rPr>
              <a:t>Pray that God’s people would continue to grow in their knowledge and understanding of Him and His ways </a:t>
            </a:r>
            <a:r>
              <a:rPr lang="en-US" sz="3600" b="1" i="1" dirty="0">
                <a:effectLst/>
                <a:ea typeface="Calibri" panose="020F0502020204030204" pitchFamily="34" charset="0"/>
              </a:rPr>
              <a:t>(verses 17-21)</a:t>
            </a:r>
            <a:endParaRPr lang="en-US" sz="3600" b="1" i="1" dirty="0"/>
          </a:p>
        </p:txBody>
      </p:sp>
      <p:sp>
        <p:nvSpPr>
          <p:cNvPr id="5" name="Content Placeholder 4">
            <a:extLst>
              <a:ext uri="{FF2B5EF4-FFF2-40B4-BE49-F238E27FC236}">
                <a16:creationId xmlns:a16="http://schemas.microsoft.com/office/drawing/2014/main" id="{AB5DB673-2A69-412B-A9B3-AAA1AD838AA0}"/>
              </a:ext>
            </a:extLst>
          </p:cNvPr>
          <p:cNvSpPr>
            <a:spLocks noGrp="1"/>
          </p:cNvSpPr>
          <p:nvPr>
            <p:ph idx="1"/>
          </p:nvPr>
        </p:nvSpPr>
        <p:spPr/>
        <p:txBody>
          <a:bodyPr>
            <a:noAutofit/>
          </a:bodyPr>
          <a:lstStyle/>
          <a:p>
            <a:pPr marL="514350" indent="-514350">
              <a:buFont typeface="+mj-lt"/>
              <a:buAutoNum type="alphaUcPeriod" startAt="4"/>
            </a:pPr>
            <a:r>
              <a:rPr lang="en-US" sz="2800" b="1" dirty="0"/>
              <a:t>Pray that God would lead us to live well for Him by trusting His mighty power towards us </a:t>
            </a:r>
            <a:r>
              <a:rPr lang="en-US" sz="2800" b="1" i="1" dirty="0"/>
              <a:t>(verses 19-21)</a:t>
            </a:r>
          </a:p>
          <a:p>
            <a:pPr marL="0" indent="0">
              <a:buNone/>
            </a:pPr>
            <a:r>
              <a:rPr lang="en-US" sz="2400" b="1" dirty="0">
                <a:solidFill>
                  <a:srgbClr val="FF0000"/>
                </a:solidFill>
              </a:rPr>
              <a:t>19</a:t>
            </a:r>
            <a:r>
              <a:rPr lang="en-US" sz="2800" b="1" dirty="0"/>
              <a:t> </a:t>
            </a:r>
            <a:r>
              <a:rPr lang="en-US" sz="2800" b="1" i="1" dirty="0"/>
              <a:t>and what is </a:t>
            </a:r>
            <a:r>
              <a:rPr lang="en-US" sz="2800" b="1" i="1" dirty="0">
                <a:solidFill>
                  <a:srgbClr val="0070C0"/>
                </a:solidFill>
              </a:rPr>
              <a:t>the immeasurable greatness of his power toward us who believe</a:t>
            </a:r>
            <a:r>
              <a:rPr lang="en-US" sz="2800" b="1" dirty="0">
                <a:solidFill>
                  <a:srgbClr val="0070C0"/>
                </a:solidFill>
              </a:rPr>
              <a:t>, </a:t>
            </a:r>
            <a:r>
              <a:rPr lang="en-US" sz="2800" b="1" i="1" dirty="0">
                <a:solidFill>
                  <a:srgbClr val="0070C0"/>
                </a:solidFill>
              </a:rPr>
              <a:t>according to the working of his great might</a:t>
            </a:r>
            <a:r>
              <a:rPr lang="en-US" sz="2800" b="1" dirty="0"/>
              <a:t> </a:t>
            </a:r>
            <a:r>
              <a:rPr lang="en-US" sz="2400" b="1" dirty="0">
                <a:solidFill>
                  <a:srgbClr val="FF0000"/>
                </a:solidFill>
              </a:rPr>
              <a:t>20</a:t>
            </a:r>
            <a:r>
              <a:rPr lang="en-US" sz="2800" b="1" dirty="0"/>
              <a:t> </a:t>
            </a:r>
            <a:r>
              <a:rPr lang="en-US" sz="2800" b="1" i="1" dirty="0"/>
              <a:t>that he worked in Christ when he raised him from the dead and seated him at his right hand in the heavenly places</a:t>
            </a:r>
            <a:r>
              <a:rPr lang="en-US" sz="2800" b="1" dirty="0"/>
              <a:t>, </a:t>
            </a:r>
            <a:r>
              <a:rPr lang="en-US" sz="2400" b="1" dirty="0">
                <a:solidFill>
                  <a:srgbClr val="FF0000"/>
                </a:solidFill>
              </a:rPr>
              <a:t>21</a:t>
            </a:r>
            <a:r>
              <a:rPr lang="en-US" sz="2800" b="1" dirty="0"/>
              <a:t> </a:t>
            </a:r>
            <a:r>
              <a:rPr lang="en-US" sz="2800" b="1" i="1" dirty="0"/>
              <a:t>far above all rule and authority and power and dominion, and above every name that is named</a:t>
            </a:r>
            <a:r>
              <a:rPr lang="en-US" sz="2800" b="1" dirty="0"/>
              <a:t>, </a:t>
            </a:r>
            <a:r>
              <a:rPr lang="en-US" sz="2800" b="1" i="1" dirty="0"/>
              <a:t>not only in this age but also in the one to come</a:t>
            </a:r>
            <a:r>
              <a:rPr lang="en-US" sz="2800" b="1" dirty="0"/>
              <a:t>. </a:t>
            </a:r>
          </a:p>
          <a:p>
            <a:pPr marL="0" indent="0">
              <a:buNone/>
            </a:pPr>
            <a:endParaRPr lang="en-US" sz="4400" b="1" dirty="0">
              <a:solidFill>
                <a:srgbClr val="C00000"/>
              </a:solidFill>
            </a:endParaRPr>
          </a:p>
        </p:txBody>
      </p:sp>
    </p:spTree>
    <p:extLst>
      <p:ext uri="{BB962C8B-B14F-4D97-AF65-F5344CB8AC3E}">
        <p14:creationId xmlns:p14="http://schemas.microsoft.com/office/powerpoint/2010/main" val="178455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circle(in)">
                                      <p:cBhvr>
                                        <p:cTn id="11" dur="2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2A1101-FB4A-46B9-8908-0F75C965EEE4}"/>
              </a:ext>
            </a:extLst>
          </p:cNvPr>
          <p:cNvSpPr>
            <a:spLocks noGrp="1"/>
          </p:cNvSpPr>
          <p:nvPr>
            <p:ph type="title"/>
          </p:nvPr>
        </p:nvSpPr>
        <p:spPr/>
        <p:txBody>
          <a:bodyPr>
            <a:normAutofit/>
          </a:bodyPr>
          <a:lstStyle/>
          <a:p>
            <a:r>
              <a:rPr lang="en-US" sz="3600" b="1" dirty="0">
                <a:solidFill>
                  <a:srgbClr val="C00000"/>
                </a:solidFill>
                <a:effectLst/>
                <a:ea typeface="Calibri" panose="020F0502020204030204" pitchFamily="34" charset="0"/>
              </a:rPr>
              <a:t>II. </a:t>
            </a:r>
            <a:r>
              <a:rPr lang="en-US" sz="3600" b="1" dirty="0">
                <a:effectLst/>
                <a:ea typeface="Calibri" panose="020F0502020204030204" pitchFamily="34" charset="0"/>
              </a:rPr>
              <a:t>Pray that God’s people would continue to grow in their knowledge and understanding of Him and His ways </a:t>
            </a:r>
            <a:r>
              <a:rPr lang="en-US" sz="3600" b="1" i="1" dirty="0">
                <a:effectLst/>
                <a:ea typeface="Calibri" panose="020F0502020204030204" pitchFamily="34" charset="0"/>
              </a:rPr>
              <a:t>(verses 17-21)</a:t>
            </a:r>
            <a:endParaRPr lang="en-US" sz="3600" b="1" i="1" dirty="0"/>
          </a:p>
        </p:txBody>
      </p:sp>
      <p:sp>
        <p:nvSpPr>
          <p:cNvPr id="5" name="Content Placeholder 4">
            <a:extLst>
              <a:ext uri="{FF2B5EF4-FFF2-40B4-BE49-F238E27FC236}">
                <a16:creationId xmlns:a16="http://schemas.microsoft.com/office/drawing/2014/main" id="{AB5DB673-2A69-412B-A9B3-AAA1AD838AA0}"/>
              </a:ext>
            </a:extLst>
          </p:cNvPr>
          <p:cNvSpPr>
            <a:spLocks noGrp="1"/>
          </p:cNvSpPr>
          <p:nvPr>
            <p:ph idx="1"/>
          </p:nvPr>
        </p:nvSpPr>
        <p:spPr/>
        <p:txBody>
          <a:bodyPr>
            <a:noAutofit/>
          </a:bodyPr>
          <a:lstStyle/>
          <a:p>
            <a:pPr marL="514350" indent="-514350">
              <a:buFont typeface="+mj-lt"/>
              <a:buAutoNum type="alphaUcPeriod" startAt="4"/>
            </a:pPr>
            <a:r>
              <a:rPr lang="en-US" sz="2800" b="1" dirty="0"/>
              <a:t>Pray that God would lead us to live well for Him by trusting His mighty power towards us </a:t>
            </a:r>
            <a:r>
              <a:rPr lang="en-US" sz="2800" b="1" i="1" dirty="0"/>
              <a:t>(verses 19-21)</a:t>
            </a:r>
          </a:p>
          <a:p>
            <a:pPr marL="0" indent="0">
              <a:buNone/>
            </a:pPr>
            <a:r>
              <a:rPr lang="en-US" sz="2400" b="1" dirty="0">
                <a:solidFill>
                  <a:srgbClr val="FF0000"/>
                </a:solidFill>
              </a:rPr>
              <a:t>19</a:t>
            </a:r>
            <a:r>
              <a:rPr lang="en-US" sz="2800" b="1" dirty="0"/>
              <a:t> </a:t>
            </a:r>
            <a:r>
              <a:rPr lang="en-US" sz="2800" b="1" i="1" dirty="0"/>
              <a:t>and what is the immeasurable greatness of his power toward us who believe</a:t>
            </a:r>
            <a:r>
              <a:rPr lang="en-US" sz="2800" b="1" dirty="0"/>
              <a:t>, </a:t>
            </a:r>
            <a:r>
              <a:rPr lang="en-US" sz="2800" b="1" i="1" dirty="0"/>
              <a:t>according to the working of </a:t>
            </a:r>
            <a:r>
              <a:rPr lang="en-US" sz="2800" b="1" i="1" dirty="0">
                <a:solidFill>
                  <a:srgbClr val="0070C0"/>
                </a:solidFill>
              </a:rPr>
              <a:t>his great might</a:t>
            </a:r>
            <a:r>
              <a:rPr lang="en-US" sz="2800" b="1" dirty="0"/>
              <a:t> </a:t>
            </a:r>
            <a:r>
              <a:rPr lang="en-US" sz="2400" b="1" dirty="0">
                <a:solidFill>
                  <a:srgbClr val="FF0000"/>
                </a:solidFill>
              </a:rPr>
              <a:t>20</a:t>
            </a:r>
            <a:r>
              <a:rPr lang="en-US" sz="2800" b="1" dirty="0"/>
              <a:t> </a:t>
            </a:r>
            <a:r>
              <a:rPr lang="en-US" sz="2800" b="1" i="1" dirty="0"/>
              <a:t>that </a:t>
            </a:r>
            <a:r>
              <a:rPr lang="en-US" sz="2800" b="1" i="1" dirty="0">
                <a:solidFill>
                  <a:srgbClr val="0070C0"/>
                </a:solidFill>
              </a:rPr>
              <a:t>he worked in Christ when he raised him from the dead</a:t>
            </a:r>
            <a:r>
              <a:rPr lang="en-US" sz="2800" b="1" i="1" dirty="0"/>
              <a:t> and </a:t>
            </a:r>
            <a:r>
              <a:rPr lang="en-US" sz="2800" b="1" i="1" dirty="0">
                <a:solidFill>
                  <a:srgbClr val="0070C0"/>
                </a:solidFill>
              </a:rPr>
              <a:t>seated him at his right hand </a:t>
            </a:r>
            <a:r>
              <a:rPr lang="en-US" sz="2800" b="1" i="1" dirty="0"/>
              <a:t>in the heavenly places</a:t>
            </a:r>
            <a:r>
              <a:rPr lang="en-US" sz="2800" b="1" dirty="0"/>
              <a:t>, </a:t>
            </a:r>
            <a:r>
              <a:rPr lang="en-US" sz="2400" b="1" dirty="0">
                <a:solidFill>
                  <a:srgbClr val="FF0000"/>
                </a:solidFill>
              </a:rPr>
              <a:t>21</a:t>
            </a:r>
            <a:r>
              <a:rPr lang="en-US" sz="2800" b="1" dirty="0"/>
              <a:t> </a:t>
            </a:r>
            <a:r>
              <a:rPr lang="en-US" sz="2800" b="1" i="1" dirty="0">
                <a:solidFill>
                  <a:srgbClr val="0070C0"/>
                </a:solidFill>
              </a:rPr>
              <a:t>far above all rule and authority and power and dominion</a:t>
            </a:r>
            <a:r>
              <a:rPr lang="en-US" sz="2800" b="1" i="1" dirty="0"/>
              <a:t>, and </a:t>
            </a:r>
            <a:r>
              <a:rPr lang="en-US" sz="2800" b="1" i="1" dirty="0">
                <a:solidFill>
                  <a:srgbClr val="0070C0"/>
                </a:solidFill>
              </a:rPr>
              <a:t>above every name that is named</a:t>
            </a:r>
            <a:r>
              <a:rPr lang="en-US" sz="2800" b="1" dirty="0"/>
              <a:t>, </a:t>
            </a:r>
            <a:r>
              <a:rPr lang="en-US" sz="2800" b="1" i="1" dirty="0"/>
              <a:t>not only </a:t>
            </a:r>
            <a:r>
              <a:rPr lang="en-US" sz="2800" b="1" i="1" dirty="0">
                <a:solidFill>
                  <a:srgbClr val="0070C0"/>
                </a:solidFill>
              </a:rPr>
              <a:t>in this age </a:t>
            </a:r>
            <a:r>
              <a:rPr lang="en-US" sz="2800" b="1" i="1" dirty="0"/>
              <a:t>but </a:t>
            </a:r>
            <a:r>
              <a:rPr lang="en-US" sz="2800" b="1" i="1" dirty="0">
                <a:solidFill>
                  <a:srgbClr val="0070C0"/>
                </a:solidFill>
              </a:rPr>
              <a:t>also in the one to come</a:t>
            </a:r>
            <a:r>
              <a:rPr lang="en-US" sz="2800" b="1" dirty="0"/>
              <a:t>. </a:t>
            </a:r>
          </a:p>
          <a:p>
            <a:pPr marL="0" indent="0">
              <a:buNone/>
            </a:pPr>
            <a:endParaRPr lang="en-US" sz="4400" b="1" dirty="0">
              <a:solidFill>
                <a:srgbClr val="C00000"/>
              </a:solidFill>
            </a:endParaRPr>
          </a:p>
        </p:txBody>
      </p:sp>
    </p:spTree>
    <p:extLst>
      <p:ext uri="{BB962C8B-B14F-4D97-AF65-F5344CB8AC3E}">
        <p14:creationId xmlns:p14="http://schemas.microsoft.com/office/powerpoint/2010/main" val="11624557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2A1101-FB4A-46B9-8908-0F75C965EEE4}"/>
              </a:ext>
            </a:extLst>
          </p:cNvPr>
          <p:cNvSpPr>
            <a:spLocks noGrp="1"/>
          </p:cNvSpPr>
          <p:nvPr>
            <p:ph type="title"/>
          </p:nvPr>
        </p:nvSpPr>
        <p:spPr/>
        <p:txBody>
          <a:bodyPr>
            <a:normAutofit/>
          </a:bodyPr>
          <a:lstStyle/>
          <a:p>
            <a:r>
              <a:rPr lang="en-US" sz="3600" b="1" dirty="0">
                <a:solidFill>
                  <a:srgbClr val="C00000"/>
                </a:solidFill>
                <a:effectLst/>
                <a:ea typeface="Calibri" panose="020F0502020204030204" pitchFamily="34" charset="0"/>
              </a:rPr>
              <a:t>II. </a:t>
            </a:r>
            <a:r>
              <a:rPr lang="en-US" sz="3600" b="1" dirty="0">
                <a:effectLst/>
                <a:ea typeface="Calibri" panose="020F0502020204030204" pitchFamily="34" charset="0"/>
              </a:rPr>
              <a:t>Pray that God’s people would continue to grow in their knowledge and understanding of Him and His ways </a:t>
            </a:r>
            <a:r>
              <a:rPr lang="en-US" sz="3600" b="1" i="1" dirty="0">
                <a:effectLst/>
                <a:ea typeface="Calibri" panose="020F0502020204030204" pitchFamily="34" charset="0"/>
              </a:rPr>
              <a:t>(verses 17-21)</a:t>
            </a:r>
            <a:endParaRPr lang="en-US" sz="3600" b="1" i="1" dirty="0"/>
          </a:p>
        </p:txBody>
      </p:sp>
      <p:sp>
        <p:nvSpPr>
          <p:cNvPr id="5" name="Content Placeholder 4">
            <a:extLst>
              <a:ext uri="{FF2B5EF4-FFF2-40B4-BE49-F238E27FC236}">
                <a16:creationId xmlns:a16="http://schemas.microsoft.com/office/drawing/2014/main" id="{AB5DB673-2A69-412B-A9B3-AAA1AD838AA0}"/>
              </a:ext>
            </a:extLst>
          </p:cNvPr>
          <p:cNvSpPr>
            <a:spLocks noGrp="1"/>
          </p:cNvSpPr>
          <p:nvPr>
            <p:ph idx="1"/>
          </p:nvPr>
        </p:nvSpPr>
        <p:spPr/>
        <p:txBody>
          <a:bodyPr>
            <a:noAutofit/>
          </a:bodyPr>
          <a:lstStyle/>
          <a:p>
            <a:pPr marL="514350" indent="-514350">
              <a:buFont typeface="+mj-lt"/>
              <a:buAutoNum type="alphaUcPeriod" startAt="4"/>
            </a:pPr>
            <a:r>
              <a:rPr lang="en-US" sz="2800" b="1" dirty="0"/>
              <a:t>Pray that God would lead us to live well for Him by trusting His mighty power towards us </a:t>
            </a:r>
            <a:r>
              <a:rPr lang="en-US" sz="2800" b="1" i="1" dirty="0"/>
              <a:t>(verses 19-21)</a:t>
            </a:r>
          </a:p>
          <a:p>
            <a:pPr marL="0" indent="0">
              <a:buNone/>
            </a:pPr>
            <a:r>
              <a:rPr lang="en-US" sz="2800" b="1" i="1" dirty="0"/>
              <a:t>For </a:t>
            </a:r>
            <a:r>
              <a:rPr lang="en-US" sz="2800" b="1" i="1" dirty="0">
                <a:solidFill>
                  <a:srgbClr val="0070C0"/>
                </a:solidFill>
              </a:rPr>
              <a:t>we</a:t>
            </a:r>
            <a:r>
              <a:rPr lang="en-US" sz="2800" b="1" i="1" dirty="0"/>
              <a:t> do not </a:t>
            </a:r>
            <a:r>
              <a:rPr lang="en-US" sz="2800" b="1" i="1" dirty="0">
                <a:solidFill>
                  <a:srgbClr val="0070C0"/>
                </a:solidFill>
              </a:rPr>
              <a:t>wrestle</a:t>
            </a:r>
            <a:r>
              <a:rPr lang="en-US" sz="2800" b="1" i="1" dirty="0"/>
              <a:t> against flesh and blood, but </a:t>
            </a:r>
            <a:r>
              <a:rPr lang="en-US" sz="2800" b="1" i="1" dirty="0">
                <a:solidFill>
                  <a:srgbClr val="0070C0"/>
                </a:solidFill>
              </a:rPr>
              <a:t>against the rulers, against the authorities, against the cosmic powers over this present darkness, against the spiritual forces of evil </a:t>
            </a:r>
            <a:r>
              <a:rPr lang="en-US" sz="2800" b="1" i="1" u="sng" dirty="0">
                <a:solidFill>
                  <a:srgbClr val="0070C0"/>
                </a:solidFill>
              </a:rPr>
              <a:t>in the heavenly places</a:t>
            </a:r>
            <a:r>
              <a:rPr lang="en-US" sz="2800" b="1" i="1" dirty="0"/>
              <a:t>. Therefore take up the whole armor of God, that you may be able to withstand </a:t>
            </a:r>
            <a:r>
              <a:rPr lang="en-US" sz="2800" b="1" i="1" dirty="0">
                <a:solidFill>
                  <a:srgbClr val="0070C0"/>
                </a:solidFill>
              </a:rPr>
              <a:t>in the evil day</a:t>
            </a:r>
            <a:r>
              <a:rPr lang="en-US" sz="2800" b="1" i="1" dirty="0"/>
              <a:t>, and having done all, to stand firm</a:t>
            </a:r>
            <a:r>
              <a:rPr lang="en-US" sz="2800" b="1" dirty="0"/>
              <a:t>. </a:t>
            </a:r>
            <a:r>
              <a:rPr lang="en-US" sz="2800" b="1" dirty="0">
                <a:solidFill>
                  <a:srgbClr val="C00000"/>
                </a:solidFill>
              </a:rPr>
              <a:t>Ephesians 6:12-13</a:t>
            </a:r>
          </a:p>
          <a:p>
            <a:pPr marL="0" indent="0">
              <a:buNone/>
            </a:pPr>
            <a:endParaRPr lang="en-US" sz="4400" b="1" dirty="0">
              <a:solidFill>
                <a:srgbClr val="C00000"/>
              </a:solidFill>
            </a:endParaRPr>
          </a:p>
        </p:txBody>
      </p:sp>
    </p:spTree>
    <p:extLst>
      <p:ext uri="{BB962C8B-B14F-4D97-AF65-F5344CB8AC3E}">
        <p14:creationId xmlns:p14="http://schemas.microsoft.com/office/powerpoint/2010/main" val="2113806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circle(in)">
                                      <p:cBhvr>
                                        <p:cTn id="7" dur="2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2A1101-FB4A-46B9-8908-0F75C965EEE4}"/>
              </a:ext>
            </a:extLst>
          </p:cNvPr>
          <p:cNvSpPr>
            <a:spLocks noGrp="1"/>
          </p:cNvSpPr>
          <p:nvPr>
            <p:ph type="title"/>
          </p:nvPr>
        </p:nvSpPr>
        <p:spPr/>
        <p:txBody>
          <a:bodyPr>
            <a:normAutofit/>
          </a:bodyPr>
          <a:lstStyle/>
          <a:p>
            <a:r>
              <a:rPr lang="en-US" sz="3600" b="1" dirty="0">
                <a:solidFill>
                  <a:srgbClr val="C00000"/>
                </a:solidFill>
                <a:effectLst/>
                <a:ea typeface="Calibri" panose="020F0502020204030204" pitchFamily="34" charset="0"/>
              </a:rPr>
              <a:t>II. </a:t>
            </a:r>
            <a:r>
              <a:rPr lang="en-US" sz="3600" b="1" dirty="0">
                <a:effectLst/>
                <a:ea typeface="Calibri" panose="020F0502020204030204" pitchFamily="34" charset="0"/>
              </a:rPr>
              <a:t>Pray that God’s people would continue to grow in their knowledge and understanding of Him and His ways </a:t>
            </a:r>
            <a:r>
              <a:rPr lang="en-US" sz="3600" b="1" i="1" dirty="0">
                <a:effectLst/>
                <a:ea typeface="Calibri" panose="020F0502020204030204" pitchFamily="34" charset="0"/>
              </a:rPr>
              <a:t>(verses 17-21)</a:t>
            </a:r>
            <a:endParaRPr lang="en-US" sz="3600" b="1" i="1" dirty="0"/>
          </a:p>
        </p:txBody>
      </p:sp>
      <p:sp>
        <p:nvSpPr>
          <p:cNvPr id="5" name="Content Placeholder 4">
            <a:extLst>
              <a:ext uri="{FF2B5EF4-FFF2-40B4-BE49-F238E27FC236}">
                <a16:creationId xmlns:a16="http://schemas.microsoft.com/office/drawing/2014/main" id="{AB5DB673-2A69-412B-A9B3-AAA1AD838AA0}"/>
              </a:ext>
            </a:extLst>
          </p:cNvPr>
          <p:cNvSpPr>
            <a:spLocks noGrp="1"/>
          </p:cNvSpPr>
          <p:nvPr>
            <p:ph idx="1"/>
          </p:nvPr>
        </p:nvSpPr>
        <p:spPr/>
        <p:txBody>
          <a:bodyPr>
            <a:noAutofit/>
          </a:bodyPr>
          <a:lstStyle/>
          <a:p>
            <a:pPr marL="514350" indent="-514350">
              <a:buFont typeface="+mj-lt"/>
              <a:buAutoNum type="alphaUcPeriod" startAt="4"/>
            </a:pPr>
            <a:r>
              <a:rPr lang="en-US" sz="2800" b="1" dirty="0"/>
              <a:t>Pray that God would lead us to live well for Him by trusting His mighty power towards us </a:t>
            </a:r>
            <a:r>
              <a:rPr lang="en-US" sz="2800" b="1" i="1" dirty="0"/>
              <a:t>(verses 19-21)</a:t>
            </a:r>
          </a:p>
          <a:p>
            <a:pPr marL="0" indent="0">
              <a:buNone/>
            </a:pPr>
            <a:r>
              <a:rPr lang="en-US" sz="2800" b="1" i="1" dirty="0"/>
              <a:t>For we do not wrestle against flesh and blood, but against the rulers, against the authorities, against the cosmic powers over this present darkness, against the spiritual forces of evil in the heavenly places. </a:t>
            </a:r>
            <a:r>
              <a:rPr lang="en-US" sz="2800" b="1" i="1" dirty="0">
                <a:solidFill>
                  <a:srgbClr val="0070C0"/>
                </a:solidFill>
              </a:rPr>
              <a:t>Therefore take up the whole armor of God, that you may be able to withstand in the evil day, and having done all, to stand firm</a:t>
            </a:r>
            <a:r>
              <a:rPr lang="en-US" sz="2800" b="1" dirty="0"/>
              <a:t>. </a:t>
            </a:r>
            <a:r>
              <a:rPr lang="en-US" sz="2800" b="1" dirty="0">
                <a:solidFill>
                  <a:srgbClr val="C00000"/>
                </a:solidFill>
              </a:rPr>
              <a:t>Ephesians 6:12-13</a:t>
            </a:r>
          </a:p>
          <a:p>
            <a:pPr marL="0" indent="0">
              <a:buNone/>
            </a:pPr>
            <a:endParaRPr lang="en-US" sz="4400" b="1" dirty="0">
              <a:solidFill>
                <a:srgbClr val="C00000"/>
              </a:solidFill>
            </a:endParaRPr>
          </a:p>
        </p:txBody>
      </p:sp>
    </p:spTree>
    <p:extLst>
      <p:ext uri="{BB962C8B-B14F-4D97-AF65-F5344CB8AC3E}">
        <p14:creationId xmlns:p14="http://schemas.microsoft.com/office/powerpoint/2010/main" val="23401641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2A1101-FB4A-46B9-8908-0F75C965EEE4}"/>
              </a:ext>
            </a:extLst>
          </p:cNvPr>
          <p:cNvSpPr>
            <a:spLocks noGrp="1"/>
          </p:cNvSpPr>
          <p:nvPr>
            <p:ph type="title"/>
          </p:nvPr>
        </p:nvSpPr>
        <p:spPr/>
        <p:txBody>
          <a:bodyPr>
            <a:normAutofit/>
          </a:bodyPr>
          <a:lstStyle/>
          <a:p>
            <a:r>
              <a:rPr lang="en-US" sz="3600" b="1" dirty="0">
                <a:solidFill>
                  <a:srgbClr val="C00000"/>
                </a:solidFill>
                <a:effectLst/>
                <a:ea typeface="Calibri" panose="020F0502020204030204" pitchFamily="34" charset="0"/>
              </a:rPr>
              <a:t>II. </a:t>
            </a:r>
            <a:r>
              <a:rPr lang="en-US" sz="3600" b="1" dirty="0">
                <a:effectLst/>
                <a:ea typeface="Calibri" panose="020F0502020204030204" pitchFamily="34" charset="0"/>
              </a:rPr>
              <a:t>Pray that God’s people would continue to grow in their knowledge and understanding of Him and His ways </a:t>
            </a:r>
            <a:r>
              <a:rPr lang="en-US" sz="3600" b="1" i="1" dirty="0">
                <a:effectLst/>
                <a:ea typeface="Calibri" panose="020F0502020204030204" pitchFamily="34" charset="0"/>
              </a:rPr>
              <a:t>(verses 17-21)</a:t>
            </a:r>
            <a:endParaRPr lang="en-US" sz="3600" b="1" i="1" dirty="0"/>
          </a:p>
        </p:txBody>
      </p:sp>
      <p:sp>
        <p:nvSpPr>
          <p:cNvPr id="5" name="Content Placeholder 4">
            <a:extLst>
              <a:ext uri="{FF2B5EF4-FFF2-40B4-BE49-F238E27FC236}">
                <a16:creationId xmlns:a16="http://schemas.microsoft.com/office/drawing/2014/main" id="{AB5DB673-2A69-412B-A9B3-AAA1AD838AA0}"/>
              </a:ext>
            </a:extLst>
          </p:cNvPr>
          <p:cNvSpPr>
            <a:spLocks noGrp="1"/>
          </p:cNvSpPr>
          <p:nvPr>
            <p:ph idx="1"/>
          </p:nvPr>
        </p:nvSpPr>
        <p:spPr/>
        <p:txBody>
          <a:bodyPr>
            <a:noAutofit/>
          </a:bodyPr>
          <a:lstStyle/>
          <a:p>
            <a:pPr marL="457200" indent="-457200">
              <a:buFont typeface="+mj-lt"/>
              <a:buAutoNum type="alphaUcPeriod" startAt="5"/>
            </a:pPr>
            <a:r>
              <a:rPr lang="en-US" sz="2800" b="1" dirty="0"/>
              <a:t>Pray that God would lead us to live well for Him by believing He has given us everything in Christ </a:t>
            </a:r>
            <a:r>
              <a:rPr lang="en-US" sz="2800" b="1" i="1" dirty="0"/>
              <a:t>(verses 22-23)</a:t>
            </a:r>
            <a:endParaRPr lang="en-US" sz="2800" b="1" dirty="0"/>
          </a:p>
          <a:p>
            <a:pPr marL="0" indent="0">
              <a:buNone/>
            </a:pPr>
            <a:r>
              <a:rPr lang="en-US" sz="2400" b="1" dirty="0">
                <a:solidFill>
                  <a:srgbClr val="FF0000"/>
                </a:solidFill>
              </a:rPr>
              <a:t>22</a:t>
            </a:r>
            <a:r>
              <a:rPr lang="en-US" sz="2800" b="1" dirty="0"/>
              <a:t> </a:t>
            </a:r>
            <a:r>
              <a:rPr lang="en-US" sz="2800" b="1" i="1" dirty="0"/>
              <a:t>And he </a:t>
            </a:r>
            <a:r>
              <a:rPr lang="en-US" sz="2800" b="1" i="1" dirty="0">
                <a:solidFill>
                  <a:srgbClr val="0070C0"/>
                </a:solidFill>
              </a:rPr>
              <a:t>put </a:t>
            </a:r>
            <a:r>
              <a:rPr lang="en-US" sz="2800" b="1" i="1" u="sng" dirty="0">
                <a:solidFill>
                  <a:srgbClr val="0070C0"/>
                </a:solidFill>
              </a:rPr>
              <a:t>all things</a:t>
            </a:r>
            <a:r>
              <a:rPr lang="en-US" sz="2800" b="1" i="1" dirty="0">
                <a:solidFill>
                  <a:srgbClr val="0070C0"/>
                </a:solidFill>
              </a:rPr>
              <a:t> under his feet </a:t>
            </a:r>
            <a:r>
              <a:rPr lang="en-US" sz="2800" b="1" i="1" dirty="0"/>
              <a:t>and </a:t>
            </a:r>
            <a:r>
              <a:rPr lang="en-US" sz="2800" b="1" i="1" dirty="0">
                <a:solidFill>
                  <a:srgbClr val="0070C0"/>
                </a:solidFill>
              </a:rPr>
              <a:t>gave him as head over </a:t>
            </a:r>
            <a:r>
              <a:rPr lang="en-US" sz="2800" b="1" i="1" u="sng" dirty="0">
                <a:solidFill>
                  <a:srgbClr val="0070C0"/>
                </a:solidFill>
              </a:rPr>
              <a:t>all things</a:t>
            </a:r>
            <a:r>
              <a:rPr lang="en-US" sz="2800" b="1" i="1" dirty="0">
                <a:solidFill>
                  <a:srgbClr val="0070C0"/>
                </a:solidFill>
              </a:rPr>
              <a:t> to the church</a:t>
            </a:r>
            <a:r>
              <a:rPr lang="en-US" sz="2800" b="1" dirty="0"/>
              <a:t>, </a:t>
            </a:r>
            <a:r>
              <a:rPr lang="en-US" sz="2400" b="1" dirty="0">
                <a:solidFill>
                  <a:srgbClr val="FF0000"/>
                </a:solidFill>
              </a:rPr>
              <a:t>23</a:t>
            </a:r>
            <a:r>
              <a:rPr lang="en-US" sz="2800" b="1" dirty="0"/>
              <a:t> </a:t>
            </a:r>
            <a:r>
              <a:rPr lang="en-US" sz="2800" b="1" i="1" dirty="0"/>
              <a:t>which is </a:t>
            </a:r>
            <a:r>
              <a:rPr lang="en-US" sz="2800" b="1" i="1" dirty="0">
                <a:solidFill>
                  <a:srgbClr val="0070C0"/>
                </a:solidFill>
              </a:rPr>
              <a:t>his body</a:t>
            </a:r>
            <a:r>
              <a:rPr lang="en-US" sz="2800" b="1" i="1" dirty="0"/>
              <a:t>, </a:t>
            </a:r>
            <a:r>
              <a:rPr lang="en-US" sz="2800" b="1" i="1" dirty="0">
                <a:solidFill>
                  <a:srgbClr val="0070C0"/>
                </a:solidFill>
              </a:rPr>
              <a:t>the fullness of him who fills all in all</a:t>
            </a:r>
            <a:r>
              <a:rPr lang="en-US" sz="2800" b="1" dirty="0"/>
              <a:t>. </a:t>
            </a:r>
          </a:p>
          <a:p>
            <a:pPr marL="0" indent="0">
              <a:buNone/>
            </a:pPr>
            <a:endParaRPr lang="en-US" sz="4400" b="1" dirty="0">
              <a:solidFill>
                <a:srgbClr val="C00000"/>
              </a:solidFill>
            </a:endParaRPr>
          </a:p>
        </p:txBody>
      </p:sp>
    </p:spTree>
    <p:extLst>
      <p:ext uri="{BB962C8B-B14F-4D97-AF65-F5344CB8AC3E}">
        <p14:creationId xmlns:p14="http://schemas.microsoft.com/office/powerpoint/2010/main" val="1300818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circle(in)">
                                      <p:cBhvr>
                                        <p:cTn id="11" dur="2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DEC91FD-E312-5A16-1D5F-2ED72BC927BF}"/>
              </a:ext>
            </a:extLst>
          </p:cNvPr>
          <p:cNvSpPr>
            <a:spLocks noGrp="1"/>
          </p:cNvSpPr>
          <p:nvPr>
            <p:ph idx="1"/>
          </p:nvPr>
        </p:nvSpPr>
        <p:spPr>
          <a:xfrm>
            <a:off x="1066800" y="789343"/>
            <a:ext cx="10058400" cy="5279315"/>
          </a:xfrm>
        </p:spPr>
        <p:txBody>
          <a:bodyPr>
            <a:noAutofit/>
          </a:bodyPr>
          <a:lstStyle/>
          <a:p>
            <a:pPr marL="0" indent="0">
              <a:buNone/>
            </a:pPr>
            <a:r>
              <a:rPr lang="en-US" sz="2800" b="1" dirty="0">
                <a:effectLst/>
                <a:ea typeface="Calibri" panose="020F0502020204030204" pitchFamily="34" charset="0"/>
                <a:cs typeface="Times New Roman" panose="02020603050405020304" pitchFamily="18" charset="0"/>
              </a:rPr>
              <a:t>“If there lurks in most modern minds the notion that to desire our own good and earnestly to hope for the enjoyment of it is a bad thing, I submit that this notion has crept in from Kant and the Stoics, and is no part of the Christian faith. </a:t>
            </a:r>
            <a:r>
              <a:rPr lang="en-US" sz="2800" b="1" dirty="0">
                <a:solidFill>
                  <a:srgbClr val="0070C0"/>
                </a:solidFill>
                <a:effectLst/>
                <a:ea typeface="Calibri" panose="020F0502020204030204" pitchFamily="34" charset="0"/>
                <a:cs typeface="Times New Roman" panose="02020603050405020304" pitchFamily="18" charset="0"/>
              </a:rPr>
              <a:t>Indeed, if we consider the unblushing promises of reward and the staggering nature of the rewards promised in the Gospels, it would seem that our Lord finds our desires not too strong, but too weak</a:t>
            </a:r>
            <a:r>
              <a:rPr lang="en-US" sz="2800" b="1" dirty="0">
                <a:effectLst/>
                <a:ea typeface="Calibri" panose="020F0502020204030204" pitchFamily="34" charset="0"/>
                <a:cs typeface="Times New Roman" panose="02020603050405020304" pitchFamily="18" charset="0"/>
              </a:rPr>
              <a:t>. We are half-hearted creatures, fooling about with drink and sex and ambition when infinite joy is offered us, like an ignorant child who wants to go on making mud pies in a slum because he cannot imagine what is meant by the offer of a holiday at the sea. We are far too easily pleased.” </a:t>
            </a:r>
            <a:r>
              <a:rPr lang="en-US" sz="2800" b="1" dirty="0">
                <a:solidFill>
                  <a:srgbClr val="C00000"/>
                </a:solidFill>
                <a:effectLst/>
                <a:ea typeface="Calibri" panose="020F0502020204030204" pitchFamily="34" charset="0"/>
                <a:cs typeface="Times New Roman" panose="02020603050405020304" pitchFamily="18" charset="0"/>
              </a:rPr>
              <a:t>C. S. Lewis, </a:t>
            </a:r>
            <a:r>
              <a:rPr lang="en-US" sz="2800" b="1" i="1" dirty="0">
                <a:solidFill>
                  <a:srgbClr val="C00000"/>
                </a:solidFill>
                <a:effectLst/>
                <a:ea typeface="Calibri" panose="020F0502020204030204" pitchFamily="34" charset="0"/>
                <a:cs typeface="Times New Roman" panose="02020603050405020304" pitchFamily="18" charset="0"/>
              </a:rPr>
              <a:t>The Weight of Glory</a:t>
            </a:r>
            <a:endParaRPr lang="en-US" sz="2800" dirty="0">
              <a:solidFill>
                <a:srgbClr val="C00000"/>
              </a:solidFill>
            </a:endParaRPr>
          </a:p>
        </p:txBody>
      </p:sp>
    </p:spTree>
    <p:extLst>
      <p:ext uri="{BB962C8B-B14F-4D97-AF65-F5344CB8AC3E}">
        <p14:creationId xmlns:p14="http://schemas.microsoft.com/office/powerpoint/2010/main" val="3900919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2A1101-FB4A-46B9-8908-0F75C965EEE4}"/>
              </a:ext>
            </a:extLst>
          </p:cNvPr>
          <p:cNvSpPr>
            <a:spLocks noGrp="1"/>
          </p:cNvSpPr>
          <p:nvPr>
            <p:ph type="title"/>
          </p:nvPr>
        </p:nvSpPr>
        <p:spPr/>
        <p:txBody>
          <a:bodyPr>
            <a:normAutofit/>
          </a:bodyPr>
          <a:lstStyle/>
          <a:p>
            <a:r>
              <a:rPr lang="en-US" sz="3600" b="1" dirty="0">
                <a:solidFill>
                  <a:srgbClr val="C00000"/>
                </a:solidFill>
                <a:effectLst/>
                <a:ea typeface="Calibri" panose="020F0502020204030204" pitchFamily="34" charset="0"/>
              </a:rPr>
              <a:t>III. </a:t>
            </a:r>
            <a:r>
              <a:rPr lang="en-US" sz="3600" b="1" dirty="0">
                <a:effectLst/>
                <a:ea typeface="Calibri" panose="020F0502020204030204" pitchFamily="34" charset="0"/>
              </a:rPr>
              <a:t>Pray for glorious things!</a:t>
            </a:r>
            <a:endParaRPr lang="en-US" sz="3600" b="1" i="1" dirty="0"/>
          </a:p>
        </p:txBody>
      </p:sp>
      <p:sp>
        <p:nvSpPr>
          <p:cNvPr id="5" name="Content Placeholder 4">
            <a:extLst>
              <a:ext uri="{FF2B5EF4-FFF2-40B4-BE49-F238E27FC236}">
                <a16:creationId xmlns:a16="http://schemas.microsoft.com/office/drawing/2014/main" id="{AB5DB673-2A69-412B-A9B3-AAA1AD838AA0}"/>
              </a:ext>
            </a:extLst>
          </p:cNvPr>
          <p:cNvSpPr>
            <a:spLocks noGrp="1"/>
          </p:cNvSpPr>
          <p:nvPr>
            <p:ph idx="1"/>
          </p:nvPr>
        </p:nvSpPr>
        <p:spPr/>
        <p:txBody>
          <a:bodyPr>
            <a:noAutofit/>
          </a:bodyPr>
          <a:lstStyle/>
          <a:p>
            <a:pPr marL="514350" indent="-514350">
              <a:buFont typeface="+mj-lt"/>
              <a:buAutoNum type="alphaUcPeriod"/>
            </a:pPr>
            <a:r>
              <a:rPr lang="en-US" sz="2800" b="1" dirty="0"/>
              <a:t>Pray without ceasing for our continued transformation into the image of Christ</a:t>
            </a:r>
          </a:p>
          <a:p>
            <a:pPr marL="0" indent="0" algn="ctr">
              <a:buNone/>
            </a:pPr>
            <a:r>
              <a:rPr lang="en-US" sz="2800" b="1" i="1" dirty="0">
                <a:solidFill>
                  <a:srgbClr val="C00000"/>
                </a:solidFill>
              </a:rPr>
              <a:t>We can probably measure the progress of our Christian life by what we pray for.</a:t>
            </a:r>
          </a:p>
          <a:p>
            <a:pPr marL="0" indent="0">
              <a:buNone/>
            </a:pPr>
            <a:endParaRPr lang="en-US" sz="2800" b="1" dirty="0"/>
          </a:p>
          <a:p>
            <a:pPr marL="0" indent="0">
              <a:buNone/>
            </a:pPr>
            <a:r>
              <a:rPr lang="en-US" sz="2800" b="1" dirty="0"/>
              <a:t>“</a:t>
            </a:r>
            <a:r>
              <a:rPr lang="en-US" sz="2800" b="1" i="1" dirty="0">
                <a:solidFill>
                  <a:srgbClr val="0070C0"/>
                </a:solidFill>
              </a:rPr>
              <a:t>Christ in you</a:t>
            </a:r>
            <a:r>
              <a:rPr lang="en-US" sz="2800" b="1" i="1" dirty="0"/>
              <a:t>, the hope of glory.</a:t>
            </a:r>
            <a:r>
              <a:rPr lang="en-US" sz="2800" b="1" dirty="0"/>
              <a:t>” </a:t>
            </a:r>
            <a:r>
              <a:rPr lang="en-US" sz="2800" b="1" dirty="0">
                <a:solidFill>
                  <a:srgbClr val="C00000"/>
                </a:solidFill>
              </a:rPr>
              <a:t>Colossians 1:27</a:t>
            </a:r>
            <a:endParaRPr lang="en-US" sz="2800" b="1" i="1" dirty="0">
              <a:solidFill>
                <a:srgbClr val="C00000"/>
              </a:solidFill>
            </a:endParaRPr>
          </a:p>
        </p:txBody>
      </p:sp>
    </p:spTree>
    <p:extLst>
      <p:ext uri="{BB962C8B-B14F-4D97-AF65-F5344CB8AC3E}">
        <p14:creationId xmlns:p14="http://schemas.microsoft.com/office/powerpoint/2010/main" val="2870200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childTnLst>
                          </p:cTn>
                        </p:par>
                        <p:par>
                          <p:cTn id="8" fill="hold">
                            <p:stCondLst>
                              <p:cond delay="2000"/>
                            </p:stCondLst>
                            <p:childTnLst>
                              <p:par>
                                <p:cTn id="9" presetID="6" presetClass="entr" presetSubtype="16" fill="hold" nodeType="afterEffect">
                                  <p:stCondLst>
                                    <p:cond delay="100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circle(in)">
                                      <p:cBhvr>
                                        <p:cTn id="11" dur="2000"/>
                                        <p:tgtEl>
                                          <p:spTgt spid="5">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nodeType="click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circle(in)">
                                      <p:cBhvr>
                                        <p:cTn id="16" dur="2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2A1101-FB4A-46B9-8908-0F75C965EEE4}"/>
              </a:ext>
            </a:extLst>
          </p:cNvPr>
          <p:cNvSpPr>
            <a:spLocks noGrp="1"/>
          </p:cNvSpPr>
          <p:nvPr>
            <p:ph type="title"/>
          </p:nvPr>
        </p:nvSpPr>
        <p:spPr/>
        <p:txBody>
          <a:bodyPr>
            <a:normAutofit/>
          </a:bodyPr>
          <a:lstStyle/>
          <a:p>
            <a:r>
              <a:rPr lang="en-US" sz="3600" b="1" dirty="0">
                <a:solidFill>
                  <a:srgbClr val="C00000"/>
                </a:solidFill>
                <a:effectLst/>
                <a:ea typeface="Calibri" panose="020F0502020204030204" pitchFamily="34" charset="0"/>
              </a:rPr>
              <a:t>III. </a:t>
            </a:r>
            <a:r>
              <a:rPr lang="en-US" sz="3600" b="1" dirty="0">
                <a:effectLst/>
                <a:ea typeface="Calibri" panose="020F0502020204030204" pitchFamily="34" charset="0"/>
              </a:rPr>
              <a:t>Pray for glorious things!</a:t>
            </a:r>
            <a:endParaRPr lang="en-US" sz="3600" b="1" i="1" dirty="0"/>
          </a:p>
        </p:txBody>
      </p:sp>
      <p:sp>
        <p:nvSpPr>
          <p:cNvPr id="5" name="Content Placeholder 4">
            <a:extLst>
              <a:ext uri="{FF2B5EF4-FFF2-40B4-BE49-F238E27FC236}">
                <a16:creationId xmlns:a16="http://schemas.microsoft.com/office/drawing/2014/main" id="{AB5DB673-2A69-412B-A9B3-AAA1AD838AA0}"/>
              </a:ext>
            </a:extLst>
          </p:cNvPr>
          <p:cNvSpPr>
            <a:spLocks noGrp="1"/>
          </p:cNvSpPr>
          <p:nvPr>
            <p:ph idx="1"/>
          </p:nvPr>
        </p:nvSpPr>
        <p:spPr/>
        <p:txBody>
          <a:bodyPr>
            <a:noAutofit/>
          </a:bodyPr>
          <a:lstStyle/>
          <a:p>
            <a:pPr marL="514350" indent="-514350">
              <a:buFont typeface="+mj-lt"/>
              <a:buAutoNum type="alphaUcPeriod" startAt="2"/>
            </a:pPr>
            <a:r>
              <a:rPr lang="en-US" sz="2800" b="1" dirty="0"/>
              <a:t>Pray that your prayer life would change  </a:t>
            </a:r>
          </a:p>
          <a:p>
            <a:pPr marL="0" indent="0">
              <a:buNone/>
            </a:pPr>
            <a:r>
              <a:rPr lang="en-US" sz="2800" b="1" dirty="0"/>
              <a:t>“</a:t>
            </a:r>
            <a:r>
              <a:rPr lang="en-US" sz="2800" b="1" i="1" dirty="0"/>
              <a:t>Therefore do not be anxious, saying, ‘What shall we eat?’ or ‘What shall we drink?’ or ‘What shall we wear?’ For </a:t>
            </a:r>
            <a:r>
              <a:rPr lang="en-US" sz="2800" b="1" i="1" dirty="0">
                <a:solidFill>
                  <a:srgbClr val="0070C0"/>
                </a:solidFill>
              </a:rPr>
              <a:t>the Gentiles seek after all these things</a:t>
            </a:r>
            <a:r>
              <a:rPr lang="en-US" sz="2800" b="1" i="1" dirty="0"/>
              <a:t>, and </a:t>
            </a:r>
            <a:r>
              <a:rPr lang="en-US" sz="2800" b="1" i="1" dirty="0">
                <a:solidFill>
                  <a:srgbClr val="0070C0"/>
                </a:solidFill>
              </a:rPr>
              <a:t>your heavenly Father knows that you need them all</a:t>
            </a:r>
            <a:r>
              <a:rPr lang="en-US" sz="2800" b="1" i="1" dirty="0"/>
              <a:t>. But </a:t>
            </a:r>
            <a:r>
              <a:rPr lang="en-US" sz="2800" b="1" i="1" dirty="0">
                <a:solidFill>
                  <a:srgbClr val="7030A0"/>
                </a:solidFill>
              </a:rPr>
              <a:t>seek first the kingdom of God and his righteousness</a:t>
            </a:r>
            <a:r>
              <a:rPr lang="en-US" sz="2800" b="1" i="1" dirty="0"/>
              <a:t>, and </a:t>
            </a:r>
            <a:r>
              <a:rPr lang="en-US" sz="2800" b="1" i="1" dirty="0">
                <a:solidFill>
                  <a:srgbClr val="0070C0"/>
                </a:solidFill>
              </a:rPr>
              <a:t>all these things will be added to you</a:t>
            </a:r>
            <a:r>
              <a:rPr lang="en-US" sz="2800" b="1" dirty="0"/>
              <a:t>.” </a:t>
            </a:r>
            <a:r>
              <a:rPr lang="en-US" sz="2800" b="1" dirty="0">
                <a:solidFill>
                  <a:srgbClr val="C00000"/>
                </a:solidFill>
              </a:rPr>
              <a:t>Matthew 6:31-33 </a:t>
            </a:r>
          </a:p>
        </p:txBody>
      </p:sp>
    </p:spTree>
    <p:extLst>
      <p:ext uri="{BB962C8B-B14F-4D97-AF65-F5344CB8AC3E}">
        <p14:creationId xmlns:p14="http://schemas.microsoft.com/office/powerpoint/2010/main" val="2691136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circle(in)">
                                      <p:cBhvr>
                                        <p:cTn id="12" dur="2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2A1101-FB4A-46B9-8908-0F75C965EEE4}"/>
              </a:ext>
            </a:extLst>
          </p:cNvPr>
          <p:cNvSpPr>
            <a:spLocks noGrp="1"/>
          </p:cNvSpPr>
          <p:nvPr>
            <p:ph type="title"/>
          </p:nvPr>
        </p:nvSpPr>
        <p:spPr/>
        <p:txBody>
          <a:bodyPr>
            <a:normAutofit/>
          </a:bodyPr>
          <a:lstStyle/>
          <a:p>
            <a:r>
              <a:rPr lang="en-US" sz="3600" b="1" dirty="0">
                <a:solidFill>
                  <a:srgbClr val="C00000"/>
                </a:solidFill>
                <a:effectLst/>
                <a:ea typeface="Calibri" panose="020F0502020204030204" pitchFamily="34" charset="0"/>
              </a:rPr>
              <a:t>III. </a:t>
            </a:r>
            <a:r>
              <a:rPr lang="en-US" sz="3600" b="1" dirty="0">
                <a:effectLst/>
                <a:ea typeface="Calibri" panose="020F0502020204030204" pitchFamily="34" charset="0"/>
              </a:rPr>
              <a:t>Pray for glorious things!</a:t>
            </a:r>
            <a:endParaRPr lang="en-US" sz="3600" b="1" i="1" dirty="0"/>
          </a:p>
        </p:txBody>
      </p:sp>
      <p:sp>
        <p:nvSpPr>
          <p:cNvPr id="5" name="Content Placeholder 4">
            <a:extLst>
              <a:ext uri="{FF2B5EF4-FFF2-40B4-BE49-F238E27FC236}">
                <a16:creationId xmlns:a16="http://schemas.microsoft.com/office/drawing/2014/main" id="{AB5DB673-2A69-412B-A9B3-AAA1AD838AA0}"/>
              </a:ext>
            </a:extLst>
          </p:cNvPr>
          <p:cNvSpPr>
            <a:spLocks noGrp="1"/>
          </p:cNvSpPr>
          <p:nvPr>
            <p:ph idx="1"/>
          </p:nvPr>
        </p:nvSpPr>
        <p:spPr/>
        <p:txBody>
          <a:bodyPr>
            <a:noAutofit/>
          </a:bodyPr>
          <a:lstStyle/>
          <a:p>
            <a:pPr marL="514350" indent="-514350">
              <a:buFont typeface="+mj-lt"/>
              <a:buAutoNum type="alphaUcPeriod" startAt="2"/>
            </a:pPr>
            <a:r>
              <a:rPr lang="en-US" sz="2800" b="1" dirty="0"/>
              <a:t>Pray that your prayer life would change</a:t>
            </a:r>
          </a:p>
          <a:p>
            <a:pPr marL="0" indent="0">
              <a:buNone/>
            </a:pPr>
            <a:r>
              <a:rPr lang="en-US" sz="2800" b="1" dirty="0"/>
              <a:t>As we pray, ask for the righteousness of Christ to be the all-consuming quality of His church so that He can work effectively through us to advance His “</a:t>
            </a:r>
            <a:r>
              <a:rPr lang="en-US" sz="2800" b="1" i="1" dirty="0">
                <a:solidFill>
                  <a:srgbClr val="0070C0"/>
                </a:solidFill>
              </a:rPr>
              <a:t>plan for the fullness of time, to unite all things in [Christ], things in heaven and things on earth.</a:t>
            </a:r>
            <a:r>
              <a:rPr lang="en-US" sz="2800" b="1" dirty="0"/>
              <a:t>” </a:t>
            </a:r>
            <a:r>
              <a:rPr lang="en-US" sz="2800" b="1" dirty="0">
                <a:solidFill>
                  <a:srgbClr val="C00000"/>
                </a:solidFill>
              </a:rPr>
              <a:t>Ephesians 1:10</a:t>
            </a:r>
            <a:endParaRPr lang="en-US" sz="3600" b="1" dirty="0">
              <a:solidFill>
                <a:srgbClr val="C00000"/>
              </a:solidFill>
            </a:endParaRPr>
          </a:p>
        </p:txBody>
      </p:sp>
    </p:spTree>
    <p:extLst>
      <p:ext uri="{BB962C8B-B14F-4D97-AF65-F5344CB8AC3E}">
        <p14:creationId xmlns:p14="http://schemas.microsoft.com/office/powerpoint/2010/main" val="2592307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circle(in)">
                                      <p:cBhvr>
                                        <p:cTn id="7" dur="2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2A1101-FB4A-46B9-8908-0F75C965EEE4}"/>
              </a:ext>
            </a:extLst>
          </p:cNvPr>
          <p:cNvSpPr>
            <a:spLocks noGrp="1"/>
          </p:cNvSpPr>
          <p:nvPr>
            <p:ph type="title"/>
          </p:nvPr>
        </p:nvSpPr>
        <p:spPr/>
        <p:txBody>
          <a:bodyPr>
            <a:normAutofit/>
          </a:bodyPr>
          <a:lstStyle/>
          <a:p>
            <a:r>
              <a:rPr lang="en-US" sz="3600" b="1" dirty="0">
                <a:solidFill>
                  <a:srgbClr val="C00000"/>
                </a:solidFill>
                <a:effectLst/>
                <a:ea typeface="Calibri" panose="020F0502020204030204" pitchFamily="34" charset="0"/>
              </a:rPr>
              <a:t>III. </a:t>
            </a:r>
            <a:r>
              <a:rPr lang="en-US" sz="3600" b="1" dirty="0">
                <a:effectLst/>
                <a:ea typeface="Calibri" panose="020F0502020204030204" pitchFamily="34" charset="0"/>
              </a:rPr>
              <a:t>Pray for glorious things!</a:t>
            </a:r>
            <a:endParaRPr lang="en-US" sz="3600" b="1" i="1" dirty="0"/>
          </a:p>
        </p:txBody>
      </p:sp>
      <p:sp>
        <p:nvSpPr>
          <p:cNvPr id="5" name="Content Placeholder 4">
            <a:extLst>
              <a:ext uri="{FF2B5EF4-FFF2-40B4-BE49-F238E27FC236}">
                <a16:creationId xmlns:a16="http://schemas.microsoft.com/office/drawing/2014/main" id="{AB5DB673-2A69-412B-A9B3-AAA1AD838AA0}"/>
              </a:ext>
            </a:extLst>
          </p:cNvPr>
          <p:cNvSpPr>
            <a:spLocks noGrp="1"/>
          </p:cNvSpPr>
          <p:nvPr>
            <p:ph idx="1"/>
          </p:nvPr>
        </p:nvSpPr>
        <p:spPr/>
        <p:txBody>
          <a:bodyPr>
            <a:noAutofit/>
          </a:bodyPr>
          <a:lstStyle/>
          <a:p>
            <a:pPr marL="514350" indent="-514350">
              <a:buFont typeface="+mj-lt"/>
              <a:buAutoNum type="alphaUcPeriod" startAt="3"/>
            </a:pPr>
            <a:r>
              <a:rPr lang="en-US" sz="2800" b="1" dirty="0"/>
              <a:t>Pray that our hearts would rejoice greatly because He reigns! </a:t>
            </a:r>
          </a:p>
          <a:p>
            <a:pPr marL="0" indent="0">
              <a:buNone/>
            </a:pPr>
            <a:r>
              <a:rPr lang="en-US" sz="2800" b="1" dirty="0"/>
              <a:t>“</a:t>
            </a:r>
            <a:r>
              <a:rPr lang="en-US" sz="2800" b="1" i="1" dirty="0"/>
              <a:t>Then I heard what seemed to be the voice of a great multitude, like the roar of many waters and like the sound of mighty peals of thunder, crying out, ‘</a:t>
            </a:r>
            <a:r>
              <a:rPr lang="en-US" sz="2800" b="1" i="1" dirty="0">
                <a:solidFill>
                  <a:srgbClr val="0070C0"/>
                </a:solidFill>
              </a:rPr>
              <a:t>Hallelujah! For the Lord our God the Almighty reigns. Let us rejoice and exult and give him the glory</a:t>
            </a:r>
            <a:r>
              <a:rPr lang="en-US" sz="2800" b="1" dirty="0">
                <a:solidFill>
                  <a:srgbClr val="0070C0"/>
                </a:solidFill>
              </a:rPr>
              <a:t>!</a:t>
            </a:r>
            <a:r>
              <a:rPr lang="en-US" sz="2800" b="1" dirty="0"/>
              <a:t>” </a:t>
            </a:r>
            <a:r>
              <a:rPr lang="en-US" sz="2800" b="1" dirty="0">
                <a:solidFill>
                  <a:srgbClr val="C00000"/>
                </a:solidFill>
              </a:rPr>
              <a:t>Revelation 19:6-7</a:t>
            </a:r>
          </a:p>
          <a:p>
            <a:pPr marL="0" indent="0">
              <a:buNone/>
            </a:pPr>
            <a:endParaRPr lang="en-US" sz="2800" b="1" dirty="0"/>
          </a:p>
        </p:txBody>
      </p:sp>
    </p:spTree>
    <p:extLst>
      <p:ext uri="{BB962C8B-B14F-4D97-AF65-F5344CB8AC3E}">
        <p14:creationId xmlns:p14="http://schemas.microsoft.com/office/powerpoint/2010/main" val="1285591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circle(in)">
                                      <p:cBhvr>
                                        <p:cTn id="11" dur="2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4CF0A9B-050B-461C-B3F0-6870761A64E2}"/>
              </a:ext>
            </a:extLst>
          </p:cNvPr>
          <p:cNvSpPr txBox="1">
            <a:spLocks/>
          </p:cNvSpPr>
          <p:nvPr/>
        </p:nvSpPr>
        <p:spPr>
          <a:xfrm>
            <a:off x="6905507" y="5122492"/>
            <a:ext cx="5286493" cy="1157287"/>
          </a:xfrm>
          <a:prstGeom prst="rect">
            <a:avLst/>
          </a:prstGeom>
        </p:spPr>
        <p:txBody>
          <a:bodyPr vert="horz" lIns="91440" tIns="45720" rIns="91440" bIns="45720" rtlCol="0" anchor="ctr">
            <a:noAutofit/>
          </a:bodyPr>
          <a:lstStyle>
            <a:lvl1pPr algn="l" defTabSz="914400" rtl="0" eaLnBrk="1" latinLnBrk="0" hangingPunct="1">
              <a:lnSpc>
                <a:spcPct val="80000"/>
              </a:lnSpc>
              <a:spcBef>
                <a:spcPct val="0"/>
              </a:spcBef>
              <a:buNone/>
              <a:defRPr sz="9600" kern="1200" cap="all" baseline="0">
                <a:blipFill dpi="0" rotWithShape="1">
                  <a:blip r:embed="rId3"/>
                  <a:srcRect/>
                  <a:tile tx="6350" ty="-127000" sx="65000" sy="64000" flip="none" algn="tl"/>
                </a:blipFill>
                <a:latin typeface="+mj-lt"/>
                <a:ea typeface="+mj-ea"/>
                <a:cs typeface="+mj-cs"/>
              </a:defRPr>
            </a:lvl1pPr>
          </a:lstStyle>
          <a:p>
            <a:pPr marL="0" marR="0" lvl="0" indent="0" algn="ctr" defTabSz="914400" rtl="0" eaLnBrk="1" fontAlgn="auto" latinLnBrk="0" hangingPunct="1">
              <a:lnSpc>
                <a:spcPct val="80000"/>
              </a:lnSpc>
              <a:spcBef>
                <a:spcPct val="0"/>
              </a:spcBef>
              <a:spcAft>
                <a:spcPts val="0"/>
              </a:spcAft>
              <a:buClrTx/>
              <a:buSzTx/>
              <a:buFontTx/>
              <a:buNone/>
              <a:tabLst/>
              <a:defRPr/>
            </a:pPr>
            <a:r>
              <a:rPr kumimoji="0" lang="en-US" sz="4400" b="1" i="0" u="none" strike="noStrike" kern="1200" cap="all" spc="0" normalizeH="0" baseline="0" noProof="0" dirty="0">
                <a:ln>
                  <a:noFill/>
                </a:ln>
                <a:solidFill>
                  <a:prstClr val="white"/>
                </a:solidFill>
                <a:effectLst/>
                <a:uLnTx/>
                <a:uFillTx/>
                <a:latin typeface="Rockwell Condensed" panose="02060603050405020104"/>
                <a:ea typeface="+mj-ea"/>
                <a:cs typeface="+mj-cs"/>
              </a:rPr>
              <a:t>Pray for glorious things!</a:t>
            </a:r>
          </a:p>
          <a:p>
            <a:pPr marL="0" marR="0" lvl="0" indent="0" algn="ctr" defTabSz="914400" rtl="0" eaLnBrk="1" fontAlgn="auto" latinLnBrk="0" hangingPunct="1">
              <a:lnSpc>
                <a:spcPct val="80000"/>
              </a:lnSpc>
              <a:spcBef>
                <a:spcPct val="0"/>
              </a:spcBef>
              <a:spcAft>
                <a:spcPts val="0"/>
              </a:spcAft>
              <a:buClrTx/>
              <a:buSzTx/>
              <a:buFontTx/>
              <a:buNone/>
              <a:tabLst/>
              <a:defRPr/>
            </a:pPr>
            <a:r>
              <a:rPr kumimoji="0" lang="en-US" sz="3200" b="1" i="1" u="none" strike="noStrike" kern="1200" cap="all" spc="0" normalizeH="0" baseline="0" noProof="0" dirty="0">
                <a:ln>
                  <a:noFill/>
                </a:ln>
                <a:solidFill>
                  <a:prstClr val="white"/>
                </a:solidFill>
                <a:effectLst/>
                <a:uLnTx/>
                <a:uFillTx/>
                <a:latin typeface="Rockwell Condensed" panose="02060603050405020104"/>
                <a:ea typeface="MS Gothic" panose="020B0609070205080204" pitchFamily="49" charset="-128"/>
                <a:cs typeface="+mj-cs"/>
              </a:rPr>
              <a:t>Ephesians 1:15-23</a:t>
            </a:r>
          </a:p>
        </p:txBody>
      </p:sp>
      <p:sp>
        <p:nvSpPr>
          <p:cNvPr id="2" name="TextBox 1">
            <a:extLst>
              <a:ext uri="{FF2B5EF4-FFF2-40B4-BE49-F238E27FC236}">
                <a16:creationId xmlns:a16="http://schemas.microsoft.com/office/drawing/2014/main" id="{4E16857B-8952-F632-D2BC-A0671D92BDFF}"/>
              </a:ext>
            </a:extLst>
          </p:cNvPr>
          <p:cNvSpPr txBox="1"/>
          <p:nvPr/>
        </p:nvSpPr>
        <p:spPr>
          <a:xfrm>
            <a:off x="7670800" y="438660"/>
            <a:ext cx="4267200" cy="3539430"/>
          </a:xfrm>
          <a:prstGeom prst="rect">
            <a:avLst/>
          </a:prstGeom>
          <a:solidFill>
            <a:schemeClr val="bg1"/>
          </a:solidFill>
          <a:effectLst>
            <a:softEdge rad="63500"/>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prstClr val="black"/>
                </a:solidFill>
                <a:effectLst/>
                <a:uLnTx/>
                <a:uFillTx/>
                <a:latin typeface="Rockwell" panose="02060603020205020403"/>
                <a:ea typeface="Calibri" panose="020F0502020204030204" pitchFamily="34" charset="0"/>
                <a:cs typeface="+mn-cs"/>
              </a:rPr>
              <a:t>“We all, with unveiled face, </a:t>
            </a:r>
            <a:r>
              <a:rPr kumimoji="0" lang="en-US" sz="2800" b="1" i="1" u="none" strike="noStrike" kern="1200" cap="none" spc="0" normalizeH="0" baseline="0" noProof="0" dirty="0">
                <a:ln>
                  <a:noFill/>
                </a:ln>
                <a:solidFill>
                  <a:srgbClr val="0070C0"/>
                </a:solidFill>
                <a:effectLst/>
                <a:uLnTx/>
                <a:uFillTx/>
                <a:latin typeface="Rockwell" panose="02060603020205020403"/>
                <a:ea typeface="Calibri" panose="020F0502020204030204" pitchFamily="34" charset="0"/>
                <a:cs typeface="+mn-cs"/>
              </a:rPr>
              <a:t>beholding the </a:t>
            </a:r>
            <a:r>
              <a:rPr kumimoji="0" lang="en-US" sz="2800" b="1" i="1" u="none" strike="noStrike" kern="1200" cap="none" spc="0" normalizeH="0" baseline="0" noProof="0" dirty="0">
                <a:ln>
                  <a:noFill/>
                </a:ln>
                <a:solidFill>
                  <a:srgbClr val="7030A0"/>
                </a:solidFill>
                <a:effectLst/>
                <a:uLnTx/>
                <a:uFillTx/>
                <a:latin typeface="Rockwell" panose="02060603020205020403"/>
                <a:ea typeface="Calibri" panose="020F0502020204030204" pitchFamily="34" charset="0"/>
                <a:cs typeface="+mn-cs"/>
              </a:rPr>
              <a:t>glory</a:t>
            </a:r>
            <a:r>
              <a:rPr kumimoji="0" lang="en-US" sz="2800" b="1" i="1" u="none" strike="noStrike" kern="1200" cap="none" spc="0" normalizeH="0" baseline="0" noProof="0" dirty="0">
                <a:ln>
                  <a:noFill/>
                </a:ln>
                <a:solidFill>
                  <a:srgbClr val="0070C0"/>
                </a:solidFill>
                <a:effectLst/>
                <a:uLnTx/>
                <a:uFillTx/>
                <a:latin typeface="Rockwell" panose="02060603020205020403"/>
                <a:ea typeface="Calibri" panose="020F0502020204030204" pitchFamily="34" charset="0"/>
                <a:cs typeface="+mn-cs"/>
              </a:rPr>
              <a:t> of the Lord</a:t>
            </a:r>
            <a:r>
              <a:rPr kumimoji="0" lang="en-US" sz="2800" b="1" i="1" u="none" strike="noStrike" kern="1200" cap="none" spc="0" normalizeH="0" baseline="0" noProof="0" dirty="0">
                <a:ln>
                  <a:noFill/>
                </a:ln>
                <a:solidFill>
                  <a:prstClr val="black"/>
                </a:solidFill>
                <a:effectLst/>
                <a:uLnTx/>
                <a:uFillTx/>
                <a:latin typeface="Rockwell" panose="02060603020205020403"/>
                <a:ea typeface="Calibri" panose="020F0502020204030204" pitchFamily="34" charset="0"/>
                <a:cs typeface="+mn-cs"/>
              </a:rPr>
              <a:t>, are </a:t>
            </a:r>
            <a:r>
              <a:rPr kumimoji="0" lang="en-US" sz="2800" b="1" i="1" u="none" strike="noStrike" kern="1200" cap="none" spc="0" normalizeH="0" baseline="0" noProof="0" dirty="0">
                <a:ln>
                  <a:noFill/>
                </a:ln>
                <a:solidFill>
                  <a:srgbClr val="0070C0"/>
                </a:solidFill>
                <a:effectLst/>
                <a:uLnTx/>
                <a:uFillTx/>
                <a:latin typeface="Rockwell" panose="02060603020205020403"/>
                <a:ea typeface="Calibri" panose="020F0502020204030204" pitchFamily="34" charset="0"/>
                <a:cs typeface="+mn-cs"/>
              </a:rPr>
              <a:t>being transformed into the same image </a:t>
            </a:r>
            <a:r>
              <a:rPr kumimoji="0" lang="en-US" sz="2800" b="1" i="1" u="none" strike="noStrike" kern="1200" cap="none" spc="0" normalizeH="0" baseline="0" noProof="0" dirty="0">
                <a:ln>
                  <a:noFill/>
                </a:ln>
                <a:solidFill>
                  <a:prstClr val="black"/>
                </a:solidFill>
                <a:effectLst/>
                <a:uLnTx/>
                <a:uFillTx/>
                <a:latin typeface="Rockwell" panose="02060603020205020403"/>
                <a:ea typeface="Calibri" panose="020F0502020204030204" pitchFamily="34" charset="0"/>
                <a:cs typeface="+mn-cs"/>
              </a:rPr>
              <a:t>from </a:t>
            </a:r>
            <a:r>
              <a:rPr kumimoji="0" lang="en-US" sz="2800" b="1" i="1" u="none" strike="noStrike" kern="1200" cap="none" spc="0" normalizeH="0" baseline="0" noProof="0" dirty="0">
                <a:ln>
                  <a:noFill/>
                </a:ln>
                <a:solidFill>
                  <a:srgbClr val="0070C0"/>
                </a:solidFill>
                <a:effectLst/>
                <a:uLnTx/>
                <a:uFillTx/>
                <a:latin typeface="Rockwell" panose="02060603020205020403"/>
                <a:ea typeface="Calibri" panose="020F0502020204030204" pitchFamily="34" charset="0"/>
                <a:cs typeface="+mn-cs"/>
              </a:rPr>
              <a:t>one degree of </a:t>
            </a:r>
            <a:r>
              <a:rPr kumimoji="0" lang="en-US" sz="2800" b="1" i="1" u="none" strike="noStrike" kern="1200" cap="none" spc="0" normalizeH="0" baseline="0" noProof="0" dirty="0">
                <a:ln>
                  <a:noFill/>
                </a:ln>
                <a:solidFill>
                  <a:srgbClr val="7030A0"/>
                </a:solidFill>
                <a:effectLst/>
                <a:uLnTx/>
                <a:uFillTx/>
                <a:latin typeface="Rockwell" panose="02060603020205020403"/>
                <a:ea typeface="Calibri" panose="020F0502020204030204" pitchFamily="34" charset="0"/>
                <a:cs typeface="+mn-cs"/>
              </a:rPr>
              <a:t>glory</a:t>
            </a:r>
            <a:r>
              <a:rPr kumimoji="0" lang="en-US" sz="2800" b="1" i="1" u="none" strike="noStrike" kern="1200" cap="none" spc="0" normalizeH="0" baseline="0" noProof="0" dirty="0">
                <a:ln>
                  <a:noFill/>
                </a:ln>
                <a:solidFill>
                  <a:srgbClr val="0070C0"/>
                </a:solidFill>
                <a:effectLst/>
                <a:uLnTx/>
                <a:uFillTx/>
                <a:latin typeface="Rockwell" panose="02060603020205020403"/>
                <a:ea typeface="Calibri" panose="020F0502020204030204" pitchFamily="34" charset="0"/>
                <a:cs typeface="+mn-cs"/>
              </a:rPr>
              <a:t> to another</a:t>
            </a:r>
            <a:r>
              <a:rPr kumimoji="0" lang="en-US" sz="2800" b="1" i="1" u="none" strike="noStrike" kern="1200" cap="none" spc="0" normalizeH="0" baseline="0" noProof="0" dirty="0">
                <a:ln>
                  <a:noFill/>
                </a:ln>
                <a:solidFill>
                  <a:prstClr val="black"/>
                </a:solidFill>
                <a:effectLst/>
                <a:uLnTx/>
                <a:uFillTx/>
                <a:latin typeface="Rockwell" panose="02060603020205020403"/>
                <a:ea typeface="Calibri" panose="020F0502020204030204" pitchFamily="34" charset="0"/>
                <a:cs typeface="+mn-cs"/>
              </a:rPr>
              <a:t>.”</a:t>
            </a:r>
            <a:r>
              <a:rPr kumimoji="0" lang="en-US" sz="2800" b="1" i="0" u="none" strike="noStrike" kern="1200" cap="none" spc="0" normalizeH="0" baseline="0" noProof="0" dirty="0">
                <a:ln>
                  <a:noFill/>
                </a:ln>
                <a:solidFill>
                  <a:prstClr val="black"/>
                </a:solidFill>
                <a:effectLst/>
                <a:uLnTx/>
                <a:uFillTx/>
                <a:latin typeface="Rockwell" panose="02060603020205020403"/>
                <a:ea typeface="Calibri" panose="020F0502020204030204" pitchFamily="34" charset="0"/>
                <a:cs typeface="+mn-cs"/>
              </a:rPr>
              <a:t> </a:t>
            </a:r>
            <a:r>
              <a:rPr kumimoji="0" lang="en-US" sz="2800" b="1" i="0" u="none" strike="noStrike" kern="1200" cap="none" spc="0" normalizeH="0" baseline="0" noProof="0" dirty="0">
                <a:ln>
                  <a:noFill/>
                </a:ln>
                <a:solidFill>
                  <a:srgbClr val="C00000"/>
                </a:solidFill>
                <a:effectLst/>
                <a:uLnTx/>
                <a:uFillTx/>
                <a:latin typeface="Rockwell" panose="02060603020205020403"/>
                <a:ea typeface="Calibri" panose="020F0502020204030204" pitchFamily="34" charset="0"/>
                <a:cs typeface="+mn-cs"/>
              </a:rPr>
              <a:t>2 Corinthians 3:18</a:t>
            </a:r>
            <a:endParaRPr kumimoji="0" lang="en-US" sz="2800" b="1" i="0" u="none" strike="noStrike" kern="1200" cap="none" spc="0" normalizeH="0" baseline="0" noProof="0" dirty="0">
              <a:ln>
                <a:noFill/>
              </a:ln>
              <a:solidFill>
                <a:srgbClr val="C00000"/>
              </a:solidFill>
              <a:effectLst/>
              <a:uLnTx/>
              <a:uFillTx/>
              <a:latin typeface="Rockwell" panose="02060603020205020403"/>
              <a:ea typeface="+mn-ea"/>
              <a:cs typeface="+mn-cs"/>
            </a:endParaRPr>
          </a:p>
        </p:txBody>
      </p:sp>
    </p:spTree>
    <p:extLst>
      <p:ext uri="{BB962C8B-B14F-4D97-AF65-F5344CB8AC3E}">
        <p14:creationId xmlns:p14="http://schemas.microsoft.com/office/powerpoint/2010/main" val="108100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4CF0A9B-050B-461C-B3F0-6870761A64E2}"/>
              </a:ext>
            </a:extLst>
          </p:cNvPr>
          <p:cNvSpPr txBox="1">
            <a:spLocks/>
          </p:cNvSpPr>
          <p:nvPr/>
        </p:nvSpPr>
        <p:spPr>
          <a:xfrm>
            <a:off x="6905507" y="5122492"/>
            <a:ext cx="5286493" cy="1157287"/>
          </a:xfrm>
          <a:prstGeom prst="rect">
            <a:avLst/>
          </a:prstGeom>
        </p:spPr>
        <p:txBody>
          <a:bodyPr vert="horz" lIns="91440" tIns="45720" rIns="91440" bIns="45720" rtlCol="0" anchor="ctr">
            <a:noAutofit/>
          </a:bodyPr>
          <a:lstStyle>
            <a:lvl1pPr algn="l" defTabSz="914400" rtl="0" eaLnBrk="1" latinLnBrk="0" hangingPunct="1">
              <a:lnSpc>
                <a:spcPct val="80000"/>
              </a:lnSpc>
              <a:spcBef>
                <a:spcPct val="0"/>
              </a:spcBef>
              <a:buNone/>
              <a:defRPr sz="9600" kern="1200" cap="all" baseline="0">
                <a:blipFill dpi="0" rotWithShape="1">
                  <a:blip r:embed="rId3"/>
                  <a:srcRect/>
                  <a:tile tx="6350" ty="-127000" sx="65000" sy="64000" flip="none" algn="tl"/>
                </a:blipFill>
                <a:latin typeface="+mj-lt"/>
                <a:ea typeface="+mj-ea"/>
                <a:cs typeface="+mj-cs"/>
              </a:defRPr>
            </a:lvl1pPr>
          </a:lstStyle>
          <a:p>
            <a:pPr marL="0" marR="0" lvl="0" indent="0" algn="ctr" defTabSz="914400" rtl="0" eaLnBrk="1" fontAlgn="auto" latinLnBrk="0" hangingPunct="1">
              <a:lnSpc>
                <a:spcPct val="80000"/>
              </a:lnSpc>
              <a:spcBef>
                <a:spcPct val="0"/>
              </a:spcBef>
              <a:spcAft>
                <a:spcPts val="0"/>
              </a:spcAft>
              <a:buClrTx/>
              <a:buSzTx/>
              <a:buFontTx/>
              <a:buNone/>
              <a:tabLst/>
              <a:defRPr/>
            </a:pPr>
            <a:r>
              <a:rPr kumimoji="0" lang="en-US" sz="4400" b="1" i="0" u="none" strike="noStrike" kern="1200" cap="all" spc="0" normalizeH="0" baseline="0" noProof="0" dirty="0">
                <a:ln>
                  <a:noFill/>
                </a:ln>
                <a:solidFill>
                  <a:prstClr val="white"/>
                </a:solidFill>
                <a:effectLst/>
                <a:uLnTx/>
                <a:uFillTx/>
                <a:latin typeface="Rockwell Condensed" panose="02060603050405020104"/>
                <a:ea typeface="+mj-ea"/>
                <a:cs typeface="+mj-cs"/>
              </a:rPr>
              <a:t>Pray for glorious things!</a:t>
            </a:r>
          </a:p>
          <a:p>
            <a:pPr marL="0" marR="0" lvl="0" indent="0" algn="ctr" defTabSz="914400" rtl="0" eaLnBrk="1" fontAlgn="auto" latinLnBrk="0" hangingPunct="1">
              <a:lnSpc>
                <a:spcPct val="80000"/>
              </a:lnSpc>
              <a:spcBef>
                <a:spcPct val="0"/>
              </a:spcBef>
              <a:spcAft>
                <a:spcPts val="0"/>
              </a:spcAft>
              <a:buClrTx/>
              <a:buSzTx/>
              <a:buFontTx/>
              <a:buNone/>
              <a:tabLst/>
              <a:defRPr/>
            </a:pPr>
            <a:r>
              <a:rPr kumimoji="0" lang="en-US" sz="3200" b="1" i="1" u="none" strike="noStrike" kern="1200" cap="all" spc="0" normalizeH="0" baseline="0" noProof="0" dirty="0">
                <a:ln>
                  <a:noFill/>
                </a:ln>
                <a:solidFill>
                  <a:prstClr val="white"/>
                </a:solidFill>
                <a:effectLst/>
                <a:uLnTx/>
                <a:uFillTx/>
                <a:latin typeface="Rockwell Condensed" panose="02060603050405020104"/>
                <a:ea typeface="MS Gothic" panose="020B0609070205080204" pitchFamily="49" charset="-128"/>
                <a:cs typeface="+mj-cs"/>
              </a:rPr>
              <a:t>Ephesians 1:15-23</a:t>
            </a:r>
          </a:p>
        </p:txBody>
      </p:sp>
      <p:sp>
        <p:nvSpPr>
          <p:cNvPr id="2" name="TextBox 1">
            <a:extLst>
              <a:ext uri="{FF2B5EF4-FFF2-40B4-BE49-F238E27FC236}">
                <a16:creationId xmlns:a16="http://schemas.microsoft.com/office/drawing/2014/main" id="{1A549425-AC1D-CD16-2955-606276DDDB7A}"/>
              </a:ext>
            </a:extLst>
          </p:cNvPr>
          <p:cNvSpPr txBox="1"/>
          <p:nvPr/>
        </p:nvSpPr>
        <p:spPr>
          <a:xfrm>
            <a:off x="361950" y="2153160"/>
            <a:ext cx="11468100" cy="2246769"/>
          </a:xfrm>
          <a:prstGeom prst="rect">
            <a:avLst/>
          </a:prstGeom>
          <a:solidFill>
            <a:schemeClr val="bg1">
              <a:lumMod val="95000"/>
            </a:schemeClr>
          </a:solidFill>
          <a:effectLst>
            <a:softEdge rad="63500"/>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Rockwell" panose="02060603020205020403"/>
                <a:ea typeface="+mn-ea"/>
                <a:cs typeface="+mn-cs"/>
              </a:rPr>
              <a:t>“</a:t>
            </a:r>
            <a:r>
              <a:rPr kumimoji="0" lang="en-US" sz="2800" b="1" i="1" u="none" strike="noStrike" kern="1200" cap="none" spc="0" normalizeH="0" baseline="0" noProof="0" dirty="0">
                <a:ln>
                  <a:noFill/>
                </a:ln>
                <a:solidFill>
                  <a:prstClr val="black"/>
                </a:solidFill>
                <a:effectLst/>
                <a:uLnTx/>
                <a:uFillTx/>
                <a:latin typeface="Rockwell" panose="02060603020205020403"/>
                <a:ea typeface="+mn-ea"/>
                <a:cs typeface="+mn-cs"/>
              </a:rPr>
              <a:t>But we ought always to give thanks to God for you, brothers beloved by the Lord, because God chose you as the firstfruits to </a:t>
            </a:r>
            <a:r>
              <a:rPr kumimoji="0" lang="en-US" sz="2800" b="1" i="1" u="none" strike="noStrike" kern="1200" cap="none" spc="0" normalizeH="0" baseline="0" noProof="0" dirty="0">
                <a:ln>
                  <a:noFill/>
                </a:ln>
                <a:solidFill>
                  <a:srgbClr val="0070C0"/>
                </a:solidFill>
                <a:effectLst/>
                <a:uLnTx/>
                <a:uFillTx/>
                <a:latin typeface="Rockwell" panose="02060603020205020403"/>
                <a:ea typeface="+mn-ea"/>
                <a:cs typeface="+mn-cs"/>
              </a:rPr>
              <a:t>be saved</a:t>
            </a:r>
            <a:r>
              <a:rPr kumimoji="0" lang="en-US" sz="2800" b="1" i="1" u="none" strike="noStrike" kern="1200" cap="none" spc="0" normalizeH="0" baseline="0" noProof="0" dirty="0">
                <a:ln>
                  <a:noFill/>
                </a:ln>
                <a:solidFill>
                  <a:prstClr val="black"/>
                </a:solidFill>
                <a:effectLst/>
                <a:uLnTx/>
                <a:uFillTx/>
                <a:latin typeface="Rockwell" panose="02060603020205020403"/>
                <a:ea typeface="+mn-ea"/>
                <a:cs typeface="+mn-cs"/>
              </a:rPr>
              <a:t>, </a:t>
            </a:r>
            <a:r>
              <a:rPr kumimoji="0" lang="en-US" sz="2800" b="1" i="1" u="none" strike="noStrike" kern="1200" cap="none" spc="0" normalizeH="0" baseline="0" noProof="0" dirty="0">
                <a:ln>
                  <a:noFill/>
                </a:ln>
                <a:solidFill>
                  <a:srgbClr val="0070C0"/>
                </a:solidFill>
                <a:effectLst/>
                <a:uLnTx/>
                <a:uFillTx/>
                <a:latin typeface="Rockwell" panose="02060603020205020403"/>
                <a:ea typeface="+mn-ea"/>
                <a:cs typeface="+mn-cs"/>
              </a:rPr>
              <a:t>through sanctification by the Spirit</a:t>
            </a:r>
            <a:r>
              <a:rPr kumimoji="0" lang="en-US" sz="2800" b="1" i="1" u="none" strike="noStrike" kern="1200" cap="none" spc="0" normalizeH="0" baseline="0" noProof="0" dirty="0">
                <a:ln>
                  <a:noFill/>
                </a:ln>
                <a:solidFill>
                  <a:prstClr val="black"/>
                </a:solidFill>
                <a:effectLst/>
                <a:uLnTx/>
                <a:uFillTx/>
                <a:latin typeface="Rockwell" panose="02060603020205020403"/>
                <a:ea typeface="+mn-ea"/>
                <a:cs typeface="+mn-cs"/>
              </a:rPr>
              <a:t> and </a:t>
            </a:r>
            <a:r>
              <a:rPr kumimoji="0" lang="en-US" sz="2800" b="1" i="1" u="none" strike="noStrike" kern="1200" cap="none" spc="0" normalizeH="0" baseline="0" noProof="0" dirty="0">
                <a:ln>
                  <a:noFill/>
                </a:ln>
                <a:solidFill>
                  <a:srgbClr val="0070C0"/>
                </a:solidFill>
                <a:effectLst/>
                <a:uLnTx/>
                <a:uFillTx/>
                <a:latin typeface="Rockwell" panose="02060603020205020403"/>
                <a:ea typeface="+mn-ea"/>
                <a:cs typeface="+mn-cs"/>
              </a:rPr>
              <a:t>belief in the truth</a:t>
            </a:r>
            <a:r>
              <a:rPr kumimoji="0" lang="en-US" sz="2800" b="1" i="1" u="none" strike="noStrike" kern="1200" cap="none" spc="0" normalizeH="0" baseline="0" noProof="0" dirty="0">
                <a:ln>
                  <a:noFill/>
                </a:ln>
                <a:solidFill>
                  <a:prstClr val="black"/>
                </a:solidFill>
                <a:effectLst/>
                <a:uLnTx/>
                <a:uFillTx/>
                <a:latin typeface="Rockwell" panose="02060603020205020403"/>
                <a:ea typeface="+mn-ea"/>
                <a:cs typeface="+mn-cs"/>
              </a:rPr>
              <a:t>. To this he called you through our gospel, so that you may </a:t>
            </a:r>
            <a:r>
              <a:rPr kumimoji="0" lang="en-US" sz="2800" b="1" i="1" u="none" strike="noStrike" kern="1200" cap="none" spc="0" normalizeH="0" baseline="0" noProof="0" dirty="0">
                <a:ln>
                  <a:noFill/>
                </a:ln>
                <a:solidFill>
                  <a:srgbClr val="0070C0"/>
                </a:solidFill>
                <a:effectLst/>
                <a:uLnTx/>
                <a:uFillTx/>
                <a:latin typeface="Rockwell" panose="02060603020205020403"/>
                <a:ea typeface="+mn-ea"/>
                <a:cs typeface="+mn-cs"/>
              </a:rPr>
              <a:t>obtain the </a:t>
            </a:r>
            <a:r>
              <a:rPr kumimoji="0" lang="en-US" sz="2800" b="1" i="1" u="none" strike="noStrike" kern="1200" cap="none" spc="0" normalizeH="0" baseline="0" noProof="0" dirty="0">
                <a:ln>
                  <a:noFill/>
                </a:ln>
                <a:solidFill>
                  <a:srgbClr val="7030A0"/>
                </a:solidFill>
                <a:effectLst/>
                <a:uLnTx/>
                <a:uFillTx/>
                <a:latin typeface="Rockwell" panose="02060603020205020403"/>
                <a:ea typeface="+mn-ea"/>
                <a:cs typeface="+mn-cs"/>
              </a:rPr>
              <a:t>glory</a:t>
            </a:r>
            <a:r>
              <a:rPr kumimoji="0" lang="en-US" sz="2800" b="1" i="1" u="none" strike="noStrike" kern="1200" cap="none" spc="0" normalizeH="0" baseline="0" noProof="0" dirty="0">
                <a:ln>
                  <a:noFill/>
                </a:ln>
                <a:solidFill>
                  <a:prstClr val="black"/>
                </a:solidFill>
                <a:effectLst/>
                <a:uLnTx/>
                <a:uFillTx/>
                <a:latin typeface="Rockwell" panose="02060603020205020403"/>
                <a:ea typeface="+mn-ea"/>
                <a:cs typeface="+mn-cs"/>
              </a:rPr>
              <a:t> of our Lord Jesus Christ.</a:t>
            </a:r>
            <a:r>
              <a:rPr kumimoji="0" lang="en-US" sz="2800" b="1" i="0" u="none" strike="noStrike" kern="1200" cap="none" spc="0" normalizeH="0" baseline="0" noProof="0" dirty="0">
                <a:ln>
                  <a:noFill/>
                </a:ln>
                <a:solidFill>
                  <a:prstClr val="black"/>
                </a:solidFill>
                <a:effectLst/>
                <a:uLnTx/>
                <a:uFillTx/>
                <a:latin typeface="Rockwell" panose="02060603020205020403"/>
                <a:ea typeface="+mn-ea"/>
                <a:cs typeface="+mn-cs"/>
              </a:rPr>
              <a:t>” </a:t>
            </a:r>
            <a:r>
              <a:rPr kumimoji="0" lang="en-US" sz="2800" b="1" i="0" u="none" strike="noStrike" kern="1200" cap="none" spc="0" normalizeH="0" baseline="0" noProof="0" dirty="0">
                <a:ln>
                  <a:noFill/>
                </a:ln>
                <a:solidFill>
                  <a:srgbClr val="C00000"/>
                </a:solidFill>
                <a:effectLst/>
                <a:uLnTx/>
                <a:uFillTx/>
                <a:latin typeface="Rockwell" panose="02060603020205020403"/>
                <a:ea typeface="+mn-ea"/>
                <a:cs typeface="+mn-cs"/>
              </a:rPr>
              <a:t>2 Thessalonians 2:13-14</a:t>
            </a:r>
            <a:endParaRPr kumimoji="0" lang="en-US" sz="2800" b="1" i="0" u="none" strike="noStrike" kern="1200" cap="none" spc="0" normalizeH="0" baseline="0" noProof="0" dirty="0">
              <a:ln>
                <a:noFill/>
              </a:ln>
              <a:solidFill>
                <a:prstClr val="black"/>
              </a:solidFill>
              <a:effectLst/>
              <a:uLnTx/>
              <a:uFillTx/>
              <a:latin typeface="Rockwell" panose="02060603020205020403"/>
              <a:ea typeface="+mn-ea"/>
              <a:cs typeface="+mn-cs"/>
            </a:endParaRPr>
          </a:p>
        </p:txBody>
      </p:sp>
    </p:spTree>
    <p:extLst>
      <p:ext uri="{BB962C8B-B14F-4D97-AF65-F5344CB8AC3E}">
        <p14:creationId xmlns:p14="http://schemas.microsoft.com/office/powerpoint/2010/main" val="1167303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2A1101-FB4A-46B9-8908-0F75C965EEE4}"/>
              </a:ext>
            </a:extLst>
          </p:cNvPr>
          <p:cNvSpPr>
            <a:spLocks noGrp="1"/>
          </p:cNvSpPr>
          <p:nvPr>
            <p:ph type="title"/>
          </p:nvPr>
        </p:nvSpPr>
        <p:spPr/>
        <p:txBody>
          <a:bodyPr>
            <a:normAutofit/>
          </a:bodyPr>
          <a:lstStyle/>
          <a:p>
            <a:r>
              <a:rPr lang="en-US" sz="3600" b="1" dirty="0">
                <a:solidFill>
                  <a:srgbClr val="C00000"/>
                </a:solidFill>
                <a:effectLst/>
                <a:ea typeface="Calibri" panose="020F0502020204030204" pitchFamily="34" charset="0"/>
              </a:rPr>
              <a:t>I.</a:t>
            </a:r>
            <a:r>
              <a:rPr lang="en-US" sz="3600" b="1" dirty="0">
                <a:effectLst/>
                <a:ea typeface="Calibri" panose="020F0502020204030204" pitchFamily="34" charset="0"/>
              </a:rPr>
              <a:t> When God’s people live faithfully, pray for them ceaselessly </a:t>
            </a:r>
            <a:r>
              <a:rPr lang="en-US" sz="3600" b="1" i="1" dirty="0">
                <a:effectLst/>
                <a:ea typeface="Calibri" panose="020F0502020204030204" pitchFamily="34" charset="0"/>
              </a:rPr>
              <a:t>(verses 15-16)</a:t>
            </a:r>
            <a:endParaRPr lang="en-US" sz="3600" b="1" i="1" dirty="0"/>
          </a:p>
        </p:txBody>
      </p:sp>
      <p:sp>
        <p:nvSpPr>
          <p:cNvPr id="5" name="Content Placeholder 4">
            <a:extLst>
              <a:ext uri="{FF2B5EF4-FFF2-40B4-BE49-F238E27FC236}">
                <a16:creationId xmlns:a16="http://schemas.microsoft.com/office/drawing/2014/main" id="{AB5DB673-2A69-412B-A9B3-AAA1AD838AA0}"/>
              </a:ext>
            </a:extLst>
          </p:cNvPr>
          <p:cNvSpPr>
            <a:spLocks noGrp="1"/>
          </p:cNvSpPr>
          <p:nvPr>
            <p:ph idx="1"/>
          </p:nvPr>
        </p:nvSpPr>
        <p:spPr/>
        <p:txBody>
          <a:bodyPr>
            <a:normAutofit/>
          </a:bodyPr>
          <a:lstStyle/>
          <a:p>
            <a:pPr marL="0" indent="0">
              <a:buNone/>
            </a:pPr>
            <a:r>
              <a:rPr lang="en-US" sz="2400" b="1" dirty="0">
                <a:solidFill>
                  <a:srgbClr val="FF0000"/>
                </a:solidFill>
              </a:rPr>
              <a:t>15</a:t>
            </a:r>
            <a:r>
              <a:rPr lang="en-US" sz="2800" b="1" dirty="0"/>
              <a:t> </a:t>
            </a:r>
            <a:r>
              <a:rPr lang="en-US" sz="2800" b="1" i="1" dirty="0"/>
              <a:t>For this reason, </a:t>
            </a:r>
            <a:r>
              <a:rPr lang="en-US" sz="2800" b="1" i="1" dirty="0">
                <a:solidFill>
                  <a:srgbClr val="0070C0"/>
                </a:solidFill>
              </a:rPr>
              <a:t>because</a:t>
            </a:r>
            <a:r>
              <a:rPr lang="en-US" sz="2800" b="1" i="1" dirty="0"/>
              <a:t> </a:t>
            </a:r>
            <a:r>
              <a:rPr lang="en-US" sz="2800" b="1" i="1" dirty="0">
                <a:solidFill>
                  <a:srgbClr val="0070C0"/>
                </a:solidFill>
              </a:rPr>
              <a:t>I have heard of your faith</a:t>
            </a:r>
            <a:r>
              <a:rPr lang="en-US" sz="2800" b="1" i="1" dirty="0"/>
              <a:t> in the Lord Jesus and </a:t>
            </a:r>
            <a:r>
              <a:rPr lang="en-US" sz="2800" b="1" i="1" dirty="0">
                <a:solidFill>
                  <a:srgbClr val="0070C0"/>
                </a:solidFill>
              </a:rPr>
              <a:t>your love</a:t>
            </a:r>
            <a:r>
              <a:rPr lang="en-US" sz="2800" b="1" i="1" dirty="0"/>
              <a:t> toward all the saints</a:t>
            </a:r>
            <a:r>
              <a:rPr lang="en-US" sz="2800" b="1" dirty="0"/>
              <a:t>, </a:t>
            </a:r>
            <a:r>
              <a:rPr lang="en-US" sz="2400" b="1" dirty="0">
                <a:solidFill>
                  <a:srgbClr val="FF0000"/>
                </a:solidFill>
              </a:rPr>
              <a:t>16</a:t>
            </a:r>
            <a:r>
              <a:rPr lang="en-US" sz="2800" b="1" dirty="0"/>
              <a:t> </a:t>
            </a:r>
            <a:r>
              <a:rPr lang="en-US" sz="2800" b="1" i="1" dirty="0">
                <a:solidFill>
                  <a:srgbClr val="0070C0"/>
                </a:solidFill>
              </a:rPr>
              <a:t>I do not cease</a:t>
            </a:r>
            <a:r>
              <a:rPr lang="en-US" sz="2800" b="1" i="1" dirty="0"/>
              <a:t> </a:t>
            </a:r>
            <a:r>
              <a:rPr lang="en-US" sz="2800" b="1" i="1" dirty="0">
                <a:solidFill>
                  <a:srgbClr val="0070C0"/>
                </a:solidFill>
              </a:rPr>
              <a:t>to give thanks</a:t>
            </a:r>
            <a:r>
              <a:rPr lang="en-US" sz="2800" b="1" i="1" dirty="0"/>
              <a:t> for you, </a:t>
            </a:r>
            <a:r>
              <a:rPr lang="en-US" sz="2800" b="1" i="1" dirty="0">
                <a:solidFill>
                  <a:srgbClr val="0070C0"/>
                </a:solidFill>
              </a:rPr>
              <a:t>remembering you in my prayers</a:t>
            </a:r>
            <a:r>
              <a:rPr lang="en-US" sz="2800" b="1" dirty="0"/>
              <a:t>…</a:t>
            </a:r>
          </a:p>
        </p:txBody>
      </p:sp>
    </p:spTree>
    <p:extLst>
      <p:ext uri="{BB962C8B-B14F-4D97-AF65-F5344CB8AC3E}">
        <p14:creationId xmlns:p14="http://schemas.microsoft.com/office/powerpoint/2010/main" val="237843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2A1101-FB4A-46B9-8908-0F75C965EEE4}"/>
              </a:ext>
            </a:extLst>
          </p:cNvPr>
          <p:cNvSpPr>
            <a:spLocks noGrp="1"/>
          </p:cNvSpPr>
          <p:nvPr>
            <p:ph type="title"/>
          </p:nvPr>
        </p:nvSpPr>
        <p:spPr/>
        <p:txBody>
          <a:bodyPr>
            <a:normAutofit/>
          </a:bodyPr>
          <a:lstStyle/>
          <a:p>
            <a:r>
              <a:rPr lang="en-US" sz="3600" b="1" dirty="0">
                <a:solidFill>
                  <a:srgbClr val="C00000"/>
                </a:solidFill>
                <a:effectLst/>
                <a:ea typeface="Calibri" panose="020F0502020204030204" pitchFamily="34" charset="0"/>
              </a:rPr>
              <a:t>II. </a:t>
            </a:r>
            <a:r>
              <a:rPr lang="en-US" sz="3600" b="1" dirty="0">
                <a:effectLst/>
                <a:ea typeface="Calibri" panose="020F0502020204030204" pitchFamily="34" charset="0"/>
              </a:rPr>
              <a:t>Pray that God’s people would continue to grow in their knowledge and understanding of Him and His ways </a:t>
            </a:r>
            <a:r>
              <a:rPr lang="en-US" sz="3600" b="1" i="1" dirty="0">
                <a:effectLst/>
                <a:ea typeface="Calibri" panose="020F0502020204030204" pitchFamily="34" charset="0"/>
              </a:rPr>
              <a:t>(verses 17-21)</a:t>
            </a:r>
            <a:endParaRPr lang="en-US" sz="3600" b="1" i="1" dirty="0"/>
          </a:p>
        </p:txBody>
      </p:sp>
      <p:sp>
        <p:nvSpPr>
          <p:cNvPr id="5" name="Content Placeholder 4">
            <a:extLst>
              <a:ext uri="{FF2B5EF4-FFF2-40B4-BE49-F238E27FC236}">
                <a16:creationId xmlns:a16="http://schemas.microsoft.com/office/drawing/2014/main" id="{AB5DB673-2A69-412B-A9B3-AAA1AD838AA0}"/>
              </a:ext>
            </a:extLst>
          </p:cNvPr>
          <p:cNvSpPr>
            <a:spLocks noGrp="1"/>
          </p:cNvSpPr>
          <p:nvPr>
            <p:ph idx="1"/>
          </p:nvPr>
        </p:nvSpPr>
        <p:spPr/>
        <p:txBody>
          <a:bodyPr>
            <a:noAutofit/>
          </a:bodyPr>
          <a:lstStyle/>
          <a:p>
            <a:pPr marL="0" indent="0">
              <a:buNone/>
            </a:pPr>
            <a:endParaRPr lang="en-US" sz="2800" b="1" dirty="0"/>
          </a:p>
          <a:p>
            <a:pPr marL="0" indent="0">
              <a:buNone/>
            </a:pPr>
            <a:r>
              <a:rPr lang="en-US" sz="2800" b="1" dirty="0"/>
              <a:t>“</a:t>
            </a:r>
            <a:r>
              <a:rPr lang="en-US" sz="2800" b="1" i="1" dirty="0"/>
              <a:t>And </a:t>
            </a:r>
            <a:r>
              <a:rPr lang="en-US" sz="2800" b="1" i="1" dirty="0">
                <a:solidFill>
                  <a:srgbClr val="0070C0"/>
                </a:solidFill>
              </a:rPr>
              <a:t>this is eternal life</a:t>
            </a:r>
            <a:r>
              <a:rPr lang="en-US" sz="2800" b="1" i="1" dirty="0"/>
              <a:t>, that they </a:t>
            </a:r>
            <a:r>
              <a:rPr lang="en-US" sz="2800" b="1" i="1" dirty="0">
                <a:solidFill>
                  <a:srgbClr val="7030A0"/>
                </a:solidFill>
              </a:rPr>
              <a:t>know</a:t>
            </a:r>
            <a:r>
              <a:rPr lang="en-US" sz="2800" b="1" i="1" dirty="0">
                <a:solidFill>
                  <a:srgbClr val="0070C0"/>
                </a:solidFill>
              </a:rPr>
              <a:t> you</a:t>
            </a:r>
            <a:r>
              <a:rPr lang="en-US" sz="2800" b="1" i="1" dirty="0"/>
              <a:t>, the only true God, </a:t>
            </a:r>
            <a:r>
              <a:rPr lang="en-US" sz="2800" b="1" i="1" dirty="0">
                <a:solidFill>
                  <a:srgbClr val="0070C0"/>
                </a:solidFill>
              </a:rPr>
              <a:t>and Jesus Christ </a:t>
            </a:r>
            <a:r>
              <a:rPr lang="en-US" sz="2800" b="1" i="1" dirty="0"/>
              <a:t>whom you have sent</a:t>
            </a:r>
            <a:r>
              <a:rPr lang="en-US" sz="2800" b="1" dirty="0"/>
              <a:t>.” </a:t>
            </a:r>
            <a:r>
              <a:rPr lang="en-US" sz="2800" b="1" dirty="0">
                <a:solidFill>
                  <a:srgbClr val="C00000"/>
                </a:solidFill>
              </a:rPr>
              <a:t>John 17:3</a:t>
            </a:r>
          </a:p>
        </p:txBody>
      </p:sp>
    </p:spTree>
    <p:extLst>
      <p:ext uri="{BB962C8B-B14F-4D97-AF65-F5344CB8AC3E}">
        <p14:creationId xmlns:p14="http://schemas.microsoft.com/office/powerpoint/2010/main" val="3861838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circle(in)">
                                      <p:cBhvr>
                                        <p:cTn id="7" dur="2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2A1101-FB4A-46B9-8908-0F75C965EEE4}"/>
              </a:ext>
            </a:extLst>
          </p:cNvPr>
          <p:cNvSpPr>
            <a:spLocks noGrp="1"/>
          </p:cNvSpPr>
          <p:nvPr>
            <p:ph type="title"/>
          </p:nvPr>
        </p:nvSpPr>
        <p:spPr/>
        <p:txBody>
          <a:bodyPr>
            <a:normAutofit/>
          </a:bodyPr>
          <a:lstStyle/>
          <a:p>
            <a:r>
              <a:rPr lang="en-US" sz="3600" b="1" dirty="0">
                <a:solidFill>
                  <a:srgbClr val="C00000"/>
                </a:solidFill>
                <a:effectLst/>
                <a:ea typeface="Calibri" panose="020F0502020204030204" pitchFamily="34" charset="0"/>
              </a:rPr>
              <a:t>II. </a:t>
            </a:r>
            <a:r>
              <a:rPr lang="en-US" sz="3600" b="1" dirty="0">
                <a:effectLst/>
                <a:ea typeface="Calibri" panose="020F0502020204030204" pitchFamily="34" charset="0"/>
              </a:rPr>
              <a:t>Pray that God’s people would continue to grow in their knowledge and understanding of Him and His ways </a:t>
            </a:r>
            <a:r>
              <a:rPr lang="en-US" sz="3600" b="1" i="1" dirty="0">
                <a:effectLst/>
                <a:ea typeface="Calibri" panose="020F0502020204030204" pitchFamily="34" charset="0"/>
              </a:rPr>
              <a:t>(verses 17-21)</a:t>
            </a:r>
            <a:endParaRPr lang="en-US" sz="3600" b="1" i="1" dirty="0"/>
          </a:p>
        </p:txBody>
      </p:sp>
      <p:sp>
        <p:nvSpPr>
          <p:cNvPr id="5" name="Content Placeholder 4">
            <a:extLst>
              <a:ext uri="{FF2B5EF4-FFF2-40B4-BE49-F238E27FC236}">
                <a16:creationId xmlns:a16="http://schemas.microsoft.com/office/drawing/2014/main" id="{AB5DB673-2A69-412B-A9B3-AAA1AD838AA0}"/>
              </a:ext>
            </a:extLst>
          </p:cNvPr>
          <p:cNvSpPr>
            <a:spLocks noGrp="1"/>
          </p:cNvSpPr>
          <p:nvPr>
            <p:ph idx="1"/>
          </p:nvPr>
        </p:nvSpPr>
        <p:spPr/>
        <p:txBody>
          <a:bodyPr>
            <a:noAutofit/>
          </a:bodyPr>
          <a:lstStyle/>
          <a:p>
            <a:pPr marL="457200" indent="-457200">
              <a:buFont typeface="+mj-lt"/>
              <a:buAutoNum type="alphaUcPeriod"/>
            </a:pPr>
            <a:r>
              <a:rPr lang="en-US" sz="2800" b="1" dirty="0"/>
              <a:t>Pray that God would give us a deep understanding of Him that leads us to live well for Him </a:t>
            </a:r>
            <a:r>
              <a:rPr lang="en-US" sz="2800" b="1" i="1" dirty="0"/>
              <a:t>(verse 17-18a)</a:t>
            </a:r>
            <a:endParaRPr lang="en-US" sz="2800" b="1" dirty="0"/>
          </a:p>
          <a:p>
            <a:pPr marL="0" indent="0">
              <a:buNone/>
            </a:pPr>
            <a:r>
              <a:rPr lang="en-US" sz="2400" b="1" dirty="0">
                <a:solidFill>
                  <a:srgbClr val="FF0000"/>
                </a:solidFill>
              </a:rPr>
              <a:t>17</a:t>
            </a:r>
            <a:r>
              <a:rPr lang="en-US" sz="2800" b="1" dirty="0"/>
              <a:t> </a:t>
            </a:r>
            <a:r>
              <a:rPr lang="en-US" sz="2800" b="1" i="1" dirty="0"/>
              <a:t>that the </a:t>
            </a:r>
            <a:r>
              <a:rPr lang="en-US" sz="2800" b="1" i="1" dirty="0">
                <a:solidFill>
                  <a:srgbClr val="0070C0"/>
                </a:solidFill>
              </a:rPr>
              <a:t>God</a:t>
            </a:r>
            <a:r>
              <a:rPr lang="en-US" sz="2800" b="1" i="1" dirty="0"/>
              <a:t> of our Lord Jesus Christ, the Father of glory, </a:t>
            </a:r>
            <a:r>
              <a:rPr lang="en-US" sz="2800" b="1" i="1" dirty="0">
                <a:solidFill>
                  <a:srgbClr val="0070C0"/>
                </a:solidFill>
              </a:rPr>
              <a:t>may give you</a:t>
            </a:r>
            <a:r>
              <a:rPr lang="en-US" sz="2800" b="1" i="1" dirty="0"/>
              <a:t> </a:t>
            </a:r>
            <a:r>
              <a:rPr lang="en-US" sz="2800" b="1" i="1" dirty="0">
                <a:solidFill>
                  <a:srgbClr val="0070C0"/>
                </a:solidFill>
              </a:rPr>
              <a:t>the Spirit of wisdom</a:t>
            </a:r>
            <a:r>
              <a:rPr lang="en-US" sz="2800" b="1" i="1" dirty="0"/>
              <a:t> and of </a:t>
            </a:r>
            <a:r>
              <a:rPr lang="en-US" sz="2800" b="1" i="1" dirty="0">
                <a:solidFill>
                  <a:srgbClr val="0070C0"/>
                </a:solidFill>
              </a:rPr>
              <a:t>revelation in the knowledge of him</a:t>
            </a:r>
            <a:r>
              <a:rPr lang="en-US" sz="2800" b="1" dirty="0"/>
              <a:t>, </a:t>
            </a:r>
            <a:r>
              <a:rPr lang="en-US" sz="2400" b="1" dirty="0">
                <a:solidFill>
                  <a:srgbClr val="FF0000"/>
                </a:solidFill>
              </a:rPr>
              <a:t>18</a:t>
            </a:r>
            <a:r>
              <a:rPr lang="en-US" sz="2800" b="1" dirty="0"/>
              <a:t> </a:t>
            </a:r>
            <a:r>
              <a:rPr lang="en-US" sz="2800" b="1" i="1" dirty="0"/>
              <a:t>having the eyes of your hearts enlightened</a:t>
            </a:r>
            <a:r>
              <a:rPr lang="en-US" sz="2800" b="1" dirty="0"/>
              <a:t>…</a:t>
            </a:r>
          </a:p>
          <a:p>
            <a:pPr marL="0" indent="0">
              <a:buNone/>
            </a:pPr>
            <a:r>
              <a:rPr lang="en-US" sz="2800" b="1" dirty="0"/>
              <a:t>“…</a:t>
            </a:r>
            <a:r>
              <a:rPr lang="en-US" sz="2800" b="1" i="1" dirty="0"/>
              <a:t>whatever you ask of the Father in my name, he will give it to you…Ask, and you will receive, </a:t>
            </a:r>
            <a:r>
              <a:rPr lang="en-US" sz="2800" b="1" i="1" dirty="0">
                <a:solidFill>
                  <a:srgbClr val="0070C0"/>
                </a:solidFill>
              </a:rPr>
              <a:t>that your joy may be full</a:t>
            </a:r>
            <a:r>
              <a:rPr lang="en-US" sz="2800" b="1" dirty="0"/>
              <a:t>.” </a:t>
            </a:r>
            <a:r>
              <a:rPr lang="en-US" sz="2800" b="1" dirty="0">
                <a:solidFill>
                  <a:srgbClr val="C00000"/>
                </a:solidFill>
              </a:rPr>
              <a:t>John 16:23 </a:t>
            </a:r>
          </a:p>
          <a:p>
            <a:pPr marL="0" indent="0">
              <a:buNone/>
            </a:pPr>
            <a:endParaRPr lang="en-US" sz="4400" b="1" dirty="0">
              <a:solidFill>
                <a:srgbClr val="C00000"/>
              </a:solidFill>
            </a:endParaRPr>
          </a:p>
        </p:txBody>
      </p:sp>
    </p:spTree>
    <p:extLst>
      <p:ext uri="{BB962C8B-B14F-4D97-AF65-F5344CB8AC3E}">
        <p14:creationId xmlns:p14="http://schemas.microsoft.com/office/powerpoint/2010/main" val="2912251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circle(in)">
                                      <p:cBhvr>
                                        <p:cTn id="11" dur="2000"/>
                                        <p:tgtEl>
                                          <p:spTgt spid="5">
                                            <p:txEl>
                                              <p:pRg st="1" end="1"/>
                                            </p:txEl>
                                          </p:spTgt>
                                        </p:tgtEl>
                                      </p:cBhvr>
                                    </p:animEffect>
                                  </p:childTnLst>
                                </p:cTn>
                              </p:par>
                            </p:childTnLst>
                          </p:cTn>
                        </p:par>
                        <p:par>
                          <p:cTn id="12" fill="hold">
                            <p:stCondLst>
                              <p:cond delay="4000"/>
                            </p:stCondLst>
                            <p:childTnLst>
                              <p:par>
                                <p:cTn id="13" presetID="6" presetClass="entr" presetSubtype="16" fill="hold" nodeType="after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circle(in)">
                                      <p:cBhvr>
                                        <p:cTn id="15" dur="2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D16721B-BC5C-54E0-6AD6-BBE2D54FE631}"/>
              </a:ext>
            </a:extLst>
          </p:cNvPr>
          <p:cNvSpPr>
            <a:spLocks noGrp="1"/>
          </p:cNvSpPr>
          <p:nvPr>
            <p:ph idx="1"/>
          </p:nvPr>
        </p:nvSpPr>
        <p:spPr/>
        <p:txBody>
          <a:bodyPr>
            <a:normAutofit/>
          </a:bodyPr>
          <a:lstStyle/>
          <a:p>
            <a:pPr marL="0" indent="0">
              <a:buNone/>
            </a:pPr>
            <a:r>
              <a:rPr lang="en-US" sz="2800" b="1" dirty="0">
                <a:effectLst/>
                <a:ea typeface="Calibri" panose="020F0502020204030204" pitchFamily="34" charset="0"/>
              </a:rPr>
              <a:t>“</a:t>
            </a:r>
            <a:r>
              <a:rPr lang="en-US" sz="2800" b="1" i="1" dirty="0">
                <a:effectLst/>
                <a:ea typeface="Calibri" panose="020F0502020204030204" pitchFamily="34" charset="0"/>
              </a:rPr>
              <a:t>Thus says the Lord: ‘Let not the wise man boast in his wisdom, let not the mighty man boast in his might, let not the rich man boast in his riches, but </a:t>
            </a:r>
            <a:r>
              <a:rPr lang="en-US" sz="2800" b="1" i="1" dirty="0">
                <a:solidFill>
                  <a:srgbClr val="0070C0"/>
                </a:solidFill>
                <a:effectLst/>
                <a:ea typeface="Calibri" panose="020F0502020204030204" pitchFamily="34" charset="0"/>
              </a:rPr>
              <a:t>let him who boasts boast in this, </a:t>
            </a:r>
            <a:r>
              <a:rPr lang="en-US" sz="2800" b="1" i="1" dirty="0">
                <a:effectLst/>
                <a:ea typeface="Calibri" panose="020F0502020204030204" pitchFamily="34" charset="0"/>
              </a:rPr>
              <a:t>that </a:t>
            </a:r>
            <a:r>
              <a:rPr lang="en-US" sz="2800" b="1" i="1" dirty="0">
                <a:solidFill>
                  <a:srgbClr val="0070C0"/>
                </a:solidFill>
                <a:effectLst/>
                <a:ea typeface="Calibri" panose="020F0502020204030204" pitchFamily="34" charset="0"/>
              </a:rPr>
              <a:t>he understands and knows me</a:t>
            </a:r>
            <a:r>
              <a:rPr lang="en-US" sz="2800" b="1" i="1" dirty="0">
                <a:effectLst/>
                <a:ea typeface="Calibri" panose="020F0502020204030204" pitchFamily="34" charset="0"/>
              </a:rPr>
              <a:t>, that </a:t>
            </a:r>
            <a:r>
              <a:rPr lang="en-US" sz="2800" b="1" i="1" dirty="0">
                <a:solidFill>
                  <a:srgbClr val="0070C0"/>
                </a:solidFill>
                <a:effectLst/>
                <a:ea typeface="Calibri" panose="020F0502020204030204" pitchFamily="34" charset="0"/>
              </a:rPr>
              <a:t>I am the Lord</a:t>
            </a:r>
            <a:r>
              <a:rPr lang="en-US" sz="2800" b="1" i="1" dirty="0">
                <a:effectLst/>
                <a:ea typeface="Calibri" panose="020F0502020204030204" pitchFamily="34" charset="0"/>
              </a:rPr>
              <a:t> </a:t>
            </a:r>
            <a:r>
              <a:rPr lang="en-US" sz="2800" b="1" i="1" dirty="0">
                <a:solidFill>
                  <a:srgbClr val="0070C0"/>
                </a:solidFill>
                <a:effectLst/>
                <a:ea typeface="Calibri" panose="020F0502020204030204" pitchFamily="34" charset="0"/>
              </a:rPr>
              <a:t>who practices steadfast love</a:t>
            </a:r>
            <a:r>
              <a:rPr lang="en-US" sz="2800" b="1" i="1" dirty="0">
                <a:effectLst/>
                <a:ea typeface="Calibri" panose="020F0502020204030204" pitchFamily="34" charset="0"/>
              </a:rPr>
              <a:t>, </a:t>
            </a:r>
            <a:r>
              <a:rPr lang="en-US" sz="2800" b="1" i="1" dirty="0">
                <a:solidFill>
                  <a:srgbClr val="0070C0"/>
                </a:solidFill>
                <a:effectLst/>
                <a:ea typeface="Calibri" panose="020F0502020204030204" pitchFamily="34" charset="0"/>
              </a:rPr>
              <a:t>justice</a:t>
            </a:r>
            <a:r>
              <a:rPr lang="en-US" sz="2800" b="1" i="1" dirty="0">
                <a:effectLst/>
                <a:ea typeface="Calibri" panose="020F0502020204030204" pitchFamily="34" charset="0"/>
              </a:rPr>
              <a:t>, and </a:t>
            </a:r>
            <a:r>
              <a:rPr lang="en-US" sz="2800" b="1" i="1" dirty="0">
                <a:solidFill>
                  <a:srgbClr val="0070C0"/>
                </a:solidFill>
                <a:effectLst/>
                <a:ea typeface="Calibri" panose="020F0502020204030204" pitchFamily="34" charset="0"/>
              </a:rPr>
              <a:t>righteousness</a:t>
            </a:r>
            <a:r>
              <a:rPr lang="en-US" sz="2800" b="1" i="1" dirty="0">
                <a:effectLst/>
                <a:ea typeface="Calibri" panose="020F0502020204030204" pitchFamily="34" charset="0"/>
              </a:rPr>
              <a:t> in the earth. For </a:t>
            </a:r>
            <a:r>
              <a:rPr lang="en-US" sz="2800" b="1" i="1" dirty="0">
                <a:solidFill>
                  <a:srgbClr val="0070C0"/>
                </a:solidFill>
                <a:effectLst/>
                <a:ea typeface="Calibri" panose="020F0502020204030204" pitchFamily="34" charset="0"/>
              </a:rPr>
              <a:t>in these things I delight</a:t>
            </a:r>
            <a:r>
              <a:rPr lang="en-US" sz="2800" b="1" i="1" dirty="0">
                <a:effectLst/>
                <a:ea typeface="Calibri" panose="020F0502020204030204" pitchFamily="34" charset="0"/>
              </a:rPr>
              <a:t>, declares the Lord.’</a:t>
            </a:r>
            <a:r>
              <a:rPr lang="en-US" sz="2800" b="1" dirty="0">
                <a:effectLst/>
                <a:ea typeface="Calibri" panose="020F0502020204030204" pitchFamily="34" charset="0"/>
              </a:rPr>
              <a:t>” </a:t>
            </a:r>
            <a:r>
              <a:rPr lang="en-US" sz="2800" b="1" dirty="0">
                <a:solidFill>
                  <a:srgbClr val="C00000"/>
                </a:solidFill>
                <a:effectLst/>
                <a:ea typeface="Calibri" panose="020F0502020204030204" pitchFamily="34" charset="0"/>
              </a:rPr>
              <a:t>Jeremiah 9:23-24</a:t>
            </a:r>
            <a:endParaRPr lang="en-US" sz="2800" b="1" dirty="0">
              <a:solidFill>
                <a:srgbClr val="C00000"/>
              </a:solidFill>
            </a:endParaRPr>
          </a:p>
        </p:txBody>
      </p:sp>
    </p:spTree>
    <p:extLst>
      <p:ext uri="{BB962C8B-B14F-4D97-AF65-F5344CB8AC3E}">
        <p14:creationId xmlns:p14="http://schemas.microsoft.com/office/powerpoint/2010/main" val="2454363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2A1101-FB4A-46B9-8908-0F75C965EEE4}"/>
              </a:ext>
            </a:extLst>
          </p:cNvPr>
          <p:cNvSpPr>
            <a:spLocks noGrp="1"/>
          </p:cNvSpPr>
          <p:nvPr>
            <p:ph type="title"/>
          </p:nvPr>
        </p:nvSpPr>
        <p:spPr/>
        <p:txBody>
          <a:bodyPr>
            <a:normAutofit/>
          </a:bodyPr>
          <a:lstStyle/>
          <a:p>
            <a:r>
              <a:rPr lang="en-US" sz="3600" b="1" dirty="0">
                <a:solidFill>
                  <a:srgbClr val="C00000"/>
                </a:solidFill>
                <a:effectLst/>
                <a:ea typeface="Calibri" panose="020F0502020204030204" pitchFamily="34" charset="0"/>
              </a:rPr>
              <a:t>II. </a:t>
            </a:r>
            <a:r>
              <a:rPr lang="en-US" sz="3600" b="1" dirty="0">
                <a:effectLst/>
                <a:ea typeface="Calibri" panose="020F0502020204030204" pitchFamily="34" charset="0"/>
              </a:rPr>
              <a:t>Pray that God’s people would continue to grow in their knowledge and understanding of Him and His ways </a:t>
            </a:r>
            <a:r>
              <a:rPr lang="en-US" sz="3600" b="1" i="1" dirty="0">
                <a:effectLst/>
                <a:ea typeface="Calibri" panose="020F0502020204030204" pitchFamily="34" charset="0"/>
              </a:rPr>
              <a:t>(verses 17-21)</a:t>
            </a:r>
            <a:endParaRPr lang="en-US" sz="3600" b="1" i="1" dirty="0"/>
          </a:p>
        </p:txBody>
      </p:sp>
      <p:sp>
        <p:nvSpPr>
          <p:cNvPr id="5" name="Content Placeholder 4">
            <a:extLst>
              <a:ext uri="{FF2B5EF4-FFF2-40B4-BE49-F238E27FC236}">
                <a16:creationId xmlns:a16="http://schemas.microsoft.com/office/drawing/2014/main" id="{AB5DB673-2A69-412B-A9B3-AAA1AD838AA0}"/>
              </a:ext>
            </a:extLst>
          </p:cNvPr>
          <p:cNvSpPr>
            <a:spLocks noGrp="1"/>
          </p:cNvSpPr>
          <p:nvPr>
            <p:ph idx="1"/>
          </p:nvPr>
        </p:nvSpPr>
        <p:spPr/>
        <p:txBody>
          <a:bodyPr>
            <a:noAutofit/>
          </a:bodyPr>
          <a:lstStyle/>
          <a:p>
            <a:pPr marL="457200" indent="-457200">
              <a:buFont typeface="+mj-lt"/>
              <a:buAutoNum type="alphaUcPeriod"/>
            </a:pPr>
            <a:r>
              <a:rPr lang="en-US" sz="2800" b="1" dirty="0"/>
              <a:t>Pray that God would give us a deep understanding of Him that leads us to live well for Him </a:t>
            </a:r>
            <a:r>
              <a:rPr lang="en-US" sz="2800" b="1" i="1" dirty="0"/>
              <a:t>(verse 17-18a)</a:t>
            </a:r>
            <a:endParaRPr lang="en-US" sz="2800" b="1" dirty="0"/>
          </a:p>
          <a:p>
            <a:pPr marL="0" indent="0">
              <a:buNone/>
            </a:pPr>
            <a:r>
              <a:rPr lang="en-US" sz="2400" b="1" dirty="0">
                <a:solidFill>
                  <a:srgbClr val="FF0000"/>
                </a:solidFill>
              </a:rPr>
              <a:t>17</a:t>
            </a:r>
            <a:r>
              <a:rPr lang="en-US" sz="2800" b="1" dirty="0"/>
              <a:t> </a:t>
            </a:r>
            <a:r>
              <a:rPr lang="en-US" sz="2800" b="1" i="1" dirty="0"/>
              <a:t>that the God of our Lord Jesus Christ, the Father of glory, may give you the Spirit of wisdom and of revelation in the knowledge of him</a:t>
            </a:r>
            <a:r>
              <a:rPr lang="en-US" sz="2800" b="1" dirty="0"/>
              <a:t>, </a:t>
            </a:r>
            <a:r>
              <a:rPr lang="en-US" sz="2400" b="1" dirty="0">
                <a:solidFill>
                  <a:srgbClr val="FF0000"/>
                </a:solidFill>
              </a:rPr>
              <a:t>18</a:t>
            </a:r>
            <a:r>
              <a:rPr lang="en-US" sz="2800" b="1" dirty="0"/>
              <a:t> </a:t>
            </a:r>
            <a:r>
              <a:rPr lang="en-US" sz="2800" b="1" i="1" dirty="0">
                <a:solidFill>
                  <a:srgbClr val="0070C0"/>
                </a:solidFill>
              </a:rPr>
              <a:t>having the eyes of your hearts enlightened</a:t>
            </a:r>
            <a:r>
              <a:rPr lang="en-US" sz="2800" b="1" dirty="0"/>
              <a:t>…</a:t>
            </a:r>
            <a:endParaRPr lang="en-US" sz="4400" b="1" dirty="0">
              <a:solidFill>
                <a:srgbClr val="C00000"/>
              </a:solidFill>
            </a:endParaRPr>
          </a:p>
          <a:p>
            <a:pPr marL="0" indent="0">
              <a:buNone/>
            </a:pPr>
            <a:endParaRPr lang="en-US" sz="2800" b="1" dirty="0"/>
          </a:p>
        </p:txBody>
      </p:sp>
    </p:spTree>
    <p:extLst>
      <p:ext uri="{BB962C8B-B14F-4D97-AF65-F5344CB8AC3E}">
        <p14:creationId xmlns:p14="http://schemas.microsoft.com/office/powerpoint/2010/main" val="301349878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1007</TotalTime>
  <Words>2030</Words>
  <Application>Microsoft Office PowerPoint</Application>
  <PresentationFormat>Widescreen</PresentationFormat>
  <Paragraphs>74</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Calibri</vt:lpstr>
      <vt:lpstr>Rockwell</vt:lpstr>
      <vt:lpstr>Rockwell Condensed</vt:lpstr>
      <vt:lpstr>Wingdings</vt:lpstr>
      <vt:lpstr>Wood Type</vt:lpstr>
      <vt:lpstr>PowerPoint Presentation</vt:lpstr>
      <vt:lpstr>PowerPoint Presentation</vt:lpstr>
      <vt:lpstr>PowerPoint Presentation</vt:lpstr>
      <vt:lpstr>PowerPoint Presentation</vt:lpstr>
      <vt:lpstr>I. When God’s people live faithfully, pray for them ceaselessly (verses 15-16)</vt:lpstr>
      <vt:lpstr>II. Pray that God’s people would continue to grow in their knowledge and understanding of Him and His ways (verses 17-21)</vt:lpstr>
      <vt:lpstr>II. Pray that God’s people would continue to grow in their knowledge and understanding of Him and His ways (verses 17-21)</vt:lpstr>
      <vt:lpstr>PowerPoint Presentation</vt:lpstr>
      <vt:lpstr>II. Pray that God’s people would continue to grow in their knowledge and understanding of Him and His ways (verses 17-21)</vt:lpstr>
      <vt:lpstr>II. Pray that God’s people would continue to grow in their knowledge and understanding of Him and His ways (verses 17-21)</vt:lpstr>
      <vt:lpstr>II. Pray that God’s people would continue to grow in their knowledge and understanding of Him and His ways (verses 17-21)</vt:lpstr>
      <vt:lpstr>II. Pray that God’s people would continue to grow in their knowledge and understanding of Him and His ways (verses 17-21)</vt:lpstr>
      <vt:lpstr>II. Pray that God’s people would continue to grow in their knowledge and understanding of Him and His ways (verses 17-21)</vt:lpstr>
      <vt:lpstr>II. Pray that God’s people would continue to grow in their knowledge and understanding of Him and His ways (verses 17-21)</vt:lpstr>
      <vt:lpstr>II. Pray that God’s people would continue to grow in their knowledge and understanding of Him and His ways (verses 17-21)</vt:lpstr>
      <vt:lpstr>II. Pray that God’s people would continue to grow in their knowledge and understanding of Him and His ways (verses 17-21)</vt:lpstr>
      <vt:lpstr>II. Pray that God’s people would continue to grow in their knowledge and understanding of Him and His ways (verses 17-21)</vt:lpstr>
      <vt:lpstr>II. Pray that God’s people would continue to grow in their knowledge and understanding of Him and His ways (verses 17-21)</vt:lpstr>
      <vt:lpstr>II. Pray that God’s people would continue to grow in their knowledge and understanding of Him and His ways (verses 17-21)</vt:lpstr>
      <vt:lpstr>III. Pray for glorious things!</vt:lpstr>
      <vt:lpstr>III. Pray for glorious things!</vt:lpstr>
      <vt:lpstr>III. Pray for glorious things!</vt:lpstr>
      <vt:lpstr>III. Pray for glorious things!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User1</dc:creator>
  <cp:lastModifiedBy>Michael DeMeo</cp:lastModifiedBy>
  <cp:revision>69</cp:revision>
  <dcterms:created xsi:type="dcterms:W3CDTF">2020-03-26T18:56:14Z</dcterms:created>
  <dcterms:modified xsi:type="dcterms:W3CDTF">2022-11-21T21:11:00Z</dcterms:modified>
</cp:coreProperties>
</file>