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2"/>
  </p:notesMasterIdLst>
  <p:sldIdLst>
    <p:sldId id="399" r:id="rId2"/>
    <p:sldId id="332" r:id="rId3"/>
    <p:sldId id="539" r:id="rId4"/>
    <p:sldId id="499" r:id="rId5"/>
    <p:sldId id="492" r:id="rId6"/>
    <p:sldId id="494" r:id="rId7"/>
    <p:sldId id="500" r:id="rId8"/>
    <p:sldId id="470" r:id="rId9"/>
    <p:sldId id="501" r:id="rId10"/>
    <p:sldId id="502" r:id="rId11"/>
    <p:sldId id="503" r:id="rId12"/>
    <p:sldId id="483" r:id="rId13"/>
    <p:sldId id="540" r:id="rId14"/>
    <p:sldId id="506" r:id="rId15"/>
    <p:sldId id="507" r:id="rId16"/>
    <p:sldId id="485" r:id="rId17"/>
    <p:sldId id="508" r:id="rId18"/>
    <p:sldId id="504" r:id="rId19"/>
    <p:sldId id="509" r:id="rId20"/>
    <p:sldId id="51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7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5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6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4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7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1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8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4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1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0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11/13/2022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4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21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IV.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God’s unstoppable plan is to adopt you into His family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verses 5-6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32508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800" b="1" dirty="0"/>
              <a:t> …</a:t>
            </a:r>
            <a:r>
              <a:rPr lang="en-US" sz="2800" b="1" i="1" dirty="0"/>
              <a:t>in love</a:t>
            </a:r>
            <a:r>
              <a:rPr lang="en-US" sz="28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800" b="1" dirty="0"/>
              <a:t> </a:t>
            </a:r>
            <a:r>
              <a:rPr lang="en-US" sz="2800" b="1" i="1" dirty="0"/>
              <a:t>he predestined us for adoption to himself as sons through Jesus Christ, </a:t>
            </a:r>
            <a:r>
              <a:rPr lang="en-US" sz="2800" b="1" i="1" dirty="0">
                <a:solidFill>
                  <a:srgbClr val="0070C0"/>
                </a:solidFill>
              </a:rPr>
              <a:t>according to the purpose of his will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sz="2800" b="1" dirty="0"/>
              <a:t> </a:t>
            </a:r>
            <a:r>
              <a:rPr lang="en-US" sz="2800" b="1" i="1" dirty="0"/>
              <a:t>to the praise of his glorious grace, with which he has blessed us in the Beloved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5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according to the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kind intention 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of His will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 </a:t>
            </a:r>
            <a:r>
              <a:rPr lang="en-US" sz="28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NASB</a:t>
            </a:r>
          </a:p>
          <a:p>
            <a:pPr marL="0" indent="0">
              <a:buNone/>
            </a:pPr>
            <a:r>
              <a:rPr lang="en-US" sz="2800" b="1" dirty="0"/>
              <a:t>“…</a:t>
            </a:r>
            <a:r>
              <a:rPr lang="en-US" sz="2800" b="1" i="1" dirty="0"/>
              <a:t>so that </a:t>
            </a:r>
            <a:r>
              <a:rPr lang="en-US" sz="2800" b="1" i="1" dirty="0">
                <a:solidFill>
                  <a:srgbClr val="0070C0"/>
                </a:solidFill>
              </a:rPr>
              <a:t>in the ages to come </a:t>
            </a:r>
            <a:r>
              <a:rPr lang="en-US" sz="2800" b="1" i="1" dirty="0"/>
              <a:t>He might show </a:t>
            </a:r>
            <a:r>
              <a:rPr lang="en-US" sz="2800" b="1" i="1" dirty="0">
                <a:solidFill>
                  <a:srgbClr val="0070C0"/>
                </a:solidFill>
              </a:rPr>
              <a:t>the surpassing riches of His grace in kindness toward us in Christ</a:t>
            </a:r>
            <a:r>
              <a:rPr lang="en-US" sz="2800" b="1" i="1" dirty="0"/>
              <a:t> Jesus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Ephesians 2:7</a:t>
            </a:r>
            <a:endParaRPr lang="en-US" sz="2800" b="1" dirty="0">
              <a:solidFill>
                <a:srgbClr val="C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4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IV.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God’s unstoppable plan is to adopt you into His family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verses 5-6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32508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800" b="1" dirty="0"/>
              <a:t> …</a:t>
            </a:r>
            <a:r>
              <a:rPr lang="en-US" sz="2800" b="1" i="1" dirty="0"/>
              <a:t>in love</a:t>
            </a:r>
            <a:r>
              <a:rPr lang="en-US" sz="28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800" b="1" dirty="0"/>
              <a:t> </a:t>
            </a:r>
            <a:r>
              <a:rPr lang="en-US" sz="2800" b="1" i="1" dirty="0"/>
              <a:t>he predestined us for adoption to himself as sons through Jesus Christ, according to the purpose of his will</a:t>
            </a:r>
            <a:r>
              <a:rPr lang="en-US" sz="2800" b="1" dirty="0"/>
              <a:t>,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sz="2800" b="1" dirty="0"/>
              <a:t> </a:t>
            </a:r>
            <a:r>
              <a:rPr lang="en-US" sz="2800" b="1" i="1" dirty="0">
                <a:solidFill>
                  <a:srgbClr val="0070C0"/>
                </a:solidFill>
              </a:rPr>
              <a:t>to the praise of his glorious </a:t>
            </a:r>
            <a:r>
              <a:rPr lang="en-US" sz="2800" b="1" i="1" u="sng" dirty="0">
                <a:solidFill>
                  <a:srgbClr val="0070C0"/>
                </a:solidFill>
              </a:rPr>
              <a:t>grace</a:t>
            </a:r>
            <a:r>
              <a:rPr lang="en-US" sz="2800" b="1" i="1" dirty="0"/>
              <a:t>, </a:t>
            </a:r>
            <a:r>
              <a:rPr lang="en-US" sz="2800" b="1" i="1" u="sng" dirty="0">
                <a:solidFill>
                  <a:srgbClr val="0070C0"/>
                </a:solidFill>
              </a:rPr>
              <a:t>with which</a:t>
            </a:r>
            <a:r>
              <a:rPr lang="en-US" sz="2800" b="1" i="1" dirty="0">
                <a:solidFill>
                  <a:srgbClr val="0070C0"/>
                </a:solidFill>
              </a:rPr>
              <a:t> he has blessed us in the Beloved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6233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V. </a:t>
            </a:r>
            <a:r>
              <a:rPr lang="en-US" sz="3400" b="1" dirty="0">
                <a:effectLst/>
                <a:ea typeface="Calibri" panose="020F0502020204030204" pitchFamily="34" charset="0"/>
              </a:rPr>
              <a:t>In Christ, God’s unstoppable plan is to fully deliver you and the entire universe from sin’s power and consequences (</a:t>
            </a:r>
            <a:r>
              <a:rPr lang="en-US" sz="3400" b="1" i="1" dirty="0">
                <a:effectLst/>
                <a:ea typeface="Calibri" panose="020F0502020204030204" pitchFamily="34" charset="0"/>
              </a:rPr>
              <a:t>verses 7-10 </a:t>
            </a:r>
            <a:r>
              <a:rPr lang="en-US" sz="3400" b="1" dirty="0">
                <a:effectLst/>
                <a:ea typeface="Calibri" panose="020F0502020204030204" pitchFamily="34" charset="0"/>
              </a:rPr>
              <a:t>)</a:t>
            </a:r>
            <a:endParaRPr lang="en-US" sz="34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sz="2800" b="1" dirty="0"/>
              <a:t> </a:t>
            </a:r>
            <a:r>
              <a:rPr lang="en-US" sz="2800" b="1" i="1" dirty="0">
                <a:solidFill>
                  <a:srgbClr val="0070C0"/>
                </a:solidFill>
              </a:rPr>
              <a:t>In him we have </a:t>
            </a:r>
            <a:r>
              <a:rPr lang="en-US" sz="2800" b="1" i="1" u="sng" dirty="0">
                <a:solidFill>
                  <a:srgbClr val="0070C0"/>
                </a:solidFill>
              </a:rPr>
              <a:t>redemption</a:t>
            </a:r>
            <a:r>
              <a:rPr lang="en-US" sz="2800" b="1" i="1" dirty="0">
                <a:solidFill>
                  <a:srgbClr val="0070C0"/>
                </a:solidFill>
              </a:rPr>
              <a:t> through his blood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the </a:t>
            </a:r>
            <a:r>
              <a:rPr lang="en-US" sz="2800" b="1" i="1" u="sng" dirty="0">
                <a:solidFill>
                  <a:srgbClr val="0070C0"/>
                </a:solidFill>
              </a:rPr>
              <a:t>forgiveness</a:t>
            </a:r>
            <a:r>
              <a:rPr lang="en-US" sz="2800" b="1" i="1" dirty="0">
                <a:solidFill>
                  <a:srgbClr val="0070C0"/>
                </a:solidFill>
              </a:rPr>
              <a:t> of our trespasses</a:t>
            </a:r>
            <a:r>
              <a:rPr lang="en-US" sz="2800" b="1" i="1" dirty="0"/>
              <a:t>, according to the riches of his grace</a:t>
            </a:r>
            <a:r>
              <a:rPr lang="en-US" sz="2800" b="1" dirty="0"/>
              <a:t>.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2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V. </a:t>
            </a:r>
            <a:r>
              <a:rPr lang="en-US" sz="3400" b="1" dirty="0">
                <a:effectLst/>
                <a:ea typeface="Calibri" panose="020F0502020204030204" pitchFamily="34" charset="0"/>
              </a:rPr>
              <a:t>In Christ, God’s unstoppable plan is to fully deliver you and the entire universe from sin’s power and consequences (</a:t>
            </a:r>
            <a:r>
              <a:rPr lang="en-US" sz="3400" b="1" i="1" dirty="0">
                <a:effectLst/>
                <a:ea typeface="Calibri" panose="020F0502020204030204" pitchFamily="34" charset="0"/>
              </a:rPr>
              <a:t>verses 7-10 </a:t>
            </a:r>
            <a:r>
              <a:rPr lang="en-US" sz="3400" b="1" dirty="0">
                <a:effectLst/>
                <a:ea typeface="Calibri" panose="020F0502020204030204" pitchFamily="34" charset="0"/>
              </a:rPr>
              <a:t>)</a:t>
            </a:r>
            <a:endParaRPr lang="en-US" sz="34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sz="2800" b="1" dirty="0"/>
              <a:t> </a:t>
            </a:r>
            <a:r>
              <a:rPr lang="en-US" sz="2800" b="1" i="1" dirty="0"/>
              <a:t>In him we have redemption through his blood, the forgiveness of our trespasses, according to the riches of </a:t>
            </a:r>
            <a:r>
              <a:rPr lang="en-US" sz="2800" b="1" i="1" dirty="0">
                <a:solidFill>
                  <a:srgbClr val="0070C0"/>
                </a:solidFill>
              </a:rPr>
              <a:t>his grace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8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which he </a:t>
            </a:r>
            <a:r>
              <a:rPr lang="en-US" sz="2800" b="1" i="1" u="sng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lavished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 upon us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, in all wisdom and insight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9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 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making known to us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the mystery of his will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, according to his purpose, which he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set forth in Christ</a:t>
            </a:r>
            <a:r>
              <a:rPr lang="en-US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10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 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as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a plan for the fullness of time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to unite all things in him, 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things in heaven and things on earth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542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V. </a:t>
            </a:r>
            <a:r>
              <a:rPr lang="en-US" sz="3400" b="1" dirty="0">
                <a:effectLst/>
                <a:ea typeface="Calibri" panose="020F0502020204030204" pitchFamily="34" charset="0"/>
              </a:rPr>
              <a:t>In Christ, God’s unstoppable plan is to fully deliver you and the entire universe from sin’s power and consequences (</a:t>
            </a:r>
            <a:r>
              <a:rPr lang="en-US" sz="3400" b="1" i="1" dirty="0">
                <a:effectLst/>
                <a:ea typeface="Calibri" panose="020F0502020204030204" pitchFamily="34" charset="0"/>
              </a:rPr>
              <a:t>verses 7-10 </a:t>
            </a:r>
            <a:r>
              <a:rPr lang="en-US" sz="3400" b="1" dirty="0">
                <a:effectLst/>
                <a:ea typeface="Calibri" panose="020F0502020204030204" pitchFamily="34" charset="0"/>
              </a:rPr>
              <a:t>)</a:t>
            </a:r>
            <a:endParaRPr lang="en-US" sz="34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sz="2800" b="1" dirty="0"/>
              <a:t> </a:t>
            </a:r>
            <a:r>
              <a:rPr lang="en-US" sz="2800" b="1" i="1" dirty="0"/>
              <a:t>In him we have redemption through his blood, the forgiveness of our trespasses, according to the riches of </a:t>
            </a:r>
            <a:r>
              <a:rPr lang="en-US" sz="2800" b="1" i="1" dirty="0">
                <a:solidFill>
                  <a:srgbClr val="0070C0"/>
                </a:solidFill>
              </a:rPr>
              <a:t>his grace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8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 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which he lavished upon us, in all wisdom and insight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9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 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making known to us the mystery of his will, according to his purpose, which he set forth in Christ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10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 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as a plan for the fullness of time, to unite all things in him,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things in heaven and things on earth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91769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V. </a:t>
            </a:r>
            <a:r>
              <a:rPr lang="en-US" sz="3400" b="1" dirty="0">
                <a:effectLst/>
                <a:ea typeface="Calibri" panose="020F0502020204030204" pitchFamily="34" charset="0"/>
              </a:rPr>
              <a:t>In Christ, God’s unstoppable plan is to fully deliver you and the entire universe from sin’s power and consequences (</a:t>
            </a:r>
            <a:r>
              <a:rPr lang="en-US" sz="3400" b="1" i="1" dirty="0">
                <a:effectLst/>
                <a:ea typeface="Calibri" panose="020F0502020204030204" pitchFamily="34" charset="0"/>
              </a:rPr>
              <a:t>verses 7-10 </a:t>
            </a:r>
            <a:r>
              <a:rPr lang="en-US" sz="3400" b="1" dirty="0">
                <a:effectLst/>
                <a:ea typeface="Calibri" panose="020F0502020204030204" pitchFamily="34" charset="0"/>
              </a:rPr>
              <a:t>)</a:t>
            </a:r>
            <a:endParaRPr lang="en-US" sz="34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10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 </a:t>
            </a:r>
            <a:r>
              <a:rPr lang="en-US" sz="2800" b="1" i="1" dirty="0">
                <a:effectLst/>
                <a:ea typeface="Calibri" panose="020F0502020204030204" pitchFamily="34" charset="0"/>
              </a:rPr>
              <a:t>as a plan for the fullness of time, to unite all things in him, </a:t>
            </a:r>
            <a:r>
              <a:rPr lang="en-US" sz="2800" b="1" i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things in heaven and things on earth</a:t>
            </a:r>
            <a:r>
              <a:rPr lang="en-US" sz="2800" b="1" dirty="0">
                <a:effectLst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/>
              <a:t>“Christ will unify and transform the entire universe, physical and spiritual. In other words, </a:t>
            </a:r>
            <a:r>
              <a:rPr lang="en-US" sz="2800" b="1" dirty="0">
                <a:solidFill>
                  <a:srgbClr val="0070C0"/>
                </a:solidFill>
              </a:rPr>
              <a:t>all of history and all of reality point in one grand direction</a:t>
            </a:r>
            <a:r>
              <a:rPr lang="en-US" sz="2800" b="1" dirty="0"/>
              <a:t>, namely, subordination to Christ…</a:t>
            </a:r>
            <a:r>
              <a:rPr lang="en-US" sz="2800" b="1" dirty="0">
                <a:solidFill>
                  <a:srgbClr val="0070C0"/>
                </a:solidFill>
              </a:rPr>
              <a:t>He is the end toward which everything moves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William Klein, Commentary on verse 10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5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VI.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God’s unstoppable plan is to make you fellow-heirs with His Son to His glory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verses 11-12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11</a:t>
            </a:r>
            <a:r>
              <a:rPr lang="en-US" sz="2800" b="1" dirty="0"/>
              <a:t> </a:t>
            </a:r>
            <a:r>
              <a:rPr lang="en-US" sz="2800" b="1" i="1" dirty="0"/>
              <a:t>In him </a:t>
            </a:r>
            <a:r>
              <a:rPr lang="en-US" sz="2800" b="1" i="1" dirty="0">
                <a:solidFill>
                  <a:srgbClr val="0070C0"/>
                </a:solidFill>
              </a:rPr>
              <a:t>we have obtained an inheritance</a:t>
            </a:r>
            <a:r>
              <a:rPr lang="en-US" sz="2800" b="1" i="1" dirty="0"/>
              <a:t>, having been </a:t>
            </a:r>
            <a:r>
              <a:rPr lang="en-US" sz="2800" b="1" i="1" u="sng" dirty="0"/>
              <a:t>predestined according to the purpose of him who works all things according to the counsel of his will</a:t>
            </a:r>
            <a:r>
              <a:rPr lang="en-US" sz="2800" b="1" dirty="0"/>
              <a:t>, </a:t>
            </a:r>
            <a:r>
              <a:rPr lang="en-US" sz="2400" b="1" dirty="0">
                <a:solidFill>
                  <a:srgbClr val="C00000"/>
                </a:solidFill>
              </a:rPr>
              <a:t>12</a:t>
            </a:r>
            <a:r>
              <a:rPr lang="en-US" sz="2800" b="1" dirty="0"/>
              <a:t> </a:t>
            </a:r>
            <a:r>
              <a:rPr lang="en-US" sz="2800" b="1" i="1" dirty="0"/>
              <a:t>so that we who were the first to hope in Christ might be to the praise of his glory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but in these last days he has spoken to us by </a:t>
            </a:r>
            <a:r>
              <a:rPr lang="en-US" sz="2800" b="1" i="1" dirty="0">
                <a:solidFill>
                  <a:srgbClr val="0070C0"/>
                </a:solidFill>
              </a:rPr>
              <a:t>his Son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whom he appointed the heir of all things</a:t>
            </a:r>
            <a:r>
              <a:rPr lang="en-US" sz="2800" b="1" dirty="0"/>
              <a:t>…” </a:t>
            </a:r>
            <a:r>
              <a:rPr lang="en-US" sz="2800" b="1" dirty="0">
                <a:solidFill>
                  <a:srgbClr val="C00000"/>
                </a:solidFill>
              </a:rPr>
              <a:t>Hebrews 1:2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The Spirit himself bears witness with our spirit that we are children of God, and if children, then heirs—heirs of God and </a:t>
            </a:r>
            <a:r>
              <a:rPr lang="en-US" sz="2800" b="1" i="1" dirty="0">
                <a:solidFill>
                  <a:srgbClr val="0070C0"/>
                </a:solidFill>
              </a:rPr>
              <a:t>fellow heirs with Christ</a:t>
            </a:r>
            <a:r>
              <a:rPr lang="en-US" sz="2800" b="1" dirty="0"/>
              <a:t>…” </a:t>
            </a:r>
            <a:r>
              <a:rPr lang="en-US" sz="2800" b="1" dirty="0">
                <a:solidFill>
                  <a:srgbClr val="C00000"/>
                </a:solidFill>
              </a:rPr>
              <a:t>Romans 8:16-17 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VI.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God’s unstoppable plan is to make you fellow-heirs with His Son to His glory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verses 11-12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11</a:t>
            </a:r>
            <a:r>
              <a:rPr lang="en-US" sz="2800" b="1" dirty="0"/>
              <a:t> </a:t>
            </a:r>
            <a:r>
              <a:rPr lang="en-US" sz="2800" b="1" i="1" dirty="0"/>
              <a:t>In him we have obtained an inheritance, having been predestined according to the purpose of him who works all things according to the counsel of his will</a:t>
            </a:r>
            <a:r>
              <a:rPr lang="en-US" sz="2800" b="1" dirty="0"/>
              <a:t>, </a:t>
            </a:r>
            <a:r>
              <a:rPr lang="en-US" sz="2400" b="1" dirty="0">
                <a:solidFill>
                  <a:srgbClr val="C00000"/>
                </a:solidFill>
              </a:rPr>
              <a:t>12</a:t>
            </a:r>
            <a:r>
              <a:rPr lang="en-US" sz="2800" b="1" dirty="0"/>
              <a:t> </a:t>
            </a:r>
            <a:r>
              <a:rPr lang="en-US" sz="2800" b="1" i="1" dirty="0"/>
              <a:t>so that we who were the first to hope in Christ might be </a:t>
            </a:r>
            <a:r>
              <a:rPr lang="en-US" sz="2800" b="1" i="1" dirty="0">
                <a:solidFill>
                  <a:srgbClr val="0070C0"/>
                </a:solidFill>
              </a:rPr>
              <a:t>to the praise of his glory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934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VII.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God guarantees all of these blessings to you by sealing you with His Holy Spirit to His glory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verses 13-14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13</a:t>
            </a:r>
            <a:r>
              <a:rPr lang="en-US" sz="2800" b="1" dirty="0"/>
              <a:t> </a:t>
            </a:r>
            <a:r>
              <a:rPr lang="en-US" sz="2800" b="1" i="1" dirty="0">
                <a:solidFill>
                  <a:srgbClr val="0070C0"/>
                </a:solidFill>
              </a:rPr>
              <a:t>In him you also, when you heard the word of truth, the gospel of your salvation, and believed in him, were sealed with the promised Holy Spirit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14</a:t>
            </a:r>
            <a:r>
              <a:rPr lang="en-US" sz="2800" b="1" dirty="0"/>
              <a:t> </a:t>
            </a:r>
            <a:r>
              <a:rPr lang="en-US" sz="2800" b="1" i="1" dirty="0"/>
              <a:t>who is the guarantee of our inheritance until we acquire possession of it, to the praise of his glory</a:t>
            </a:r>
            <a:r>
              <a:rPr lang="en-US" sz="2800" b="1" dirty="0"/>
              <a:t>.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76813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VII.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God guarantees all of these blessings to you by sealing you with His Holy Spirit to His glory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verses 13-14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13</a:t>
            </a:r>
            <a:r>
              <a:rPr lang="en-US" sz="2800" b="1" dirty="0"/>
              <a:t> </a:t>
            </a:r>
            <a:r>
              <a:rPr lang="en-US" sz="2800" b="1" i="1" dirty="0"/>
              <a:t>In him you also, when you heard the word of truth, the gospel of your salvation, and believed in him, were sealed with</a:t>
            </a:r>
            <a:r>
              <a:rPr lang="en-US" sz="2800" b="1" i="1" dirty="0">
                <a:solidFill>
                  <a:srgbClr val="0070C0"/>
                </a:solidFill>
              </a:rPr>
              <a:t> the promised Holy Spirit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14</a:t>
            </a:r>
            <a:r>
              <a:rPr lang="en-US" sz="2800" b="1" dirty="0"/>
              <a:t> </a:t>
            </a:r>
            <a:r>
              <a:rPr lang="en-US" sz="2800" b="1" i="1" dirty="0">
                <a:solidFill>
                  <a:srgbClr val="0070C0"/>
                </a:solidFill>
              </a:rPr>
              <a:t>who is </a:t>
            </a:r>
            <a:r>
              <a:rPr lang="en-US" sz="2800" b="1" i="1" dirty="0">
                <a:solidFill>
                  <a:srgbClr val="7030A0"/>
                </a:solidFill>
              </a:rPr>
              <a:t>the guarantee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i="1" dirty="0">
                <a:solidFill>
                  <a:srgbClr val="7030A0"/>
                </a:solidFill>
              </a:rPr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of our inheritance until we acquire possession of it, to the praise of his glory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en-US" sz="28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8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The payment of part of a purchase price in advance. </a:t>
            </a:r>
          </a:p>
        </p:txBody>
      </p:sp>
    </p:spTree>
    <p:extLst>
      <p:ext uri="{BB962C8B-B14F-4D97-AF65-F5344CB8AC3E}">
        <p14:creationId xmlns:p14="http://schemas.microsoft.com/office/powerpoint/2010/main" val="158477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4CF0A9B-050B-461C-B3F0-6870761A64E2}"/>
              </a:ext>
            </a:extLst>
          </p:cNvPr>
          <p:cNvSpPr txBox="1">
            <a:spLocks/>
          </p:cNvSpPr>
          <p:nvPr/>
        </p:nvSpPr>
        <p:spPr>
          <a:xfrm>
            <a:off x="6905507" y="363069"/>
            <a:ext cx="5286493" cy="1157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 Condensed" panose="02060603050405020104"/>
                <a:ea typeface="+mj-ea"/>
                <a:cs typeface="+mj-cs"/>
              </a:rPr>
              <a:t>Who are you?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 Condensed" panose="02060603050405020104"/>
                <a:ea typeface="MS Gothic" panose="020B0609070205080204" pitchFamily="49" charset="-128"/>
                <a:cs typeface="+mj-cs"/>
              </a:rPr>
              <a:t>Ephesians 1:1-14</a:t>
            </a:r>
          </a:p>
        </p:txBody>
      </p:sp>
    </p:spTree>
    <p:extLst>
      <p:ext uri="{BB962C8B-B14F-4D97-AF65-F5344CB8AC3E}">
        <p14:creationId xmlns:p14="http://schemas.microsoft.com/office/powerpoint/2010/main" val="108100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4CF0A9B-050B-461C-B3F0-6870761A64E2}"/>
              </a:ext>
            </a:extLst>
          </p:cNvPr>
          <p:cNvSpPr txBox="1">
            <a:spLocks/>
          </p:cNvSpPr>
          <p:nvPr/>
        </p:nvSpPr>
        <p:spPr>
          <a:xfrm>
            <a:off x="6905507" y="0"/>
            <a:ext cx="5286493" cy="1157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all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 Condensed" panose="02060603050405020104"/>
                <a:ea typeface="+mj-ea"/>
                <a:cs typeface="+mj-cs"/>
              </a:rPr>
              <a:t>Who are you?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4692F-1C39-4527-5A89-B84B8548B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308" y="1379127"/>
            <a:ext cx="10542494" cy="4050792"/>
          </a:xfrm>
        </p:spPr>
        <p:txBody>
          <a:bodyPr>
            <a:noAutofit/>
          </a:bodyPr>
          <a:lstStyle/>
          <a:p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 are set apart to live faithfully for Him in right relationship with Him forever. </a:t>
            </a:r>
          </a:p>
          <a:p>
            <a:r>
              <a:rPr lang="en-US" sz="2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 are His daughters and sons whom He will make </a:t>
            </a:r>
            <a:r>
              <a:rPr lang="en-US" sz="2800" b="1" i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holy and blameless before Him</a:t>
            </a:r>
            <a:r>
              <a:rPr lang="en-US" sz="2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 are united with Christ in every way, truly set free from bondage to sin and it’s corrupting power by the power of His redeeming blood. </a:t>
            </a:r>
            <a:endParaRPr lang="en-US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 are fellow-heirs with Jesus Christ of all things in a universe made forever new and forever good. </a:t>
            </a:r>
          </a:p>
          <a:p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 are in Christ, blessed </a:t>
            </a:r>
            <a:r>
              <a:rPr lang="en-US" sz="2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 every spiritual blessing in the heavenly places</a:t>
            </a: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907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I.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By God’s grace, you are set apart to live faithfully in relationship with Him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verses 1-2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800" b="1" dirty="0"/>
              <a:t> </a:t>
            </a:r>
            <a:r>
              <a:rPr lang="en-US" sz="2800" b="1" i="1" dirty="0"/>
              <a:t>Paul, an apostle of Christ Jesus by the will of God, To </a:t>
            </a:r>
            <a:r>
              <a:rPr lang="en-US" sz="2800" b="1" i="1" dirty="0">
                <a:solidFill>
                  <a:srgbClr val="7030A0"/>
                </a:solidFill>
              </a:rPr>
              <a:t>the saints</a:t>
            </a:r>
            <a:r>
              <a:rPr lang="en-US" sz="2800" b="1" i="1" dirty="0"/>
              <a:t> who are in Ephesus, and are </a:t>
            </a:r>
            <a:r>
              <a:rPr lang="en-US" sz="2800" b="1" i="1" dirty="0">
                <a:solidFill>
                  <a:srgbClr val="0070C0"/>
                </a:solidFill>
              </a:rPr>
              <a:t>faithful </a:t>
            </a:r>
            <a:r>
              <a:rPr lang="en-US" sz="2800" b="1" i="1" u="sng" dirty="0">
                <a:solidFill>
                  <a:srgbClr val="0070C0"/>
                </a:solidFill>
              </a:rPr>
              <a:t>in Christ</a:t>
            </a:r>
            <a:r>
              <a:rPr lang="en-US" sz="2800" b="1" i="1" dirty="0">
                <a:solidFill>
                  <a:srgbClr val="0070C0"/>
                </a:solidFill>
              </a:rPr>
              <a:t> Jesus</a:t>
            </a:r>
            <a:r>
              <a:rPr lang="en-US" sz="2800" b="1" dirty="0"/>
              <a:t>: 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800" b="1" dirty="0"/>
              <a:t> </a:t>
            </a:r>
            <a:r>
              <a:rPr lang="en-US" sz="2800" b="1" i="1" dirty="0"/>
              <a:t>Grace to you and peace from God our Father and the Lord Jesus Christ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800" b="1" dirty="0"/>
              <a:t> …</a:t>
            </a:r>
            <a:r>
              <a:rPr lang="en-US" sz="2800" b="1" i="1" dirty="0">
                <a:solidFill>
                  <a:srgbClr val="7030A0"/>
                </a:solidFill>
              </a:rPr>
              <a:t>God’s holy people </a:t>
            </a:r>
            <a:r>
              <a:rPr lang="en-US" sz="2800" b="1" dirty="0">
                <a:solidFill>
                  <a:srgbClr val="C00000"/>
                </a:solidFill>
              </a:rPr>
              <a:t>NLT</a:t>
            </a:r>
          </a:p>
          <a:p>
            <a:pPr marL="0" indent="0">
              <a:buNone/>
            </a:pPr>
            <a:r>
              <a:rPr lang="en-US" sz="2800" b="1" dirty="0"/>
              <a:t>“…</a:t>
            </a:r>
            <a:r>
              <a:rPr lang="en-US" sz="2800" b="1" i="1" dirty="0"/>
              <a:t>your life is </a:t>
            </a:r>
            <a:r>
              <a:rPr lang="en-US" sz="2800" b="1" i="1" dirty="0">
                <a:solidFill>
                  <a:srgbClr val="0070C0"/>
                </a:solidFill>
              </a:rPr>
              <a:t>hidden with Christ</a:t>
            </a:r>
            <a:r>
              <a:rPr lang="en-US" sz="2800" b="1" i="1" dirty="0"/>
              <a:t> in God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Colossians 3:3 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43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I.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 By God’s grace, you are set apart to live faithfully in relationship with Him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verses 1-2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800" b="1" dirty="0"/>
              <a:t> </a:t>
            </a:r>
            <a:r>
              <a:rPr lang="en-US" sz="2800" b="1" i="1" dirty="0"/>
              <a:t>Paul, an apostle of Christ Jesus by the will of God, To </a:t>
            </a:r>
            <a:r>
              <a:rPr lang="en-US" sz="2800" b="1" i="1" dirty="0">
                <a:solidFill>
                  <a:srgbClr val="7030A0"/>
                </a:solidFill>
              </a:rPr>
              <a:t>the saints</a:t>
            </a:r>
            <a:r>
              <a:rPr lang="en-US" sz="2800" b="1" i="1" dirty="0"/>
              <a:t> who are in Ephesus, and are faithful in Christ Jesus</a:t>
            </a:r>
            <a:r>
              <a:rPr lang="en-US" sz="2800" b="1" dirty="0"/>
              <a:t>: 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800" b="1" dirty="0"/>
              <a:t> </a:t>
            </a:r>
            <a:r>
              <a:rPr lang="en-US" sz="2800" b="1" i="1" dirty="0">
                <a:solidFill>
                  <a:srgbClr val="0070C0"/>
                </a:solidFill>
              </a:rPr>
              <a:t>Grace to you and peace from God our Father and the Lord Jesus Christ</a:t>
            </a:r>
            <a:r>
              <a:rPr lang="en-US" sz="2800" b="1" dirty="0"/>
              <a:t>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800" b="1" dirty="0"/>
              <a:t> …</a:t>
            </a:r>
            <a:r>
              <a:rPr lang="en-US" sz="2800" b="1" i="1" dirty="0">
                <a:solidFill>
                  <a:srgbClr val="7030A0"/>
                </a:solidFill>
              </a:rPr>
              <a:t>God’s holy people </a:t>
            </a:r>
            <a:r>
              <a:rPr lang="en-US" sz="2800" b="1" dirty="0">
                <a:solidFill>
                  <a:srgbClr val="C00000"/>
                </a:solidFill>
              </a:rPr>
              <a:t>NLT</a:t>
            </a:r>
          </a:p>
          <a:p>
            <a:pPr marL="0" indent="0">
              <a:buNone/>
            </a:pPr>
            <a:r>
              <a:rPr lang="en-US" sz="2800" b="1" dirty="0"/>
              <a:t>“…</a:t>
            </a:r>
            <a:r>
              <a:rPr lang="en-US" sz="2800" b="1" i="1" dirty="0"/>
              <a:t>your life is </a:t>
            </a:r>
            <a:r>
              <a:rPr lang="en-US" sz="2800" b="1" i="1" dirty="0">
                <a:solidFill>
                  <a:srgbClr val="0070C0"/>
                </a:solidFill>
              </a:rPr>
              <a:t>hidden with Christ</a:t>
            </a:r>
            <a:r>
              <a:rPr lang="en-US" sz="2800" b="1" i="1" dirty="0"/>
              <a:t> in God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Colossians 3:3 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3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you have every spiritual blessing in the heavenly places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 3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3</a:t>
            </a:r>
            <a:r>
              <a:rPr lang="en-US" sz="2800" b="1" dirty="0"/>
              <a:t> </a:t>
            </a:r>
            <a:r>
              <a:rPr lang="en-US" sz="2800" b="1" i="1" dirty="0"/>
              <a:t> Blessed be the God and Father of our Lord Jesus Christ, who has blessed us in Christ with </a:t>
            </a:r>
            <a:r>
              <a:rPr lang="en-US" sz="2800" b="1" i="1" dirty="0">
                <a:solidFill>
                  <a:srgbClr val="0070C0"/>
                </a:solidFill>
              </a:rPr>
              <a:t>every spiritual blessing </a:t>
            </a:r>
            <a:r>
              <a:rPr lang="en-US" sz="2800" b="1" i="1" u="sng" dirty="0">
                <a:solidFill>
                  <a:srgbClr val="0070C0"/>
                </a:solidFill>
              </a:rPr>
              <a:t>in the heavenly places</a:t>
            </a:r>
            <a:r>
              <a:rPr lang="en-US" sz="2800" b="1" dirty="0">
                <a:solidFill>
                  <a:srgbClr val="0070C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800" b="1" dirty="0"/>
              <a:t>“…</a:t>
            </a:r>
            <a:r>
              <a:rPr lang="en-US" sz="2800" b="1" i="1" dirty="0"/>
              <a:t>we do not wrestle against flesh and blood, but against…the cosmic powers over this present darkness, against the spiritual forces of evil </a:t>
            </a:r>
            <a:r>
              <a:rPr lang="en-US" sz="2800" b="1" i="1" dirty="0">
                <a:solidFill>
                  <a:srgbClr val="0070C0"/>
                </a:solidFill>
              </a:rPr>
              <a:t>in the heavenly places</a:t>
            </a:r>
            <a:r>
              <a:rPr lang="en-US" sz="2800" b="1" dirty="0"/>
              <a:t>.” </a:t>
            </a:r>
            <a:r>
              <a:rPr lang="en-US" sz="2800" b="1" dirty="0">
                <a:solidFill>
                  <a:srgbClr val="C00000"/>
                </a:solidFill>
              </a:rPr>
              <a:t>Ephesians 6:12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83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God’s unstoppable plan is to make you holy and blameless before him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 4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800" b="1" dirty="0"/>
              <a:t> </a:t>
            </a:r>
            <a:r>
              <a:rPr lang="en-US" sz="2800" b="1" i="1" dirty="0"/>
              <a:t>even as </a:t>
            </a:r>
            <a:r>
              <a:rPr lang="en-US" sz="2800" b="1" i="1" dirty="0">
                <a:solidFill>
                  <a:srgbClr val="0070C0"/>
                </a:solidFill>
              </a:rPr>
              <a:t>he chose us in him </a:t>
            </a:r>
            <a:r>
              <a:rPr lang="en-US" sz="2800" b="1" i="1" dirty="0">
                <a:solidFill>
                  <a:srgbClr val="7030A0"/>
                </a:solidFill>
              </a:rPr>
              <a:t>before the foundation of the world</a:t>
            </a:r>
            <a:r>
              <a:rPr lang="en-US" sz="2800" b="1" i="1" dirty="0"/>
              <a:t>, that we should be holy and blameless before him. In love</a:t>
            </a:r>
            <a:r>
              <a:rPr lang="en-US" sz="2800" b="1" dirty="0"/>
              <a:t>…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20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III.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God’s unstoppable plan is to make you holy and blameless before him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 4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800" b="1" dirty="0"/>
              <a:t> </a:t>
            </a:r>
            <a:r>
              <a:rPr lang="en-US" sz="2800" b="1" i="1" dirty="0"/>
              <a:t>even as he chose us in him </a:t>
            </a:r>
            <a:r>
              <a:rPr lang="en-US" sz="2800" b="1" i="1" dirty="0">
                <a:solidFill>
                  <a:srgbClr val="7030A0"/>
                </a:solidFill>
              </a:rPr>
              <a:t>before the foundation of the world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that we should be holy and blameless before him. In love</a:t>
            </a:r>
            <a:r>
              <a:rPr lang="en-US" sz="2800" b="1" dirty="0"/>
              <a:t>…</a:t>
            </a:r>
          </a:p>
          <a:p>
            <a:pPr marL="0" indent="0">
              <a:buNone/>
            </a:pP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2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IV.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God’s unstoppable plan is to adopt you into His family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verses 5-6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32508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800" b="1" dirty="0"/>
              <a:t> …</a:t>
            </a:r>
            <a:r>
              <a:rPr lang="en-US" sz="2800" b="1" i="1" dirty="0"/>
              <a:t>in love</a:t>
            </a:r>
            <a:r>
              <a:rPr lang="en-US" sz="28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800" b="1" dirty="0"/>
              <a:t> </a:t>
            </a:r>
            <a:r>
              <a:rPr lang="en-US" sz="2800" b="1" i="1" dirty="0"/>
              <a:t>he </a:t>
            </a:r>
            <a:r>
              <a:rPr lang="en-US" sz="2800" b="1" i="1" dirty="0">
                <a:solidFill>
                  <a:srgbClr val="7030A0"/>
                </a:solidFill>
              </a:rPr>
              <a:t>predestined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i="1" dirty="0"/>
              <a:t> us for adoption to himself as sons through Jesus Christ, according to the purpose of his will</a:t>
            </a:r>
            <a:r>
              <a:rPr lang="en-US" sz="2800" b="1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sz="2800" b="1" dirty="0"/>
              <a:t> </a:t>
            </a:r>
            <a:r>
              <a:rPr lang="en-US" sz="2800" b="1" i="1" dirty="0"/>
              <a:t>to the praise of his glorious grace, with which he has blessed us in the Beloved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* </a:t>
            </a:r>
            <a:r>
              <a:rPr lang="en-US" sz="2800" b="1" dirty="0">
                <a:solidFill>
                  <a:srgbClr val="7030A0"/>
                </a:solidFill>
              </a:rPr>
              <a:t>He determined beforehand for His Son to come into the world and complete the work of bringing salvation to the world, and He determined beforehand that </a:t>
            </a:r>
            <a:r>
              <a:rPr lang="en-US" sz="2800" b="1" u="sng" dirty="0">
                <a:solidFill>
                  <a:srgbClr val="FF0000"/>
                </a:solidFill>
              </a:rPr>
              <a:t>certain and many wonderful things</a:t>
            </a:r>
            <a:r>
              <a:rPr lang="en-US" sz="2800" b="1" dirty="0">
                <a:solidFill>
                  <a:srgbClr val="7030A0"/>
                </a:solidFill>
              </a:rPr>
              <a:t> will be true for those who come to His Son in faith.</a:t>
            </a:r>
          </a:p>
        </p:txBody>
      </p:sp>
    </p:spTree>
    <p:extLst>
      <p:ext uri="{BB962C8B-B14F-4D97-AF65-F5344CB8AC3E}">
        <p14:creationId xmlns:p14="http://schemas.microsoft.com/office/powerpoint/2010/main" val="378878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IV.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In Christ, God’s unstoppable plan is to adopt you into His family (</a:t>
            </a:r>
            <a:r>
              <a:rPr lang="en-US" sz="3600" b="1" i="1" dirty="0">
                <a:effectLst/>
                <a:ea typeface="Calibri" panose="020F0502020204030204" pitchFamily="34" charset="0"/>
              </a:rPr>
              <a:t>verses 5-6 </a:t>
            </a:r>
            <a:r>
              <a:rPr lang="en-US" sz="3600" b="1" dirty="0">
                <a:effectLst/>
                <a:ea typeface="Calibri" panose="020F0502020204030204" pitchFamily="34" charset="0"/>
              </a:rPr>
              <a:t>)</a:t>
            </a:r>
            <a:endParaRPr lang="en-US" sz="3600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32508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4</a:t>
            </a:r>
            <a:r>
              <a:rPr lang="en-US" sz="2800" b="1" dirty="0"/>
              <a:t> …</a:t>
            </a:r>
            <a:r>
              <a:rPr lang="en-US" sz="2800" b="1" i="1" dirty="0"/>
              <a:t>in love</a:t>
            </a:r>
            <a:r>
              <a:rPr lang="en-US" sz="28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800" b="1" dirty="0"/>
              <a:t> </a:t>
            </a:r>
            <a:r>
              <a:rPr lang="en-US" sz="2800" b="1" i="1" dirty="0"/>
              <a:t>he </a:t>
            </a:r>
            <a:r>
              <a:rPr lang="en-US" sz="2800" b="1" i="1" dirty="0">
                <a:solidFill>
                  <a:srgbClr val="7030A0"/>
                </a:solidFill>
              </a:rPr>
              <a:t>predestined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i="1" dirty="0"/>
              <a:t> us </a:t>
            </a:r>
            <a:r>
              <a:rPr lang="en-US" sz="2800" b="1" i="1" dirty="0">
                <a:solidFill>
                  <a:srgbClr val="0070C0"/>
                </a:solidFill>
              </a:rPr>
              <a:t>for adoption to himself as sons </a:t>
            </a:r>
            <a:r>
              <a:rPr lang="en-US" sz="2800" b="1" i="1" u="sng" dirty="0">
                <a:solidFill>
                  <a:srgbClr val="0070C0"/>
                </a:solidFill>
              </a:rPr>
              <a:t>through</a:t>
            </a:r>
            <a:r>
              <a:rPr lang="en-US" sz="2800" b="1" i="1" dirty="0">
                <a:solidFill>
                  <a:srgbClr val="0070C0"/>
                </a:solidFill>
              </a:rPr>
              <a:t> Jesus Christ</a:t>
            </a:r>
            <a:r>
              <a:rPr lang="en-US" sz="2800" b="1" i="1" dirty="0"/>
              <a:t>, according to the purpose of his will</a:t>
            </a:r>
            <a:r>
              <a:rPr lang="en-US" sz="2800" b="1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sz="2800" b="1" dirty="0"/>
              <a:t> </a:t>
            </a:r>
            <a:r>
              <a:rPr lang="en-US" sz="2800" b="1" i="1" dirty="0"/>
              <a:t>to the praise of his glorious grace, with which he has blessed us in the Beloved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* </a:t>
            </a:r>
            <a:r>
              <a:rPr lang="en-US" sz="2800" b="1" dirty="0">
                <a:solidFill>
                  <a:srgbClr val="7030A0"/>
                </a:solidFill>
              </a:rPr>
              <a:t>He determined beforehand for His Son to come into the world and complete the work of bringing salvation to the world, and He determined beforehand that </a:t>
            </a:r>
            <a:r>
              <a:rPr lang="en-US" sz="2800" b="1" u="sng" dirty="0">
                <a:solidFill>
                  <a:srgbClr val="FF0000"/>
                </a:solidFill>
              </a:rPr>
              <a:t>certain and many wonderful things</a:t>
            </a:r>
            <a:r>
              <a:rPr lang="en-US" sz="2800" b="1" dirty="0">
                <a:solidFill>
                  <a:srgbClr val="7030A0"/>
                </a:solidFill>
              </a:rPr>
              <a:t> will be true for those who come to His Son in faith.</a:t>
            </a:r>
          </a:p>
        </p:txBody>
      </p:sp>
    </p:spTree>
    <p:extLst>
      <p:ext uri="{BB962C8B-B14F-4D97-AF65-F5344CB8AC3E}">
        <p14:creationId xmlns:p14="http://schemas.microsoft.com/office/powerpoint/2010/main" val="2983082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1003</TotalTime>
  <Words>1595</Words>
  <Application>Microsoft Office PowerPoint</Application>
  <PresentationFormat>Widescreen</PresentationFormat>
  <Paragraphs>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Rockwell</vt:lpstr>
      <vt:lpstr>Rockwell Condensed</vt:lpstr>
      <vt:lpstr>Wingdings</vt:lpstr>
      <vt:lpstr>Wood Type</vt:lpstr>
      <vt:lpstr>PowerPoint Presentation</vt:lpstr>
      <vt:lpstr>PowerPoint Presentation</vt:lpstr>
      <vt:lpstr>I. By God’s grace, you are set apart to live faithfully in relationship with Him (verses 1-2 )</vt:lpstr>
      <vt:lpstr>I. By God’s grace, you are set apart to live faithfully in relationship with Him (verses 1-2 )</vt:lpstr>
      <vt:lpstr>II. In Christ, you have every spiritual blessing in the heavenly places (verse 3 )</vt:lpstr>
      <vt:lpstr>III. In Christ, God’s unstoppable plan is to make you holy and blameless before him (verse 4 )</vt:lpstr>
      <vt:lpstr>III. In Christ, God’s unstoppable plan is to make you holy and blameless before him (verse 4 )</vt:lpstr>
      <vt:lpstr>IV. In Christ, God’s unstoppable plan is to adopt you into His family (verses 5-6 )</vt:lpstr>
      <vt:lpstr>IV. In Christ, God’s unstoppable plan is to adopt you into His family (verses 5-6 )</vt:lpstr>
      <vt:lpstr>IV. In Christ, God’s unstoppable plan is to adopt you into His family (verses 5-6 )</vt:lpstr>
      <vt:lpstr>IV. In Christ, God’s unstoppable plan is to adopt you into His family (verses 5-6 )</vt:lpstr>
      <vt:lpstr>V. In Christ, God’s unstoppable plan is to fully deliver you and the entire universe from sin’s power and consequences (verses 7-10 )</vt:lpstr>
      <vt:lpstr>V. In Christ, God’s unstoppable plan is to fully deliver you and the entire universe from sin’s power and consequences (verses 7-10 )</vt:lpstr>
      <vt:lpstr>V. In Christ, God’s unstoppable plan is to fully deliver you and the entire universe from sin’s power and consequences (verses 7-10 )</vt:lpstr>
      <vt:lpstr>V. In Christ, God’s unstoppable plan is to fully deliver you and the entire universe from sin’s power and consequences (verses 7-10 )</vt:lpstr>
      <vt:lpstr>VI. In Christ, God’s unstoppable plan is to make you fellow-heirs with His Son to His glory (verses 11-12 )</vt:lpstr>
      <vt:lpstr>VI. In Christ, God’s unstoppable plan is to make you fellow-heirs with His Son to His glory (verses 11-12 )</vt:lpstr>
      <vt:lpstr>VII. In Christ, God guarantees all of these blessings to you by sealing you with His Holy Spirit to His glory (verses 13-14 )</vt:lpstr>
      <vt:lpstr>VII. In Christ, God guarantees all of these blessings to you by sealing you with His Holy Spirit to His glory (verses 13-14 )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64</cp:revision>
  <dcterms:created xsi:type="dcterms:W3CDTF">2020-03-26T18:56:14Z</dcterms:created>
  <dcterms:modified xsi:type="dcterms:W3CDTF">2022-11-14T00:06:27Z</dcterms:modified>
</cp:coreProperties>
</file>