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2"/>
  </p:notesMasterIdLst>
  <p:sldIdLst>
    <p:sldId id="553" r:id="rId2"/>
    <p:sldId id="554" r:id="rId3"/>
    <p:sldId id="555" r:id="rId4"/>
    <p:sldId id="556" r:id="rId5"/>
    <p:sldId id="291" r:id="rId6"/>
    <p:sldId id="549" r:id="rId7"/>
    <p:sldId id="550" r:id="rId8"/>
    <p:sldId id="551" r:id="rId9"/>
    <p:sldId id="552" r:id="rId10"/>
    <p:sldId id="50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72" d="100"/>
          <a:sy n="72" d="100"/>
        </p:scale>
        <p:origin x="56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pPr/>
              <a:t>8/15/2021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pPr/>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pPr/>
              <a:t>8/15/2021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pPr/>
              <a:t>8/15/2021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pPr/>
              <a:t>8/15/2021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pPr/>
              <a:t>8/15/2021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pPr/>
              <a:t>8/15/2021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pPr/>
              <a:t>8/15/2021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pPr/>
              <a:t>8/15/2021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pPr/>
              <a:t>8/15/2021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pPr/>
              <a:t>8/15/2021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pPr/>
              <a:t>8/15/2021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pPr/>
              <a:t>8/15/2021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pPr/>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pPr/>
              <a:t>8/15/2021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pPr/>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www.ccli.com/" TargetMode="External"/><Relationship Id="rId2" Type="http://schemas.openxmlformats.org/officeDocument/2006/relationships/hyperlink" Target="https://songselect.ccli.com/about/termsofus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3FBA-452D-D34D-95E3-7AE735387E96}"/>
              </a:ext>
            </a:extLst>
          </p:cNvPr>
          <p:cNvSpPr>
            <a:spLocks noGrp="1"/>
          </p:cNvSpPr>
          <p:nvPr>
            <p:ph type="title"/>
          </p:nvPr>
        </p:nvSpPr>
        <p:spPr/>
        <p:txBody>
          <a:bodyPr>
            <a:normAutofit/>
          </a:bodyPr>
          <a:lstStyle/>
          <a:p>
            <a:r>
              <a:rPr lang="en-US" sz="5400" b="1" dirty="0"/>
              <a:t>Hebrews 10:19 - 21</a:t>
            </a:r>
          </a:p>
        </p:txBody>
      </p:sp>
      <p:sp>
        <p:nvSpPr>
          <p:cNvPr id="3" name="Content Placeholder 2">
            <a:extLst>
              <a:ext uri="{FF2B5EF4-FFF2-40B4-BE49-F238E27FC236}">
                <a16:creationId xmlns:a16="http://schemas.microsoft.com/office/drawing/2014/main" id="{F8B2AB78-007D-974D-983C-452A1528D901}"/>
              </a:ext>
            </a:extLst>
          </p:cNvPr>
          <p:cNvSpPr>
            <a:spLocks noGrp="1"/>
          </p:cNvSpPr>
          <p:nvPr>
            <p:ph idx="1"/>
          </p:nvPr>
        </p:nvSpPr>
        <p:spPr/>
        <p:txBody>
          <a:bodyPr>
            <a:normAutofit/>
          </a:bodyPr>
          <a:lstStyle/>
          <a:p>
            <a:pPr marL="0" indent="0">
              <a:buNone/>
            </a:pPr>
            <a:r>
              <a:rPr lang="en-US" sz="4400" dirty="0"/>
              <a:t>Therefore, brothers and sisters, since we have confidence to enter the Most Holy Place by the blood of Jesus, </a:t>
            </a:r>
            <a:r>
              <a:rPr lang="en-US" sz="4400" b="1" baseline="30000" dirty="0"/>
              <a:t>20 </a:t>
            </a:r>
            <a:r>
              <a:rPr lang="en-US" sz="4400" dirty="0"/>
              <a:t>by a new and living way opened for us through the curtain, that is, his body, </a:t>
            </a:r>
            <a:r>
              <a:rPr lang="en-US" sz="4400" b="1" baseline="30000" dirty="0"/>
              <a:t>21 </a:t>
            </a:r>
            <a:r>
              <a:rPr lang="en-US" sz="4400" dirty="0"/>
              <a:t>and since we have a great priest over the house of God,</a:t>
            </a:r>
          </a:p>
        </p:txBody>
      </p:sp>
    </p:spTree>
    <p:extLst>
      <p:ext uri="{BB962C8B-B14F-4D97-AF65-F5344CB8AC3E}">
        <p14:creationId xmlns:p14="http://schemas.microsoft.com/office/powerpoint/2010/main" val="2574824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77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3FBA-452D-D34D-95E3-7AE735387E96}"/>
              </a:ext>
            </a:extLst>
          </p:cNvPr>
          <p:cNvSpPr>
            <a:spLocks noGrp="1"/>
          </p:cNvSpPr>
          <p:nvPr>
            <p:ph type="title"/>
          </p:nvPr>
        </p:nvSpPr>
        <p:spPr/>
        <p:txBody>
          <a:bodyPr>
            <a:normAutofit/>
          </a:bodyPr>
          <a:lstStyle/>
          <a:p>
            <a:r>
              <a:rPr lang="en-US" sz="5400" b="1" dirty="0"/>
              <a:t>Hebrews 10:22</a:t>
            </a:r>
          </a:p>
        </p:txBody>
      </p:sp>
      <p:sp>
        <p:nvSpPr>
          <p:cNvPr id="3" name="Content Placeholder 2">
            <a:extLst>
              <a:ext uri="{FF2B5EF4-FFF2-40B4-BE49-F238E27FC236}">
                <a16:creationId xmlns:a16="http://schemas.microsoft.com/office/drawing/2014/main" id="{F8B2AB78-007D-974D-983C-452A1528D901}"/>
              </a:ext>
            </a:extLst>
          </p:cNvPr>
          <p:cNvSpPr>
            <a:spLocks noGrp="1"/>
          </p:cNvSpPr>
          <p:nvPr>
            <p:ph idx="1"/>
          </p:nvPr>
        </p:nvSpPr>
        <p:spPr/>
        <p:txBody>
          <a:bodyPr>
            <a:normAutofit/>
          </a:bodyPr>
          <a:lstStyle/>
          <a:p>
            <a:pPr marL="0" indent="0">
              <a:buNone/>
            </a:pPr>
            <a:r>
              <a:rPr lang="en-US" sz="4400" dirty="0"/>
              <a:t>Let us draw near to God with a sincere heart and with the full assurance that faith brings, having our hearts sprinkled to cleanse us from a guilty conscience and having our bodies washed with pure water.</a:t>
            </a:r>
          </a:p>
        </p:txBody>
      </p:sp>
    </p:spTree>
    <p:extLst>
      <p:ext uri="{BB962C8B-B14F-4D97-AF65-F5344CB8AC3E}">
        <p14:creationId xmlns:p14="http://schemas.microsoft.com/office/powerpoint/2010/main" val="363206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3FBA-452D-D34D-95E3-7AE735387E96}"/>
              </a:ext>
            </a:extLst>
          </p:cNvPr>
          <p:cNvSpPr>
            <a:spLocks noGrp="1"/>
          </p:cNvSpPr>
          <p:nvPr>
            <p:ph type="title"/>
          </p:nvPr>
        </p:nvSpPr>
        <p:spPr/>
        <p:txBody>
          <a:bodyPr>
            <a:normAutofit/>
          </a:bodyPr>
          <a:lstStyle/>
          <a:p>
            <a:r>
              <a:rPr lang="en-US" sz="5400" b="1" dirty="0"/>
              <a:t>Hebrews 10:23</a:t>
            </a:r>
          </a:p>
        </p:txBody>
      </p:sp>
      <p:sp>
        <p:nvSpPr>
          <p:cNvPr id="3" name="Content Placeholder 2">
            <a:extLst>
              <a:ext uri="{FF2B5EF4-FFF2-40B4-BE49-F238E27FC236}">
                <a16:creationId xmlns:a16="http://schemas.microsoft.com/office/drawing/2014/main" id="{F8B2AB78-007D-974D-983C-452A1528D901}"/>
              </a:ext>
            </a:extLst>
          </p:cNvPr>
          <p:cNvSpPr>
            <a:spLocks noGrp="1"/>
          </p:cNvSpPr>
          <p:nvPr>
            <p:ph idx="1"/>
          </p:nvPr>
        </p:nvSpPr>
        <p:spPr/>
        <p:txBody>
          <a:bodyPr>
            <a:normAutofit/>
          </a:bodyPr>
          <a:lstStyle/>
          <a:p>
            <a:pPr marL="0" indent="0">
              <a:buNone/>
            </a:pPr>
            <a:r>
              <a:rPr lang="en-US" sz="4400" dirty="0"/>
              <a:t>Let us hold unswervingly to the hope we profess, for he who promised is faithful. </a:t>
            </a:r>
          </a:p>
        </p:txBody>
      </p:sp>
    </p:spTree>
    <p:extLst>
      <p:ext uri="{BB962C8B-B14F-4D97-AF65-F5344CB8AC3E}">
        <p14:creationId xmlns:p14="http://schemas.microsoft.com/office/powerpoint/2010/main" val="376901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3FBA-452D-D34D-95E3-7AE735387E96}"/>
              </a:ext>
            </a:extLst>
          </p:cNvPr>
          <p:cNvSpPr>
            <a:spLocks noGrp="1"/>
          </p:cNvSpPr>
          <p:nvPr>
            <p:ph type="title"/>
          </p:nvPr>
        </p:nvSpPr>
        <p:spPr/>
        <p:txBody>
          <a:bodyPr>
            <a:normAutofit/>
          </a:bodyPr>
          <a:lstStyle/>
          <a:p>
            <a:r>
              <a:rPr lang="en-US" sz="5400" b="1" dirty="0"/>
              <a:t>Hebrews 10:24</a:t>
            </a:r>
          </a:p>
        </p:txBody>
      </p:sp>
      <p:sp>
        <p:nvSpPr>
          <p:cNvPr id="3" name="Content Placeholder 2">
            <a:extLst>
              <a:ext uri="{FF2B5EF4-FFF2-40B4-BE49-F238E27FC236}">
                <a16:creationId xmlns:a16="http://schemas.microsoft.com/office/drawing/2014/main" id="{F8B2AB78-007D-974D-983C-452A1528D901}"/>
              </a:ext>
            </a:extLst>
          </p:cNvPr>
          <p:cNvSpPr>
            <a:spLocks noGrp="1"/>
          </p:cNvSpPr>
          <p:nvPr>
            <p:ph idx="1"/>
          </p:nvPr>
        </p:nvSpPr>
        <p:spPr/>
        <p:txBody>
          <a:bodyPr>
            <a:normAutofit/>
          </a:bodyPr>
          <a:lstStyle/>
          <a:p>
            <a:pPr marL="0" indent="0">
              <a:buNone/>
            </a:pPr>
            <a:r>
              <a:rPr lang="en-US" sz="4400" dirty="0"/>
              <a:t>And let us consider how we may spur one another on toward love and good deeds,</a:t>
            </a:r>
          </a:p>
        </p:txBody>
      </p:sp>
    </p:spTree>
    <p:extLst>
      <p:ext uri="{BB962C8B-B14F-4D97-AF65-F5344CB8AC3E}">
        <p14:creationId xmlns:p14="http://schemas.microsoft.com/office/powerpoint/2010/main" val="244348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517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a:latin typeface="Aharoni" pitchFamily="2" charset="-79"/>
                <a:cs typeface="Aharoni" pitchFamily="2" charset="-79"/>
              </a:rPr>
              <a:t>Blessed Assurance</a:t>
            </a:r>
            <a:br>
              <a:rPr lang="en-US" b="1" u="sng" dirty="0">
                <a:latin typeface="Aharoni" pitchFamily="2" charset="-79"/>
                <a:cs typeface="Aharoni" pitchFamily="2" charset="-79"/>
              </a:rPr>
            </a:br>
            <a:r>
              <a:rPr lang="en-US" b="1" dirty="0">
                <a:latin typeface="Aharoni" pitchFamily="2" charset="-79"/>
                <a:cs typeface="Aharoni" pitchFamily="2" charset="-79"/>
              </a:rPr>
              <a:t>                                                                 						</a:t>
            </a:r>
            <a:r>
              <a:rPr lang="en-US" sz="3100" b="1" dirty="0">
                <a:latin typeface="Aharoni" pitchFamily="2" charset="-79"/>
                <a:cs typeface="Aharoni" pitchFamily="2" charset="-79"/>
              </a:rPr>
              <a:t>Hymn #345</a:t>
            </a:r>
          </a:p>
        </p:txBody>
      </p:sp>
      <p:sp>
        <p:nvSpPr>
          <p:cNvPr id="3" name="Subtitle 2"/>
          <p:cNvSpPr>
            <a:spLocks noGrp="1"/>
          </p:cNvSpPr>
          <p:nvPr>
            <p:ph type="subTitle" idx="1"/>
          </p:nvPr>
        </p:nvSpPr>
        <p:spPr/>
        <p:txBody>
          <a:bodyPr>
            <a:normAutofit lnSpcReduction="10000"/>
          </a:bodyPr>
          <a:lstStyle/>
          <a:p>
            <a:pPr algn="r"/>
            <a:endParaRPr lang="en-US" dirty="0"/>
          </a:p>
          <a:p>
            <a:pPr algn="r"/>
            <a:endParaRPr lang="en-US" dirty="0"/>
          </a:p>
          <a:p>
            <a:pPr algn="r"/>
            <a:r>
              <a:rPr lang="en-US" dirty="0"/>
              <a:t>Text: Fanny Crosby</a:t>
            </a:r>
          </a:p>
          <a:p>
            <a:pPr algn="r"/>
            <a:r>
              <a:rPr lang="en-US" dirty="0"/>
              <a:t>Music: Phoebe Knapp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92875"/>
          </a:xfrm>
        </p:spPr>
        <p:txBody>
          <a:bodyPr/>
          <a:lstStyle/>
          <a:p>
            <a:pPr algn="ctr"/>
            <a:r>
              <a:rPr lang="en-US" b="1" dirty="0">
                <a:latin typeface="Adobe Garamond Pro Bold" pitchFamily="18" charset="0"/>
              </a:rPr>
              <a:t>Blessed assurance, Jesus is mine!</a:t>
            </a:r>
            <a:br>
              <a:rPr lang="en-US" b="1" dirty="0">
                <a:latin typeface="Adobe Garamond Pro Bold" pitchFamily="18" charset="0"/>
              </a:rPr>
            </a:br>
            <a:r>
              <a:rPr lang="en-US" b="1" dirty="0">
                <a:latin typeface="Adobe Garamond Pro Bold" pitchFamily="18" charset="0"/>
              </a:rPr>
              <a:t>O what a foretaste of glory divine!</a:t>
            </a:r>
            <a:br>
              <a:rPr lang="en-US" b="1" dirty="0">
                <a:latin typeface="Adobe Garamond Pro Bold" pitchFamily="18" charset="0"/>
              </a:rPr>
            </a:br>
            <a:r>
              <a:rPr lang="en-US" b="1" dirty="0">
                <a:latin typeface="Adobe Garamond Pro Bold" pitchFamily="18" charset="0"/>
              </a:rPr>
              <a:t>Heir of salvation, purchase of God, </a:t>
            </a:r>
            <a:br>
              <a:rPr lang="en-US" b="1" dirty="0">
                <a:latin typeface="Adobe Garamond Pro Bold" pitchFamily="18" charset="0"/>
              </a:rPr>
            </a:br>
            <a:r>
              <a:rPr lang="en-US" b="1" dirty="0">
                <a:latin typeface="Adobe Garamond Pro Bold" pitchFamily="18" charset="0"/>
              </a:rPr>
              <a:t>born of His Spirit, washed in His blood.</a:t>
            </a:r>
            <a:br>
              <a:rPr lang="en-US" b="1" dirty="0">
                <a:latin typeface="Adobe Garamond Pro Bold" pitchFamily="18" charset="0"/>
              </a:rPr>
            </a:br>
            <a:br>
              <a:rPr lang="en-US" b="1" dirty="0">
                <a:latin typeface="Adobe Garamond Pro Bold" pitchFamily="18" charset="0"/>
              </a:rPr>
            </a:br>
            <a:r>
              <a:rPr lang="en-US" b="1" dirty="0">
                <a:latin typeface="Adobe Garamond Pro Bold" pitchFamily="18" charset="0"/>
              </a:rPr>
              <a:t>This is my story, this is my song, </a:t>
            </a:r>
            <a:br>
              <a:rPr lang="en-US" b="1" dirty="0">
                <a:latin typeface="Adobe Garamond Pro Bold" pitchFamily="18" charset="0"/>
              </a:rPr>
            </a:br>
            <a:r>
              <a:rPr lang="en-US" b="1" dirty="0">
                <a:latin typeface="Adobe Garamond Pro Bold" pitchFamily="18" charset="0"/>
              </a:rPr>
              <a:t>praising my Savior all the day long;</a:t>
            </a:r>
            <a:br>
              <a:rPr lang="en-US" b="1" dirty="0">
                <a:latin typeface="Adobe Garamond Pro Bold" pitchFamily="18" charset="0"/>
              </a:rPr>
            </a:br>
            <a:r>
              <a:rPr lang="en-US" b="1" dirty="0">
                <a:latin typeface="Adobe Garamond Pro Bold" pitchFamily="18" charset="0"/>
              </a:rPr>
              <a:t>this is my story, this is my song,</a:t>
            </a:r>
            <a:br>
              <a:rPr lang="en-US" b="1" dirty="0">
                <a:latin typeface="Adobe Garamond Pro Bold" pitchFamily="18" charset="0"/>
              </a:rPr>
            </a:br>
            <a:r>
              <a:rPr lang="en-US" b="1" dirty="0">
                <a:latin typeface="Adobe Garamond Pro Bold" pitchFamily="18" charset="0"/>
              </a:rPr>
              <a:t>praising my Savior all the day long.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988" y="0"/>
            <a:ext cx="10515600" cy="6492875"/>
          </a:xfrm>
        </p:spPr>
        <p:txBody>
          <a:bodyPr/>
          <a:lstStyle/>
          <a:p>
            <a:pPr algn="ctr"/>
            <a:r>
              <a:rPr lang="en-US" b="1" dirty="0">
                <a:latin typeface="Adobe Garamond Pro Bold" pitchFamily="18" charset="0"/>
              </a:rPr>
              <a:t>Perfect submission,  perfect delight! </a:t>
            </a:r>
            <a:br>
              <a:rPr lang="en-US" b="1" dirty="0">
                <a:latin typeface="Adobe Garamond Pro Bold" pitchFamily="18" charset="0"/>
              </a:rPr>
            </a:br>
            <a:r>
              <a:rPr lang="en-US" b="1" dirty="0">
                <a:latin typeface="Adobe Garamond Pro Bold" pitchFamily="18" charset="0"/>
              </a:rPr>
              <a:t>Visions of rapture now burst on my sight; </a:t>
            </a:r>
            <a:br>
              <a:rPr lang="en-US" b="1" dirty="0">
                <a:latin typeface="Adobe Garamond Pro Bold" pitchFamily="18" charset="0"/>
              </a:rPr>
            </a:br>
            <a:r>
              <a:rPr lang="en-US" b="1" dirty="0">
                <a:latin typeface="Adobe Garamond Pro Bold" pitchFamily="18" charset="0"/>
              </a:rPr>
              <a:t>Angels descending bring from above</a:t>
            </a:r>
            <a:br>
              <a:rPr lang="en-US" b="1" dirty="0">
                <a:latin typeface="Adobe Garamond Pro Bold" pitchFamily="18" charset="0"/>
              </a:rPr>
            </a:br>
            <a:r>
              <a:rPr lang="en-US" b="1" dirty="0">
                <a:latin typeface="Adobe Garamond Pro Bold" pitchFamily="18" charset="0"/>
              </a:rPr>
              <a:t>echoes of mercy,  whispers of love.</a:t>
            </a:r>
            <a:br>
              <a:rPr lang="en-US" b="1" dirty="0">
                <a:latin typeface="Adobe Garamond Pro Bold" pitchFamily="18" charset="0"/>
              </a:rPr>
            </a:br>
            <a:br>
              <a:rPr lang="en-US" b="1" dirty="0">
                <a:latin typeface="Adobe Garamond Pro Bold" pitchFamily="18" charset="0"/>
              </a:rPr>
            </a:br>
            <a:r>
              <a:rPr lang="en-US" b="1" dirty="0">
                <a:latin typeface="Adobe Garamond Pro Bold" pitchFamily="18" charset="0"/>
              </a:rPr>
              <a:t>This is my story,  this is my song,</a:t>
            </a:r>
            <a:br>
              <a:rPr lang="en-US" b="1" dirty="0">
                <a:latin typeface="Adobe Garamond Pro Bold" pitchFamily="18" charset="0"/>
              </a:rPr>
            </a:br>
            <a:r>
              <a:rPr lang="en-US" b="1" dirty="0">
                <a:latin typeface="Adobe Garamond Pro Bold" pitchFamily="18" charset="0"/>
              </a:rPr>
              <a:t>praising my Savior all the day long;</a:t>
            </a:r>
            <a:br>
              <a:rPr lang="en-US" b="1" dirty="0">
                <a:latin typeface="Adobe Garamond Pro Bold" pitchFamily="18" charset="0"/>
              </a:rPr>
            </a:br>
            <a:r>
              <a:rPr lang="en-US" b="1" dirty="0">
                <a:latin typeface="Adobe Garamond Pro Bold" pitchFamily="18" charset="0"/>
              </a:rPr>
              <a:t>this my story,  this is my song,</a:t>
            </a:r>
            <a:br>
              <a:rPr lang="en-US" b="1" dirty="0">
                <a:latin typeface="Adobe Garamond Pro Bold" pitchFamily="18" charset="0"/>
              </a:rPr>
            </a:br>
            <a:r>
              <a:rPr lang="en-US" b="1" dirty="0">
                <a:latin typeface="Adobe Garamond Pro Bold" pitchFamily="18" charset="0"/>
              </a:rPr>
              <a:t>praising my Savior all the day long.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97040"/>
          </a:xfrm>
        </p:spPr>
        <p:txBody>
          <a:bodyPr>
            <a:normAutofit fontScale="90000"/>
          </a:bodyPr>
          <a:lstStyle/>
          <a:p>
            <a:pPr algn="ctr"/>
            <a:r>
              <a:rPr lang="en-US" sz="4000" b="1" dirty="0">
                <a:latin typeface="Adobe Garamond Pro Bold" pitchFamily="18" charset="0"/>
              </a:rPr>
              <a:t>Perfect submission- all is at rest, </a:t>
            </a:r>
            <a:br>
              <a:rPr lang="en-US" sz="4000" b="1" dirty="0">
                <a:latin typeface="Adobe Garamond Pro Bold" pitchFamily="18" charset="0"/>
              </a:rPr>
            </a:br>
            <a:r>
              <a:rPr lang="en-US" sz="4000" b="1" dirty="0">
                <a:latin typeface="Adobe Garamond Pro Bold" pitchFamily="18" charset="0"/>
              </a:rPr>
              <a:t>I in my Savior am happy and blest; </a:t>
            </a:r>
            <a:br>
              <a:rPr lang="en-US" sz="4000" b="1" dirty="0">
                <a:latin typeface="Adobe Garamond Pro Bold" pitchFamily="18" charset="0"/>
              </a:rPr>
            </a:br>
            <a:r>
              <a:rPr lang="en-US" sz="4000" b="1" dirty="0">
                <a:latin typeface="Adobe Garamond Pro Bold" pitchFamily="18" charset="0"/>
              </a:rPr>
              <a:t>Watching and waiting, looking above, </a:t>
            </a:r>
            <a:br>
              <a:rPr lang="en-US" sz="4000" b="1" dirty="0">
                <a:latin typeface="Adobe Garamond Pro Bold" pitchFamily="18" charset="0"/>
              </a:rPr>
            </a:br>
            <a:r>
              <a:rPr lang="en-US" sz="4000" b="1" dirty="0">
                <a:latin typeface="Adobe Garamond Pro Bold" pitchFamily="18" charset="0"/>
              </a:rPr>
              <a:t>filled with His goodness, lost in His love.</a:t>
            </a:r>
            <a:br>
              <a:rPr lang="en-US" sz="4000" b="1" dirty="0">
                <a:latin typeface="Adobe Garamond Pro Bold" pitchFamily="18" charset="0"/>
              </a:rPr>
            </a:br>
            <a:br>
              <a:rPr lang="en-US" sz="4000" b="1" dirty="0">
                <a:latin typeface="Adobe Garamond Pro Bold" pitchFamily="18" charset="0"/>
              </a:rPr>
            </a:br>
            <a:r>
              <a:rPr lang="en-US" sz="4000" b="1" dirty="0">
                <a:latin typeface="Adobe Garamond Pro Bold" pitchFamily="18" charset="0"/>
              </a:rPr>
              <a:t>This is my story,  this is my song, </a:t>
            </a:r>
            <a:br>
              <a:rPr lang="en-US" sz="4000" b="1" dirty="0">
                <a:latin typeface="Adobe Garamond Pro Bold" pitchFamily="18" charset="0"/>
              </a:rPr>
            </a:br>
            <a:r>
              <a:rPr lang="en-US" sz="4000" b="1" dirty="0">
                <a:latin typeface="Adobe Garamond Pro Bold" pitchFamily="18" charset="0"/>
              </a:rPr>
              <a:t>praising my Savior all the day long;</a:t>
            </a:r>
            <a:br>
              <a:rPr lang="en-US" sz="4000" b="1" dirty="0">
                <a:latin typeface="Adobe Garamond Pro Bold" pitchFamily="18" charset="0"/>
              </a:rPr>
            </a:br>
            <a:r>
              <a:rPr lang="en-US" sz="4000" b="1" dirty="0">
                <a:latin typeface="Adobe Garamond Pro Bold" pitchFamily="18" charset="0"/>
              </a:rPr>
              <a:t>this is my story, this is my song,</a:t>
            </a:r>
            <a:br>
              <a:rPr lang="en-US" sz="4000" b="1" dirty="0">
                <a:latin typeface="Adobe Garamond Pro Bold" pitchFamily="18" charset="0"/>
              </a:rPr>
            </a:br>
            <a:r>
              <a:rPr lang="en-US" sz="4000" b="1" dirty="0">
                <a:latin typeface="Adobe Garamond Pro Bold" pitchFamily="18" charset="0"/>
              </a:rPr>
              <a:t>praising my Savior, all the day long</a:t>
            </a:r>
            <a:r>
              <a:rPr lang="en-US" sz="4000" b="1" dirty="0"/>
              <a:t>.</a:t>
            </a:r>
            <a:br>
              <a:rPr lang="en-US" sz="4000" b="1" dirty="0"/>
            </a:br>
            <a:br>
              <a:rPr lang="en-US" sz="4000" b="1" dirty="0"/>
            </a:br>
            <a:r>
              <a:rPr lang="en-US" sz="1100" dirty="0"/>
              <a:t>CCLI Song # 22324</a:t>
            </a:r>
            <a:br>
              <a:rPr lang="en-US" sz="1100" dirty="0"/>
            </a:br>
            <a:r>
              <a:rPr lang="en-US" sz="1100" dirty="0"/>
              <a:t>Fanny Jane Crosby | Phoebe Palmer Knapp</a:t>
            </a:r>
            <a:br>
              <a:rPr lang="en-US" sz="1100" dirty="0"/>
            </a:br>
            <a:r>
              <a:rPr lang="en-US" sz="1100" dirty="0"/>
              <a:t>© Words: Public Domain</a:t>
            </a:r>
            <a:br>
              <a:rPr lang="en-US" sz="1100" dirty="0"/>
            </a:br>
            <a:r>
              <a:rPr lang="en-US" sz="1100" dirty="0"/>
              <a:t>Music: Public Domain</a:t>
            </a:r>
            <a:br>
              <a:rPr lang="en-US" sz="1100" dirty="0"/>
            </a:br>
            <a:r>
              <a:rPr lang="en-US" sz="1100" i="1" dirty="0"/>
              <a:t>For use solely with the </a:t>
            </a:r>
            <a:r>
              <a:rPr lang="en-US" sz="1100" i="1" dirty="0" err="1"/>
              <a:t>SongSelect</a:t>
            </a:r>
            <a:r>
              <a:rPr lang="en-US" sz="1100" i="1" dirty="0"/>
              <a:t>® </a:t>
            </a:r>
            <a:r>
              <a:rPr lang="en-US" sz="1100" i="1" dirty="0">
                <a:hlinkClick r:id="rId2"/>
              </a:rPr>
              <a:t>Terms of Use</a:t>
            </a:r>
            <a:r>
              <a:rPr lang="en-US" sz="1100" i="1" dirty="0"/>
              <a:t>. All rights reserved. </a:t>
            </a:r>
            <a:r>
              <a:rPr lang="en-US" sz="1100" i="1" dirty="0">
                <a:hlinkClick r:id="rId3"/>
              </a:rPr>
              <a:t>www.ccli.com</a:t>
            </a:r>
            <a:br>
              <a:rPr lang="en-US" sz="1100" i="1" dirty="0"/>
            </a:br>
            <a:r>
              <a:rPr lang="en-US" sz="1100" dirty="0"/>
              <a:t>CCLI License # 763793</a:t>
            </a:r>
            <a:br>
              <a:rPr lang="en-US" sz="4000" dirty="0"/>
            </a:br>
            <a:endParaRPr lang="en-US" sz="4000" b="1"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941</TotalTime>
  <Words>438</Words>
  <Application>Microsoft Office PowerPoint</Application>
  <PresentationFormat>Widescreen</PresentationFormat>
  <Paragraphs>16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Adobe Garamond Pro Bold</vt:lpstr>
      <vt:lpstr>Aharoni</vt:lpstr>
      <vt:lpstr>Arial</vt:lpstr>
      <vt:lpstr>Calibri</vt:lpstr>
      <vt:lpstr>Calibri Light</vt:lpstr>
      <vt:lpstr>1_Office Theme</vt:lpstr>
      <vt:lpstr>Hebrews 10:19 - 21</vt:lpstr>
      <vt:lpstr>Hebrews 10:22</vt:lpstr>
      <vt:lpstr>Hebrews 10:23</vt:lpstr>
      <vt:lpstr>Hebrews 10:24</vt:lpstr>
      <vt:lpstr>PowerPoint Presentation</vt:lpstr>
      <vt:lpstr>Blessed Assurance                                                                        Hymn #345</vt:lpstr>
      <vt:lpstr>Blessed assurance, Jesus is mine! O what a foretaste of glory divine! Heir of salvation, purchase of God,  born of His Spirit, washed in His blood.  This is my story, this is my song,  praising my Savior all the day long; this is my story, this is my song, praising my Savior all the day long.</vt:lpstr>
      <vt:lpstr>Perfect submission,  perfect delight!  Visions of rapture now burst on my sight;  Angels descending bring from above echoes of mercy,  whispers of love.  This is my story,  this is my song, praising my Savior all the day long; this my story,  this is my song, praising my Savior all the day long.</vt:lpstr>
      <vt:lpstr>Perfect submission- all is at rest,  I in my Savior am happy and blest;  Watching and waiting, looking above,  filled with His goodness, lost in His love.  This is my story,  this is my song,  praising my Savior all the day long; this is my story, this is my song, praising my Savior, all the day long.  CCLI Song # 22324 Fanny Jane Crosby | Phoebe Palmer Knapp © Words: Public Domain Music: Public Domain For use solely with the SongSelect® Terms of Use. All rights reserved. www.ccli.com CCLI License # 763793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69</cp:revision>
  <dcterms:created xsi:type="dcterms:W3CDTF">2020-03-26T18:56:14Z</dcterms:created>
  <dcterms:modified xsi:type="dcterms:W3CDTF">2021-08-15T17:04:29Z</dcterms:modified>
</cp:coreProperties>
</file>