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_rels/slideMaster9.xml.rels" ContentType="application/vnd.openxmlformats-package.relationships+xml"/>
  <Override PartName="/ppt/slideMasters/_rels/slideMaster8.xml.rels" ContentType="application/vnd.openxmlformats-package.relationships+xml"/>
  <Override PartName="/ppt/slideMasters/_rels/slideMaster7.xml.rels" ContentType="application/vnd.openxmlformats-package.relationships+xml"/>
  <Override PartName="/ppt/slideMasters/_rels/slideMaster6.xml.rels" ContentType="application/vnd.openxmlformats-package.relationships+xml"/>
  <Override PartName="/ppt/slideMasters/_rels/slideMaster3.xml.rels" ContentType="application/vnd.openxmlformats-package.relationships+xml"/>
  <Override PartName="/ppt/slideMasters/_rels/slideMaster5.xml.rels" ContentType="application/vnd.openxmlformats-package.relationships+xml"/>
  <Override PartName="/ppt/slideMasters/_rels/slideMaster4.xml.rels" ContentType="application/vnd.openxmlformats-package.relationships+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9.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slideLayouts/_rels/slideLayout54.xml.rels" ContentType="application/vnd.openxmlformats-package.relationships+xml"/>
  <Override PartName="/ppt/slideLayouts/_rels/slideLayout82.xml.rels" ContentType="application/vnd.openxmlformats-package.relationships+xml"/>
  <Override PartName="/ppt/slideLayouts/_rels/slideLayout71.xml.rels" ContentType="application/vnd.openxmlformats-package.relationships+xml"/>
  <Override PartName="/ppt/slideLayouts/_rels/slideLayout74.xml.rels" ContentType="application/vnd.openxmlformats-package.relationships+xml"/>
  <Override PartName="/ppt/slideLayouts/_rels/slideLayout79.xml.rels" ContentType="application/vnd.openxmlformats-package.relationships+xml"/>
  <Override PartName="/ppt/slideLayouts/_rels/slideLayout97.xml.rels" ContentType="application/vnd.openxmlformats-package.relationships+xml"/>
  <Override PartName="/ppt/slideLayouts/_rels/slideLayout96.xml.rels" ContentType="application/vnd.openxmlformats-package.relationships+xml"/>
  <Override PartName="/ppt/slideLayouts/_rels/slideLayout88.xml.rels" ContentType="application/vnd.openxmlformats-package.relationships+xml"/>
  <Override PartName="/ppt/slideLayouts/_rels/slideLayout53.xml.rels" ContentType="application/vnd.openxmlformats-package.relationships+xml"/>
  <Override PartName="/ppt/slideLayouts/_rels/slideLayout81.xml.rels" ContentType="application/vnd.openxmlformats-package.relationships+xml"/>
  <Override PartName="/ppt/slideLayouts/_rels/slideLayout87.xml.rels" ContentType="application/vnd.openxmlformats-package.relationships+xml"/>
  <Override PartName="/ppt/slideLayouts/_rels/slideLayout86.xml.rels" ContentType="application/vnd.openxmlformats-package.relationships+xml"/>
  <Override PartName="/ppt/slideLayouts/_rels/slideLayout78.xml.rels" ContentType="application/vnd.openxmlformats-package.relationships+xml"/>
  <Override PartName="/ppt/slideLayouts/_rels/slideLayout73.xml.rels" ContentType="application/vnd.openxmlformats-package.relationships+xml"/>
  <Override PartName="/ppt/slideLayouts/_rels/slideLayout100.xml.rels" ContentType="application/vnd.openxmlformats-package.relationships+xml"/>
  <Override PartName="/ppt/slideLayouts/_rels/slideLayout85.xml.rels" ContentType="application/vnd.openxmlformats-package.relationships+xml"/>
  <Override PartName="/ppt/slideLayouts/_rels/slideLayout84.xml.rels" ContentType="application/vnd.openxmlformats-package.relationships+xml"/>
  <Override PartName="/ppt/slideLayouts/_rels/slideLayout95.xml.rels" ContentType="application/vnd.openxmlformats-package.relationships+xml"/>
  <Override PartName="/ppt/slideLayouts/_rels/slideLayout37.xml.rels" ContentType="application/vnd.openxmlformats-package.relationships+xml"/>
  <Override PartName="/ppt/slideLayouts/_rels/slideLayout76.xml.rels" ContentType="application/vnd.openxmlformats-package.relationships+xml"/>
  <Override PartName="/ppt/slideLayouts/_rels/slideLayout75.xml.rels" ContentType="application/vnd.openxmlformats-package.relationships+xml"/>
  <Override PartName="/ppt/slideLayouts/_rels/slideLayout63.xml.rels" ContentType="application/vnd.openxmlformats-package.relationships+xml"/>
  <Override PartName="/ppt/slideLayouts/_rels/slideLayout68.xml.rels" ContentType="application/vnd.openxmlformats-package.relationships+xml"/>
  <Override PartName="/ppt/slideLayouts/_rels/slideLayout4.xml.rels" ContentType="application/vnd.openxmlformats-package.relationships+xml"/>
  <Override PartName="/ppt/slideLayouts/_rels/slideLayout9.xml.rels" ContentType="application/vnd.openxmlformats-package.relationships+xml"/>
  <Override PartName="/ppt/slideLayouts/_rels/slideLayout3.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6.xml.rels" ContentType="application/vnd.openxmlformats-package.relationships+xml"/>
  <Override PartName="/ppt/slideLayouts/_rels/slideLayout64.xml.rels" ContentType="application/vnd.openxmlformats-package.relationships+xml"/>
  <Override PartName="/ppt/slideLayouts/_rels/slideLayout32.xml.rels" ContentType="application/vnd.openxmlformats-package.relationships+xml"/>
  <Override PartName="/ppt/slideLayouts/_rels/slideLayout62.xml.rels" ContentType="application/vnd.openxmlformats-package.relationships+xml"/>
  <Override PartName="/ppt/slideLayouts/_rels/slideLayout67.xml.rels" ContentType="application/vnd.openxmlformats-package.relationships+xml"/>
  <Override PartName="/ppt/slideLayouts/_rels/slideLayout66.xml.rels" ContentType="application/vnd.openxmlformats-package.relationships+xml"/>
  <Override PartName="/ppt/slideLayouts/_rels/slideLayout61.xml.rels" ContentType="application/vnd.openxmlformats-package.relationships+xml"/>
  <Override PartName="/ppt/slideLayouts/_rels/slideLayout60.xml.rels" ContentType="application/vnd.openxmlformats-package.relationships+xml"/>
  <Override PartName="/ppt/slideLayouts/_rels/slideLayout65.xml.rels" ContentType="application/vnd.openxmlformats-package.relationships+xml"/>
  <Override PartName="/ppt/slideLayouts/_rels/slideLayout57.xml.rels" ContentType="application/vnd.openxmlformats-package.relationships+xml"/>
  <Override PartName="/ppt/slideLayouts/_rels/slideLayout70.xml.rels" ContentType="application/vnd.openxmlformats-package.relationships+xml"/>
  <Override PartName="/ppt/slideLayouts/_rels/slideLayout46.xml.rels" ContentType="application/vnd.openxmlformats-package.relationships+xml"/>
  <Override PartName="/ppt/slideLayouts/_rels/slideLayout51.xml.rels" ContentType="application/vnd.openxmlformats-package.relationships+xml"/>
  <Override PartName="/ppt/slideLayouts/_rels/slideLayout56.xml.rels" ContentType="application/vnd.openxmlformats-package.relationships+xml"/>
  <Override PartName="/ppt/slideLayouts/_rels/slideLayout83.xml.rels" ContentType="application/vnd.openxmlformats-package.relationships+xml"/>
  <Override PartName="/ppt/slideLayouts/_rels/slideLayout50.xml.rels" ContentType="application/vnd.openxmlformats-package.relationships+xml"/>
  <Override PartName="/ppt/slideLayouts/_rels/slideLayout55.xml.rels" ContentType="application/vnd.openxmlformats-package.relationships+xml"/>
  <Override PartName="/ppt/slideLayouts/_rels/slideLayout5.xml.rels" ContentType="application/vnd.openxmlformats-package.relationships+xml"/>
  <Override PartName="/ppt/slideLayouts/_rels/slideLayout69.xml.rels" ContentType="application/vnd.openxmlformats-package.relationships+xml"/>
  <Override PartName="/ppt/slideLayouts/_rels/slideLayout52.xml.rels" ContentType="application/vnd.openxmlformats-package.relationships+xml"/>
  <Override PartName="/ppt/slideLayouts/_rels/slideLayout7.xml.rels" ContentType="application/vnd.openxmlformats-package.relationships+xml"/>
  <Override PartName="/ppt/slideLayouts/_rels/slideLayout2.xml.rels" ContentType="application/vnd.openxmlformats-package.relationships+xml"/>
  <Override PartName="/ppt/slideLayouts/_rels/slideLayout47.xml.rels" ContentType="application/vnd.openxmlformats-package.relationships+xml"/>
  <Override PartName="/ppt/slideLayouts/_rels/slideLayout26.xml.rels" ContentType="application/vnd.openxmlformats-package.relationships+xml"/>
  <Override PartName="/ppt/slideLayouts/_rels/slideLayout58.xml.rels" ContentType="application/vnd.openxmlformats-package.relationships+xml"/>
  <Override PartName="/ppt/slideLayouts/_rels/slideLayout45.xml.rels" ContentType="application/vnd.openxmlformats-package.relationships+xml"/>
  <Override PartName="/ppt/slideLayouts/_rels/slideLayout77.xml.rels" ContentType="application/vnd.openxmlformats-package.relationships+xml"/>
  <Override PartName="/ppt/slideLayouts/_rels/slideLayout72.xml.rels" ContentType="application/vnd.openxmlformats-package.relationships+xml"/>
  <Override PartName="/ppt/slideLayouts/_rels/slideLayout94.xml.rels" ContentType="application/vnd.openxmlformats-package.relationships+xml"/>
  <Override PartName="/ppt/slideLayouts/_rels/slideLayout36.xml.rels" ContentType="application/vnd.openxmlformats-package.relationships+xml"/>
  <Override PartName="/ppt/slideLayouts/_rels/slideLayout44.xml.rels" ContentType="application/vnd.openxmlformats-package.relationships+xml"/>
  <Override PartName="/ppt/slideLayouts/_rels/slideLayout35.xml.rels" ContentType="application/vnd.openxmlformats-package.relationships+xml"/>
  <Override PartName="/ppt/slideLayouts/_rels/slideLayout93.xml.rels" ContentType="application/vnd.openxmlformats-package.relationships+xml"/>
  <Override PartName="/ppt/slideLayouts/_rels/slideLayout92.xml.rels" ContentType="application/vnd.openxmlformats-package.relationships+xml"/>
  <Override PartName="/ppt/slideLayouts/_rels/slideLayout39.xml.rels" ContentType="application/vnd.openxmlformats-package.relationships+xml"/>
  <Override PartName="/ppt/slideLayouts/_rels/slideLayout34.xml.rels" ContentType="application/vnd.openxmlformats-package.relationships+xml"/>
  <Override PartName="/ppt/slideLayouts/_rels/slideLayout38.xml.rels" ContentType="application/vnd.openxmlformats-package.relationships+xml"/>
  <Override PartName="/ppt/slideLayouts/_rels/slideLayout91.xml.rels" ContentType="application/vnd.openxmlformats-package.relationships+xml"/>
  <Override PartName="/ppt/slideLayouts/_rels/slideLayout33.xml.rels" ContentType="application/vnd.openxmlformats-package.relationships+xml"/>
  <Override PartName="/ppt/slideLayouts/_rels/slideLayout43.xml.rels" ContentType="application/vnd.openxmlformats-package.relationships+xml"/>
  <Override PartName="/ppt/slideLayouts/_rels/slideLayout30.xml.rels" ContentType="application/vnd.openxmlformats-package.relationships+xml"/>
  <Override PartName="/ppt/slideLayouts/_rels/slideLayout105.xml.rels" ContentType="application/vnd.openxmlformats-package.relationships+xml"/>
  <Override PartName="/ppt/slideLayouts/_rels/slideLayout15.xml.rels" ContentType="application/vnd.openxmlformats-package.relationships+xml"/>
  <Override PartName="/ppt/slideLayouts/_rels/slideLayout10.xml.rels" ContentType="application/vnd.openxmlformats-package.relationships+xml"/>
  <Override PartName="/ppt/slideLayouts/_rels/slideLayout29.xml.rels" ContentType="application/vnd.openxmlformats-package.relationships+xml"/>
  <Override PartName="/ppt/slideLayouts/_rels/slideLayout24.xml.rels" ContentType="application/vnd.openxmlformats-package.relationships+xml"/>
  <Override PartName="/ppt/slideLayouts/_rels/slideLayout28.xml.rels" ContentType="application/vnd.openxmlformats-package.relationships+xml"/>
  <Override PartName="/ppt/slideLayouts/_rels/slideLayout23.xml.rels" ContentType="application/vnd.openxmlformats-package.relationships+xml"/>
  <Override PartName="/ppt/slideLayouts/_rels/slideLayout80.xml.rels" ContentType="application/vnd.openxmlformats-package.relationships+xml"/>
  <Override PartName="/ppt/slideLayouts/_rels/slideLayout27.xml.rels" ContentType="application/vnd.openxmlformats-package.relationships+xml"/>
  <Override PartName="/ppt/slideLayouts/_rels/slideLayout22.xml.rels" ContentType="application/vnd.openxmlformats-package.relationships+xml"/>
  <Override PartName="/ppt/slideLayouts/_rels/slideLayout20.xml.rels" ContentType="application/vnd.openxmlformats-package.relationships+xml"/>
  <Override PartName="/ppt/slideLayouts/_rels/slideLayout25.xml.rels" ContentType="application/vnd.openxmlformats-package.relationships+xml"/>
  <Override PartName="/ppt/slideLayouts/_rels/slideLayout48.xml.rels" ContentType="application/vnd.openxmlformats-package.relationships+xml"/>
  <Override PartName="/ppt/slideLayouts/_rels/slideLayout98.xml.rels" ContentType="application/vnd.openxmlformats-package.relationships+xml"/>
  <Override PartName="/ppt/slideLayouts/_rels/slideLayout42.xml.rels" ContentType="application/vnd.openxmlformats-package.relationships+xml"/>
  <Override PartName="/ppt/slideLayouts/_rels/slideLayout104.xml.rels" ContentType="application/vnd.openxmlformats-package.relationships+xml"/>
  <Override PartName="/ppt/slideLayouts/_rels/slideLayout19.xml.rels" ContentType="application/vnd.openxmlformats-package.relationships+xml"/>
  <Override PartName="/ppt/slideLayouts/_rels/slideLayout90.xml.rels" ContentType="application/vnd.openxmlformats-package.relationships+xml"/>
  <Override PartName="/ppt/slideLayouts/_rels/slideLayout89.xml.rels" ContentType="application/vnd.openxmlformats-package.relationships+xml"/>
  <Override PartName="/ppt/slideLayouts/_rels/slideLayout14.xml.rels" ContentType="application/vnd.openxmlformats-package.relationships+xml"/>
  <Override PartName="/ppt/slideLayouts/_rels/slideLayout18.xml.rels" ContentType="application/vnd.openxmlformats-package.relationships+xml"/>
  <Override PartName="/ppt/slideLayouts/_rels/slideLayout13.xml.rels" ContentType="application/vnd.openxmlformats-package.relationships+xml"/>
  <Override PartName="/ppt/slideLayouts/_rels/slideLayout41.xml.rels" ContentType="application/vnd.openxmlformats-package.relationships+xml"/>
  <Override PartName="/ppt/slideLayouts/_rels/slideLayout108.xml.rels" ContentType="application/vnd.openxmlformats-package.relationships+xml"/>
  <Override PartName="/ppt/slideLayouts/_rels/slideLayout103.xml.rels" ContentType="application/vnd.openxmlformats-package.relationships+xml"/>
  <Override PartName="/ppt/slideLayouts/_rels/slideLayout12.xml.rels" ContentType="application/vnd.openxmlformats-package.relationships+xml"/>
  <Override PartName="/ppt/slideLayouts/_rels/slideLayout17.xml.rels" ContentType="application/vnd.openxmlformats-package.relationships+xml"/>
  <Override PartName="/ppt/slideLayouts/_rels/slideLayout99.xml.rels" ContentType="application/vnd.openxmlformats-package.relationships+xml"/>
  <Override PartName="/ppt/slideLayouts/_rels/slideLayout16.xml.rels" ContentType="application/vnd.openxmlformats-package.relationships+xml"/>
  <Override PartName="/ppt/slideLayouts/_rels/slideLayout11.xml.rels" ContentType="application/vnd.openxmlformats-package.relationships+xml"/>
  <Override PartName="/ppt/slideLayouts/_rels/slideLayout40.xml.rels" ContentType="application/vnd.openxmlformats-package.relationships+xml"/>
  <Override PartName="/ppt/slideLayouts/_rels/slideLayout107.xml.rels" ContentType="application/vnd.openxmlformats-package.relationships+xml"/>
  <Override PartName="/ppt/slideLayouts/_rels/slideLayout102.xml.rels" ContentType="application/vnd.openxmlformats-package.relationships+xml"/>
  <Override PartName="/ppt/slideLayouts/_rels/slideLayout21.xml.rels" ContentType="application/vnd.openxmlformats-package.relationships+xml"/>
  <Override PartName="/ppt/slideLayouts/_rels/slideLayout106.xml.rels" ContentType="application/vnd.openxmlformats-package.relationships+xml"/>
  <Override PartName="/ppt/slideLayouts/_rels/slideLayout101.xml.rels" ContentType="application/vnd.openxmlformats-package.relationships+xml"/>
  <Override PartName="/ppt/slideLayouts/_rels/slideLayout31.xml.rels" ContentType="application/vnd.openxmlformats-package.relationships+xml"/>
  <Override PartName="/ppt/slideLayouts/_rels/slideLayout59.xml.rels" ContentType="application/vnd.openxmlformats-package.relationships+xml"/>
  <Override PartName="/ppt/slideLayouts/_rels/slideLayout49.xml.rels" ContentType="application/vnd.openxmlformats-package.relationshi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99.xml" ContentType="application/vnd.openxmlformats-officedocument.presentationml.slideLayout+xml"/>
  <Override PartName="/ppt/slideLayouts/slideLayout49.xml" ContentType="application/vnd.openxmlformats-officedocument.presentationml.slideLayout+xml"/>
  <Override PartName="/ppt/slideLayouts/slideLayout17.xml" ContentType="application/vnd.openxmlformats-officedocument.presentationml.slideLayout+xml"/>
  <Override PartName="/ppt/slideLayouts/slideLayout108.xml" ContentType="application/vnd.openxmlformats-officedocument.presentationml.slideLayout+xml"/>
  <Override PartName="/ppt/slideLayouts/slideLayout20.xml" ContentType="application/vnd.openxmlformats-officedocument.presentationml.slideLayout+xml"/>
  <Override PartName="/ppt/slideLayouts/slideLayout79.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1.xml" ContentType="application/vnd.openxmlformats-officedocument.presentationml.slideLayout+xml"/>
  <Override PartName="/ppt/slideLayouts/slideLayout10.xml" ContentType="application/vnd.openxmlformats-officedocument.presentationml.slideLayout+xml"/>
  <Override PartName="/ppt/slideLayouts/slideLayout69.xml" ContentType="application/vnd.openxmlformats-officedocument.presentationml.slideLayout+xml"/>
  <Override PartName="/ppt/slideLayouts/slideLayout102.xml" ContentType="application/vnd.openxmlformats-officedocument.presentationml.slideLayout+xml"/>
  <Override PartName="/ppt/slideLayouts/slideLayout11.xml" ContentType="application/vnd.openxmlformats-officedocument.presentationml.slideLayout+xml"/>
  <Override PartName="/ppt/slideLayouts/slideLayout103.xml" ContentType="application/vnd.openxmlformats-officedocument.presentationml.slideLayout+xml"/>
  <Override PartName="/ppt/slideLayouts/slideLayout12.xml" ContentType="application/vnd.openxmlformats-officedocument.presentationml.slideLayout+xml"/>
  <Override PartName="/ppt/slideLayouts/slideLayout104.xml" ContentType="application/vnd.openxmlformats-officedocument.presentationml.slideLayout+xml"/>
  <Override PartName="/ppt/slideLayouts/slideLayout13.xml" ContentType="application/vnd.openxmlformats-officedocument.presentationml.slideLayout+xml"/>
  <Override PartName="/ppt/slideLayouts/slideLayout105.xml" ContentType="application/vnd.openxmlformats-officedocument.presentationml.slideLayout+xml"/>
  <Override PartName="/ppt/slideLayouts/slideLayout14.xml" ContentType="application/vnd.openxmlformats-officedocument.presentationml.slideLayout+xml"/>
  <Override PartName="/ppt/slideLayouts/slideLayout106.xml" ContentType="application/vnd.openxmlformats-officedocument.presentationml.slideLayout+xml"/>
  <Override PartName="/ppt/slideLayouts/slideLayout15.xml" ContentType="application/vnd.openxmlformats-officedocument.presentationml.slideLayout+xml"/>
  <Override PartName="/ppt/slideLayouts/slideLayout90.xml" ContentType="application/vnd.openxmlformats-officedocument.presentationml.slideLayout+xml"/>
  <Override PartName="/ppt/slideLayouts/slideLayout107.xml" ContentType="application/vnd.openxmlformats-officedocument.presentationml.slideLayout+xml"/>
  <Override PartName="/ppt/slideLayouts/slideLayout16.xml" ContentType="application/vnd.openxmlformats-officedocument.presentationml.slideLayout+xml"/>
  <Override PartName="/ppt/slideLayouts/slideLayout91.xml" ContentType="application/vnd.openxmlformats-officedocument.presentationml.slideLayout+xml"/>
  <Override PartName="/ppt/slideLayouts/slideLayout98.xml" ContentType="application/vnd.openxmlformats-officedocument.presentationml.slideLayout+xml"/>
  <Override PartName="/ppt/slideLayouts/slideLayout7.xml" ContentType="application/vnd.openxmlformats-officedocument.presentationml.slideLayout+xml"/>
  <Override PartName="/ppt/slideLayouts/slideLayout48.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89.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1.xml" ContentType="application/vnd.openxmlformats-officedocument.presentationml.slideLayout+xml"/>
  <Override PartName="/ppt/slideLayouts/slideLayout92.xml" ContentType="application/vnd.openxmlformats-officedocument.presentationml.slideLayout+xml"/>
  <Override PartName="/ppt/slideLayouts/slideLayout43.xml" ContentType="application/vnd.openxmlformats-officedocument.presentationml.slideLayout+xml"/>
  <Override PartName="/ppt/slideLayouts/slideLayout2.xml" ContentType="application/vnd.openxmlformats-officedocument.presentationml.slideLayout+xml"/>
  <Override PartName="/ppt/slideLayouts/slideLayout93.xml" ContentType="application/vnd.openxmlformats-officedocument.presentationml.slideLayout+xml"/>
  <Override PartName="/ppt/slideLayouts/slideLayout44.xml" ContentType="application/vnd.openxmlformats-officedocument.presentationml.slideLayout+xml"/>
  <Override PartName="/ppt/slideLayouts/slideLayout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4.xml" ContentType="application/vnd.openxmlformats-officedocument.presentationml.slideLayout+xml"/>
  <Override PartName="/ppt/slideLayouts/slideLayout45.xml" ContentType="application/vnd.openxmlformats-officedocument.presentationml.slideLayout+xml"/>
  <Override PartName="/ppt/slideLayouts/slideLayout96.xml" ContentType="application/vnd.openxmlformats-officedocument.presentationml.slideLayout+xml"/>
  <Override PartName="/ppt/slideLayouts/slideLayout5.xml" ContentType="application/vnd.openxmlformats-officedocument.presentationml.slideLayout+xml"/>
  <Override PartName="/ppt/slideLayouts/slideLayout46.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97.xml" ContentType="application/vnd.openxmlformats-officedocument.presentationml.slideLayout+xml"/>
  <Override PartName="/ppt/slideLayouts/slideLayout6.xml" ContentType="application/vnd.openxmlformats-officedocument.presentationml.slideLayout+xml"/>
  <Override PartName="/ppt/slideLayouts/slideLayout47.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68.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72.xml" ContentType="application/vnd.openxmlformats-officedocument.presentationml.slideLayout+xml"/>
  <Override PartName="/ppt/slideLayouts/slideLayout33.xml" ContentType="application/vnd.openxmlformats-officedocument.presentationml.slideLayout+xml"/>
  <Override PartName="/ppt/slideLayouts/slideLayout100.xml" ContentType="application/vnd.openxmlformats-officedocument.presentationml.slideLayout+xml"/>
  <Override PartName="/ppt/slideLayouts/slideLayout84.xml" ContentType="application/vnd.openxmlformats-officedocument.presentationml.slideLayout+xml"/>
  <Override PartName="/ppt/slideLayouts/slideLayout66.xml" ContentType="application/vnd.openxmlformats-officedocument.presentationml.slideLayout+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10.png" ContentType="image/png"/>
  <Override PartName="/ppt/media/image9.jpeg" ContentType="image/jpeg"/>
  <Override PartName="/ppt/media/image6.png" ContentType="image/png"/>
  <Override PartName="/ppt/media/image7.png" ContentType="image/png"/>
  <Override PartName="/ppt/media/image8.png" ContentType="image/png"/>
  <Override PartName="/ppt/slides/_rels/slide13.xml.rels" ContentType="application/vnd.openxmlformats-package.relationships+xml"/>
  <Override PartName="/ppt/slides/_rels/slide12.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1.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4.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_rels/slide17.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5.xml" ContentType="application/vnd.openxmlformats-officedocument.presentationml.slide+xml"/>
  <Override PartName="/ppt/slides/slide14.xml" ContentType="application/vnd.openxmlformats-officedocument.presentationml.slide+xml"/>
  <Override PartName="/ppt/slides/slide6.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16.xml" ContentType="application/vnd.openxmlformats-officedocument.presentationml.slide+xml"/>
  <Override PartName="/ppt/slides/slide8.xml" ContentType="application/vnd.openxmlformats-officedocument.presentationml.slide+xml"/>
  <Override PartName="/ppt/slides/slide17.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 id="2147483713" r:id="rId7"/>
    <p:sldMasterId id="2147483726" r:id="rId8"/>
    <p:sldMasterId id="2147483739" r:id="rId9"/>
    <p:sldMasterId id="2147483752" r:id="rId10"/>
  </p:sldMasterIdLst>
  <p:sldIdLst>
    <p:sldId id="256" r:id="rId11"/>
    <p:sldId id="257" r:id="rId12"/>
    <p:sldId id="258" r:id="rId13"/>
    <p:sldId id="259" r:id="rId14"/>
    <p:sldId id="260" r:id="rId15"/>
    <p:sldId id="261" r:id="rId16"/>
    <p:sldId id="262" r:id="rId17"/>
    <p:sldId id="263" r:id="rId18"/>
    <p:sldId id="264" r:id="rId19"/>
    <p:sldId id="265" r:id="rId20"/>
    <p:sldId id="266" r:id="rId21"/>
    <p:sldId id="267" r:id="rId22"/>
    <p:sldId id="268" r:id="rId23"/>
    <p:sldId id="269" r:id="rId24"/>
    <p:sldId id="270" r:id="rId25"/>
    <p:sldId id="271" r:id="rId26"/>
    <p:sldId id="272" r:id="rId27"/>
  </p:sldIdLst>
  <p:sldSz cx="12192000" cy="6858000"/>
  <p:notesSz cx="7772400" cy="100584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Master" Target="slideMasters/slideMaster7.xml"/><Relationship Id="rId9" Type="http://schemas.openxmlformats.org/officeDocument/2006/relationships/slideMaster" Target="slideMasters/slideMaster8.xml"/><Relationship Id="rId10" Type="http://schemas.openxmlformats.org/officeDocument/2006/relationships/slideMaster" Target="slideMasters/slideMaster9.xml"/><Relationship Id="rId11" Type="http://schemas.openxmlformats.org/officeDocument/2006/relationships/slide" Target="slides/slide1.xml"/><Relationship Id="rId12" Type="http://schemas.openxmlformats.org/officeDocument/2006/relationships/slide" Target="slides/slide2.xml"/><Relationship Id="rId13" Type="http://schemas.openxmlformats.org/officeDocument/2006/relationships/slide" Target="slides/slide3.xml"/><Relationship Id="rId14" Type="http://schemas.openxmlformats.org/officeDocument/2006/relationships/slide" Target="slides/slide4.xml"/><Relationship Id="rId15" Type="http://schemas.openxmlformats.org/officeDocument/2006/relationships/slide" Target="slides/slide5.xml"/><Relationship Id="rId16" Type="http://schemas.openxmlformats.org/officeDocument/2006/relationships/slide" Target="slides/slide6.xml"/><Relationship Id="rId17" Type="http://schemas.openxmlformats.org/officeDocument/2006/relationships/slide" Target="slides/slide7.xml"/><Relationship Id="rId18" Type="http://schemas.openxmlformats.org/officeDocument/2006/relationships/slide" Target="slides/slide8.xml"/><Relationship Id="rId19" Type="http://schemas.openxmlformats.org/officeDocument/2006/relationships/slide" Target="slides/slide9.xml"/><Relationship Id="rId20" Type="http://schemas.openxmlformats.org/officeDocument/2006/relationships/slide" Target="slides/slide10.xml"/><Relationship Id="rId21" Type="http://schemas.openxmlformats.org/officeDocument/2006/relationships/slide" Target="slides/slide11.xml"/><Relationship Id="rId22" Type="http://schemas.openxmlformats.org/officeDocument/2006/relationships/slide" Target="slides/slide12.xml"/><Relationship Id="rId23" Type="http://schemas.openxmlformats.org/officeDocument/2006/relationships/slide" Target="slides/slide13.xml"/><Relationship Id="rId24" Type="http://schemas.openxmlformats.org/officeDocument/2006/relationships/slide" Target="slides/slide14.xml"/><Relationship Id="rId25" Type="http://schemas.openxmlformats.org/officeDocument/2006/relationships/slide" Target="slides/slide15.xml"/><Relationship Id="rId26" Type="http://schemas.openxmlformats.org/officeDocument/2006/relationships/slide" Target="slides/slide16.xml"/><Relationship Id="rId27" Type="http://schemas.openxmlformats.org/officeDocument/2006/relationships/slide" Target="slides/slide17.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0.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1.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2.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3.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4.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5.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6.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7.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8.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3.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4.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5.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7.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8.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9.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0.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4.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5.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6.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7.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8.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9.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0.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1.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2.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4.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5.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6.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7.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8.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9.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0.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1.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2.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3.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4.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5.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6.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7.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98.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99.xml.rels><?xml version="1.0" encoding="UTF-8"?>
<Relationships xmlns="http://schemas.openxmlformats.org/package/2006/relationships"><Relationship Id="rId1" Type="http://schemas.openxmlformats.org/officeDocument/2006/relationships/slideMaster" Target="../slideMasters/slideMaster9.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1069920" y="484560"/>
            <a:ext cx="10058040" cy="1608840"/>
          </a:xfrm>
          <a:prstGeom prst="rect">
            <a:avLst/>
          </a:prstGeom>
        </p:spPr>
        <p:txBody>
          <a:bodyPr lIns="0" rIns="0" tIns="0" bIns="0" anchor="ctr">
            <a:noAutofit/>
          </a:bodyPr>
          <a:p>
            <a:endParaRPr b="0" lang="en-US" sz="1800" spc="-1" strike="noStrike">
              <a:solidFill>
                <a:srgbClr val="000000"/>
              </a:solidFill>
              <a:latin typeface="Rockwell"/>
            </a:endParaRPr>
          </a:p>
        </p:txBody>
      </p:sp>
      <p:sp>
        <p:nvSpPr>
          <p:cNvPr id="27" name="PlaceHolder 2"/>
          <p:cNvSpPr>
            <a:spLocks noGrp="1"/>
          </p:cNvSpPr>
          <p:nvPr>
            <p:ph type="body"/>
          </p:nvPr>
        </p:nvSpPr>
        <p:spPr>
          <a:xfrm>
            <a:off x="1069920" y="2121480"/>
            <a:ext cx="10058040" cy="1931760"/>
          </a:xfrm>
          <a:prstGeom prst="rect">
            <a:avLst/>
          </a:prstGeom>
        </p:spPr>
        <p:txBody>
          <a:bodyPr lIns="0" rIns="0" tIns="0" bIns="0">
            <a:normAutofit/>
          </a:bodyPr>
          <a:p>
            <a:endParaRPr b="0" lang="en-US" sz="2000" spc="-1" strike="noStrike">
              <a:solidFill>
                <a:srgbClr val="000000"/>
              </a:solidFill>
              <a:latin typeface="Rockwell"/>
            </a:endParaRPr>
          </a:p>
        </p:txBody>
      </p:sp>
      <p:sp>
        <p:nvSpPr>
          <p:cNvPr id="28" name="PlaceHolder 3"/>
          <p:cNvSpPr>
            <a:spLocks noGrp="1"/>
          </p:cNvSpPr>
          <p:nvPr>
            <p:ph type="body"/>
          </p:nvPr>
        </p:nvSpPr>
        <p:spPr>
          <a:xfrm>
            <a:off x="1069920" y="4237200"/>
            <a:ext cx="10058040" cy="1931760"/>
          </a:xfrm>
          <a:prstGeom prst="rect">
            <a:avLst/>
          </a:prstGeom>
        </p:spPr>
        <p:txBody>
          <a:bodyPr lIns="0" rIns="0" tIns="0" bIns="0">
            <a:normAutofit/>
          </a:bodyPr>
          <a:p>
            <a:endParaRPr b="0" lang="en-US" sz="2000" spc="-1" strike="noStrike">
              <a:solidFill>
                <a:srgbClr val="000000"/>
              </a:solidFill>
              <a:latin typeface="Rockwell"/>
            </a:endParaRPr>
          </a:p>
        </p:txBody>
      </p:sp>
    </p:spTree>
  </p:cSld>
</p:sldLayout>
</file>

<file path=ppt/slideLayouts/slideLayout10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352" name="PlaceHolder 1"/>
          <p:cNvSpPr>
            <a:spLocks noGrp="1"/>
          </p:cNvSpPr>
          <p:nvPr>
            <p:ph type="title"/>
          </p:nvPr>
        </p:nvSpPr>
        <p:spPr>
          <a:xfrm>
            <a:off x="1069920" y="484560"/>
            <a:ext cx="10058040" cy="1608840"/>
          </a:xfrm>
          <a:prstGeom prst="rect">
            <a:avLst/>
          </a:prstGeom>
        </p:spPr>
        <p:txBody>
          <a:bodyPr lIns="0" rIns="0" tIns="0" bIns="0" anchor="ctr">
            <a:noAutofit/>
          </a:bodyPr>
          <a:p>
            <a:endParaRPr b="0" lang="en-US" sz="1800" spc="-1" strike="noStrike">
              <a:solidFill>
                <a:srgbClr val="000000"/>
              </a:solidFill>
              <a:latin typeface="Rockwell"/>
            </a:endParaRPr>
          </a:p>
        </p:txBody>
      </p:sp>
      <p:sp>
        <p:nvSpPr>
          <p:cNvPr id="353" name="PlaceHolder 2"/>
          <p:cNvSpPr>
            <a:spLocks noGrp="1"/>
          </p:cNvSpPr>
          <p:nvPr>
            <p:ph type="body"/>
          </p:nvPr>
        </p:nvSpPr>
        <p:spPr>
          <a:xfrm>
            <a:off x="1069920" y="2121480"/>
            <a:ext cx="4908240" cy="4050360"/>
          </a:xfrm>
          <a:prstGeom prst="rect">
            <a:avLst/>
          </a:prstGeom>
        </p:spPr>
        <p:txBody>
          <a:bodyPr lIns="0" rIns="0" tIns="0" bIns="0">
            <a:normAutofit/>
          </a:bodyPr>
          <a:p>
            <a:endParaRPr b="0" lang="en-US" sz="2000" spc="-1" strike="noStrike">
              <a:solidFill>
                <a:srgbClr val="000000"/>
              </a:solidFill>
              <a:latin typeface="Rockwell"/>
            </a:endParaRPr>
          </a:p>
        </p:txBody>
      </p:sp>
      <p:sp>
        <p:nvSpPr>
          <p:cNvPr id="354" name="PlaceHolder 3"/>
          <p:cNvSpPr>
            <a:spLocks noGrp="1"/>
          </p:cNvSpPr>
          <p:nvPr>
            <p:ph type="body"/>
          </p:nvPr>
        </p:nvSpPr>
        <p:spPr>
          <a:xfrm>
            <a:off x="6224040" y="2121480"/>
            <a:ext cx="4908240" cy="4050360"/>
          </a:xfrm>
          <a:prstGeom prst="rect">
            <a:avLst/>
          </a:prstGeom>
        </p:spPr>
        <p:txBody>
          <a:bodyPr lIns="0" rIns="0" tIns="0" bIns="0">
            <a:normAutofit/>
          </a:bodyPr>
          <a:p>
            <a:endParaRPr b="0" lang="en-US" sz="2000" spc="-1" strike="noStrike">
              <a:solidFill>
                <a:srgbClr val="000000"/>
              </a:solidFill>
              <a:latin typeface="Rockwell"/>
            </a:endParaRPr>
          </a:p>
        </p:txBody>
      </p:sp>
    </p:spTree>
  </p:cSld>
</p:sldLayout>
</file>

<file path=ppt/slideLayouts/slideLayout10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355" name="PlaceHolder 1"/>
          <p:cNvSpPr>
            <a:spLocks noGrp="1"/>
          </p:cNvSpPr>
          <p:nvPr>
            <p:ph type="title"/>
          </p:nvPr>
        </p:nvSpPr>
        <p:spPr>
          <a:xfrm>
            <a:off x="1069920" y="484560"/>
            <a:ext cx="10058040" cy="1608840"/>
          </a:xfrm>
          <a:prstGeom prst="rect">
            <a:avLst/>
          </a:prstGeom>
        </p:spPr>
        <p:txBody>
          <a:bodyPr lIns="0" rIns="0" tIns="0" bIns="0" anchor="ctr">
            <a:noAutofit/>
          </a:bodyPr>
          <a:p>
            <a:endParaRPr b="0" lang="en-US" sz="1800" spc="-1" strike="noStrike">
              <a:solidFill>
                <a:srgbClr val="000000"/>
              </a:solidFill>
              <a:latin typeface="Rockwell"/>
            </a:endParaRPr>
          </a:p>
        </p:txBody>
      </p:sp>
    </p:spTree>
  </p:cSld>
</p:sldLayout>
</file>

<file path=ppt/slideLayouts/slideLayout10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356" name="PlaceHolder 1"/>
          <p:cNvSpPr>
            <a:spLocks noGrp="1"/>
          </p:cNvSpPr>
          <p:nvPr>
            <p:ph type="subTitle"/>
          </p:nvPr>
        </p:nvSpPr>
        <p:spPr>
          <a:xfrm>
            <a:off x="1069920" y="484560"/>
            <a:ext cx="10058040" cy="745884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10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357" name="PlaceHolder 1"/>
          <p:cNvSpPr>
            <a:spLocks noGrp="1"/>
          </p:cNvSpPr>
          <p:nvPr>
            <p:ph type="title"/>
          </p:nvPr>
        </p:nvSpPr>
        <p:spPr>
          <a:xfrm>
            <a:off x="1069920" y="484560"/>
            <a:ext cx="10058040" cy="1608840"/>
          </a:xfrm>
          <a:prstGeom prst="rect">
            <a:avLst/>
          </a:prstGeom>
        </p:spPr>
        <p:txBody>
          <a:bodyPr lIns="0" rIns="0" tIns="0" bIns="0" anchor="ctr">
            <a:noAutofit/>
          </a:bodyPr>
          <a:p>
            <a:endParaRPr b="0" lang="en-US" sz="1800" spc="-1" strike="noStrike">
              <a:solidFill>
                <a:srgbClr val="000000"/>
              </a:solidFill>
              <a:latin typeface="Rockwell"/>
            </a:endParaRPr>
          </a:p>
        </p:txBody>
      </p:sp>
      <p:sp>
        <p:nvSpPr>
          <p:cNvPr id="358" name="PlaceHolder 2"/>
          <p:cNvSpPr>
            <a:spLocks noGrp="1"/>
          </p:cNvSpPr>
          <p:nvPr>
            <p:ph type="body"/>
          </p:nvPr>
        </p:nvSpPr>
        <p:spPr>
          <a:xfrm>
            <a:off x="1069920" y="2121480"/>
            <a:ext cx="4908240" cy="1931760"/>
          </a:xfrm>
          <a:prstGeom prst="rect">
            <a:avLst/>
          </a:prstGeom>
        </p:spPr>
        <p:txBody>
          <a:bodyPr lIns="0" rIns="0" tIns="0" bIns="0">
            <a:normAutofit/>
          </a:bodyPr>
          <a:p>
            <a:endParaRPr b="0" lang="en-US" sz="2000" spc="-1" strike="noStrike">
              <a:solidFill>
                <a:srgbClr val="000000"/>
              </a:solidFill>
              <a:latin typeface="Rockwell"/>
            </a:endParaRPr>
          </a:p>
        </p:txBody>
      </p:sp>
      <p:sp>
        <p:nvSpPr>
          <p:cNvPr id="359" name="PlaceHolder 3"/>
          <p:cNvSpPr>
            <a:spLocks noGrp="1"/>
          </p:cNvSpPr>
          <p:nvPr>
            <p:ph type="body"/>
          </p:nvPr>
        </p:nvSpPr>
        <p:spPr>
          <a:xfrm>
            <a:off x="6224040" y="2121480"/>
            <a:ext cx="4908240" cy="4050360"/>
          </a:xfrm>
          <a:prstGeom prst="rect">
            <a:avLst/>
          </a:prstGeom>
        </p:spPr>
        <p:txBody>
          <a:bodyPr lIns="0" rIns="0" tIns="0" bIns="0">
            <a:normAutofit/>
          </a:bodyPr>
          <a:p>
            <a:endParaRPr b="0" lang="en-US" sz="2000" spc="-1" strike="noStrike">
              <a:solidFill>
                <a:srgbClr val="000000"/>
              </a:solidFill>
              <a:latin typeface="Rockwell"/>
            </a:endParaRPr>
          </a:p>
        </p:txBody>
      </p:sp>
      <p:sp>
        <p:nvSpPr>
          <p:cNvPr id="360" name="PlaceHolder 4"/>
          <p:cNvSpPr>
            <a:spLocks noGrp="1"/>
          </p:cNvSpPr>
          <p:nvPr>
            <p:ph type="body"/>
          </p:nvPr>
        </p:nvSpPr>
        <p:spPr>
          <a:xfrm>
            <a:off x="1069920" y="4237200"/>
            <a:ext cx="4908240" cy="1931760"/>
          </a:xfrm>
          <a:prstGeom prst="rect">
            <a:avLst/>
          </a:prstGeom>
        </p:spPr>
        <p:txBody>
          <a:bodyPr lIns="0" rIns="0" tIns="0" bIns="0">
            <a:normAutofit/>
          </a:bodyPr>
          <a:p>
            <a:endParaRPr b="0" lang="en-US" sz="2000" spc="-1" strike="noStrike">
              <a:solidFill>
                <a:srgbClr val="000000"/>
              </a:solidFill>
              <a:latin typeface="Rockwell"/>
            </a:endParaRPr>
          </a:p>
        </p:txBody>
      </p:sp>
    </p:spTree>
  </p:cSld>
</p:sldLayout>
</file>

<file path=ppt/slideLayouts/slideLayout10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361" name="PlaceHolder 1"/>
          <p:cNvSpPr>
            <a:spLocks noGrp="1"/>
          </p:cNvSpPr>
          <p:nvPr>
            <p:ph type="title"/>
          </p:nvPr>
        </p:nvSpPr>
        <p:spPr>
          <a:xfrm>
            <a:off x="1069920" y="484560"/>
            <a:ext cx="10058040" cy="1608840"/>
          </a:xfrm>
          <a:prstGeom prst="rect">
            <a:avLst/>
          </a:prstGeom>
        </p:spPr>
        <p:txBody>
          <a:bodyPr lIns="0" rIns="0" tIns="0" bIns="0" anchor="ctr">
            <a:noAutofit/>
          </a:bodyPr>
          <a:p>
            <a:endParaRPr b="0" lang="en-US" sz="1800" spc="-1" strike="noStrike">
              <a:solidFill>
                <a:srgbClr val="000000"/>
              </a:solidFill>
              <a:latin typeface="Rockwell"/>
            </a:endParaRPr>
          </a:p>
        </p:txBody>
      </p:sp>
      <p:sp>
        <p:nvSpPr>
          <p:cNvPr id="362" name="PlaceHolder 2"/>
          <p:cNvSpPr>
            <a:spLocks noGrp="1"/>
          </p:cNvSpPr>
          <p:nvPr>
            <p:ph type="body"/>
          </p:nvPr>
        </p:nvSpPr>
        <p:spPr>
          <a:xfrm>
            <a:off x="1069920" y="2121480"/>
            <a:ext cx="4908240" cy="4050360"/>
          </a:xfrm>
          <a:prstGeom prst="rect">
            <a:avLst/>
          </a:prstGeom>
        </p:spPr>
        <p:txBody>
          <a:bodyPr lIns="0" rIns="0" tIns="0" bIns="0">
            <a:normAutofit/>
          </a:bodyPr>
          <a:p>
            <a:endParaRPr b="0" lang="en-US" sz="2000" spc="-1" strike="noStrike">
              <a:solidFill>
                <a:srgbClr val="000000"/>
              </a:solidFill>
              <a:latin typeface="Rockwell"/>
            </a:endParaRPr>
          </a:p>
        </p:txBody>
      </p:sp>
      <p:sp>
        <p:nvSpPr>
          <p:cNvPr id="363" name="PlaceHolder 3"/>
          <p:cNvSpPr>
            <a:spLocks noGrp="1"/>
          </p:cNvSpPr>
          <p:nvPr>
            <p:ph type="body"/>
          </p:nvPr>
        </p:nvSpPr>
        <p:spPr>
          <a:xfrm>
            <a:off x="6224040" y="2121480"/>
            <a:ext cx="4908240" cy="1931760"/>
          </a:xfrm>
          <a:prstGeom prst="rect">
            <a:avLst/>
          </a:prstGeom>
        </p:spPr>
        <p:txBody>
          <a:bodyPr lIns="0" rIns="0" tIns="0" bIns="0">
            <a:normAutofit/>
          </a:bodyPr>
          <a:p>
            <a:endParaRPr b="0" lang="en-US" sz="2000" spc="-1" strike="noStrike">
              <a:solidFill>
                <a:srgbClr val="000000"/>
              </a:solidFill>
              <a:latin typeface="Rockwell"/>
            </a:endParaRPr>
          </a:p>
        </p:txBody>
      </p:sp>
      <p:sp>
        <p:nvSpPr>
          <p:cNvPr id="364" name="PlaceHolder 4"/>
          <p:cNvSpPr>
            <a:spLocks noGrp="1"/>
          </p:cNvSpPr>
          <p:nvPr>
            <p:ph type="body"/>
          </p:nvPr>
        </p:nvSpPr>
        <p:spPr>
          <a:xfrm>
            <a:off x="6224040" y="4237200"/>
            <a:ext cx="4908240" cy="1931760"/>
          </a:xfrm>
          <a:prstGeom prst="rect">
            <a:avLst/>
          </a:prstGeom>
        </p:spPr>
        <p:txBody>
          <a:bodyPr lIns="0" rIns="0" tIns="0" bIns="0">
            <a:normAutofit/>
          </a:bodyPr>
          <a:p>
            <a:endParaRPr b="0" lang="en-US" sz="2000" spc="-1" strike="noStrike">
              <a:solidFill>
                <a:srgbClr val="000000"/>
              </a:solidFill>
              <a:latin typeface="Rockwell"/>
            </a:endParaRPr>
          </a:p>
        </p:txBody>
      </p:sp>
    </p:spTree>
  </p:cSld>
</p:sldLayout>
</file>

<file path=ppt/slideLayouts/slideLayout10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365" name="PlaceHolder 1"/>
          <p:cNvSpPr>
            <a:spLocks noGrp="1"/>
          </p:cNvSpPr>
          <p:nvPr>
            <p:ph type="title"/>
          </p:nvPr>
        </p:nvSpPr>
        <p:spPr>
          <a:xfrm>
            <a:off x="1069920" y="484560"/>
            <a:ext cx="10058040" cy="1608840"/>
          </a:xfrm>
          <a:prstGeom prst="rect">
            <a:avLst/>
          </a:prstGeom>
        </p:spPr>
        <p:txBody>
          <a:bodyPr lIns="0" rIns="0" tIns="0" bIns="0" anchor="ctr">
            <a:noAutofit/>
          </a:bodyPr>
          <a:p>
            <a:endParaRPr b="0" lang="en-US" sz="1800" spc="-1" strike="noStrike">
              <a:solidFill>
                <a:srgbClr val="000000"/>
              </a:solidFill>
              <a:latin typeface="Rockwell"/>
            </a:endParaRPr>
          </a:p>
        </p:txBody>
      </p:sp>
      <p:sp>
        <p:nvSpPr>
          <p:cNvPr id="366" name="PlaceHolder 2"/>
          <p:cNvSpPr>
            <a:spLocks noGrp="1"/>
          </p:cNvSpPr>
          <p:nvPr>
            <p:ph type="body"/>
          </p:nvPr>
        </p:nvSpPr>
        <p:spPr>
          <a:xfrm>
            <a:off x="1069920" y="2121480"/>
            <a:ext cx="4908240" cy="1931760"/>
          </a:xfrm>
          <a:prstGeom prst="rect">
            <a:avLst/>
          </a:prstGeom>
        </p:spPr>
        <p:txBody>
          <a:bodyPr lIns="0" rIns="0" tIns="0" bIns="0">
            <a:normAutofit/>
          </a:bodyPr>
          <a:p>
            <a:endParaRPr b="0" lang="en-US" sz="2000" spc="-1" strike="noStrike">
              <a:solidFill>
                <a:srgbClr val="000000"/>
              </a:solidFill>
              <a:latin typeface="Rockwell"/>
            </a:endParaRPr>
          </a:p>
        </p:txBody>
      </p:sp>
      <p:sp>
        <p:nvSpPr>
          <p:cNvPr id="367" name="PlaceHolder 3"/>
          <p:cNvSpPr>
            <a:spLocks noGrp="1"/>
          </p:cNvSpPr>
          <p:nvPr>
            <p:ph type="body"/>
          </p:nvPr>
        </p:nvSpPr>
        <p:spPr>
          <a:xfrm>
            <a:off x="6224040" y="2121480"/>
            <a:ext cx="4908240" cy="1931760"/>
          </a:xfrm>
          <a:prstGeom prst="rect">
            <a:avLst/>
          </a:prstGeom>
        </p:spPr>
        <p:txBody>
          <a:bodyPr lIns="0" rIns="0" tIns="0" bIns="0">
            <a:normAutofit/>
          </a:bodyPr>
          <a:p>
            <a:endParaRPr b="0" lang="en-US" sz="2000" spc="-1" strike="noStrike">
              <a:solidFill>
                <a:srgbClr val="000000"/>
              </a:solidFill>
              <a:latin typeface="Rockwell"/>
            </a:endParaRPr>
          </a:p>
        </p:txBody>
      </p:sp>
      <p:sp>
        <p:nvSpPr>
          <p:cNvPr id="368" name="PlaceHolder 4"/>
          <p:cNvSpPr>
            <a:spLocks noGrp="1"/>
          </p:cNvSpPr>
          <p:nvPr>
            <p:ph type="body"/>
          </p:nvPr>
        </p:nvSpPr>
        <p:spPr>
          <a:xfrm>
            <a:off x="1069920" y="4237200"/>
            <a:ext cx="10058040" cy="1931760"/>
          </a:xfrm>
          <a:prstGeom prst="rect">
            <a:avLst/>
          </a:prstGeom>
        </p:spPr>
        <p:txBody>
          <a:bodyPr lIns="0" rIns="0" tIns="0" bIns="0">
            <a:normAutofit/>
          </a:bodyPr>
          <a:p>
            <a:endParaRPr b="0" lang="en-US" sz="2000" spc="-1" strike="noStrike">
              <a:solidFill>
                <a:srgbClr val="000000"/>
              </a:solidFill>
              <a:latin typeface="Rockwell"/>
            </a:endParaRPr>
          </a:p>
        </p:txBody>
      </p:sp>
    </p:spTree>
  </p:cSld>
</p:sldLayout>
</file>

<file path=ppt/slideLayouts/slideLayout10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69" name="PlaceHolder 1"/>
          <p:cNvSpPr>
            <a:spLocks noGrp="1"/>
          </p:cNvSpPr>
          <p:nvPr>
            <p:ph type="title"/>
          </p:nvPr>
        </p:nvSpPr>
        <p:spPr>
          <a:xfrm>
            <a:off x="1069920" y="484560"/>
            <a:ext cx="10058040" cy="1608840"/>
          </a:xfrm>
          <a:prstGeom prst="rect">
            <a:avLst/>
          </a:prstGeom>
        </p:spPr>
        <p:txBody>
          <a:bodyPr lIns="0" rIns="0" tIns="0" bIns="0" anchor="ctr">
            <a:noAutofit/>
          </a:bodyPr>
          <a:p>
            <a:endParaRPr b="0" lang="en-US" sz="1800" spc="-1" strike="noStrike">
              <a:solidFill>
                <a:srgbClr val="000000"/>
              </a:solidFill>
              <a:latin typeface="Rockwell"/>
            </a:endParaRPr>
          </a:p>
        </p:txBody>
      </p:sp>
      <p:sp>
        <p:nvSpPr>
          <p:cNvPr id="370" name="PlaceHolder 2"/>
          <p:cNvSpPr>
            <a:spLocks noGrp="1"/>
          </p:cNvSpPr>
          <p:nvPr>
            <p:ph type="body"/>
          </p:nvPr>
        </p:nvSpPr>
        <p:spPr>
          <a:xfrm>
            <a:off x="1069920" y="2121480"/>
            <a:ext cx="10058040" cy="1931760"/>
          </a:xfrm>
          <a:prstGeom prst="rect">
            <a:avLst/>
          </a:prstGeom>
        </p:spPr>
        <p:txBody>
          <a:bodyPr lIns="0" rIns="0" tIns="0" bIns="0">
            <a:normAutofit/>
          </a:bodyPr>
          <a:p>
            <a:endParaRPr b="0" lang="en-US" sz="2000" spc="-1" strike="noStrike">
              <a:solidFill>
                <a:srgbClr val="000000"/>
              </a:solidFill>
              <a:latin typeface="Rockwell"/>
            </a:endParaRPr>
          </a:p>
        </p:txBody>
      </p:sp>
      <p:sp>
        <p:nvSpPr>
          <p:cNvPr id="371" name="PlaceHolder 3"/>
          <p:cNvSpPr>
            <a:spLocks noGrp="1"/>
          </p:cNvSpPr>
          <p:nvPr>
            <p:ph type="body"/>
          </p:nvPr>
        </p:nvSpPr>
        <p:spPr>
          <a:xfrm>
            <a:off x="1069920" y="4237200"/>
            <a:ext cx="10058040" cy="1931760"/>
          </a:xfrm>
          <a:prstGeom prst="rect">
            <a:avLst/>
          </a:prstGeom>
        </p:spPr>
        <p:txBody>
          <a:bodyPr lIns="0" rIns="0" tIns="0" bIns="0">
            <a:normAutofit/>
          </a:bodyPr>
          <a:p>
            <a:endParaRPr b="0" lang="en-US" sz="2000" spc="-1" strike="noStrike">
              <a:solidFill>
                <a:srgbClr val="000000"/>
              </a:solidFill>
              <a:latin typeface="Rockwell"/>
            </a:endParaRPr>
          </a:p>
        </p:txBody>
      </p:sp>
    </p:spTree>
  </p:cSld>
</p:sldLayout>
</file>

<file path=ppt/slideLayouts/slideLayout10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72" name="PlaceHolder 1"/>
          <p:cNvSpPr>
            <a:spLocks noGrp="1"/>
          </p:cNvSpPr>
          <p:nvPr>
            <p:ph type="title"/>
          </p:nvPr>
        </p:nvSpPr>
        <p:spPr>
          <a:xfrm>
            <a:off x="1069920" y="484560"/>
            <a:ext cx="10058040" cy="1608840"/>
          </a:xfrm>
          <a:prstGeom prst="rect">
            <a:avLst/>
          </a:prstGeom>
        </p:spPr>
        <p:txBody>
          <a:bodyPr lIns="0" rIns="0" tIns="0" bIns="0" anchor="ctr">
            <a:noAutofit/>
          </a:bodyPr>
          <a:p>
            <a:endParaRPr b="0" lang="en-US" sz="1800" spc="-1" strike="noStrike">
              <a:solidFill>
                <a:srgbClr val="000000"/>
              </a:solidFill>
              <a:latin typeface="Rockwell"/>
            </a:endParaRPr>
          </a:p>
        </p:txBody>
      </p:sp>
      <p:sp>
        <p:nvSpPr>
          <p:cNvPr id="373" name="PlaceHolder 2"/>
          <p:cNvSpPr>
            <a:spLocks noGrp="1"/>
          </p:cNvSpPr>
          <p:nvPr>
            <p:ph type="body"/>
          </p:nvPr>
        </p:nvSpPr>
        <p:spPr>
          <a:xfrm>
            <a:off x="1069920" y="2121480"/>
            <a:ext cx="4908240" cy="1931760"/>
          </a:xfrm>
          <a:prstGeom prst="rect">
            <a:avLst/>
          </a:prstGeom>
        </p:spPr>
        <p:txBody>
          <a:bodyPr lIns="0" rIns="0" tIns="0" bIns="0">
            <a:normAutofit/>
          </a:bodyPr>
          <a:p>
            <a:endParaRPr b="0" lang="en-US" sz="2000" spc="-1" strike="noStrike">
              <a:solidFill>
                <a:srgbClr val="000000"/>
              </a:solidFill>
              <a:latin typeface="Rockwell"/>
            </a:endParaRPr>
          </a:p>
        </p:txBody>
      </p:sp>
      <p:sp>
        <p:nvSpPr>
          <p:cNvPr id="374" name="PlaceHolder 3"/>
          <p:cNvSpPr>
            <a:spLocks noGrp="1"/>
          </p:cNvSpPr>
          <p:nvPr>
            <p:ph type="body"/>
          </p:nvPr>
        </p:nvSpPr>
        <p:spPr>
          <a:xfrm>
            <a:off x="6224040" y="2121480"/>
            <a:ext cx="4908240" cy="1931760"/>
          </a:xfrm>
          <a:prstGeom prst="rect">
            <a:avLst/>
          </a:prstGeom>
        </p:spPr>
        <p:txBody>
          <a:bodyPr lIns="0" rIns="0" tIns="0" bIns="0">
            <a:normAutofit/>
          </a:bodyPr>
          <a:p>
            <a:endParaRPr b="0" lang="en-US" sz="2000" spc="-1" strike="noStrike">
              <a:solidFill>
                <a:srgbClr val="000000"/>
              </a:solidFill>
              <a:latin typeface="Rockwell"/>
            </a:endParaRPr>
          </a:p>
        </p:txBody>
      </p:sp>
      <p:sp>
        <p:nvSpPr>
          <p:cNvPr id="375" name="PlaceHolder 4"/>
          <p:cNvSpPr>
            <a:spLocks noGrp="1"/>
          </p:cNvSpPr>
          <p:nvPr>
            <p:ph type="body"/>
          </p:nvPr>
        </p:nvSpPr>
        <p:spPr>
          <a:xfrm>
            <a:off x="1069920" y="4237200"/>
            <a:ext cx="4908240" cy="1931760"/>
          </a:xfrm>
          <a:prstGeom prst="rect">
            <a:avLst/>
          </a:prstGeom>
        </p:spPr>
        <p:txBody>
          <a:bodyPr lIns="0" rIns="0" tIns="0" bIns="0">
            <a:normAutofit/>
          </a:bodyPr>
          <a:p>
            <a:endParaRPr b="0" lang="en-US" sz="2000" spc="-1" strike="noStrike">
              <a:solidFill>
                <a:srgbClr val="000000"/>
              </a:solidFill>
              <a:latin typeface="Rockwell"/>
            </a:endParaRPr>
          </a:p>
        </p:txBody>
      </p:sp>
      <p:sp>
        <p:nvSpPr>
          <p:cNvPr id="376" name="PlaceHolder 5"/>
          <p:cNvSpPr>
            <a:spLocks noGrp="1"/>
          </p:cNvSpPr>
          <p:nvPr>
            <p:ph type="body"/>
          </p:nvPr>
        </p:nvSpPr>
        <p:spPr>
          <a:xfrm>
            <a:off x="6224040" y="4237200"/>
            <a:ext cx="4908240" cy="1931760"/>
          </a:xfrm>
          <a:prstGeom prst="rect">
            <a:avLst/>
          </a:prstGeom>
        </p:spPr>
        <p:txBody>
          <a:bodyPr lIns="0" rIns="0" tIns="0" bIns="0">
            <a:normAutofit/>
          </a:bodyPr>
          <a:p>
            <a:endParaRPr b="0" lang="en-US" sz="2000" spc="-1" strike="noStrike">
              <a:solidFill>
                <a:srgbClr val="000000"/>
              </a:solidFill>
              <a:latin typeface="Rockwell"/>
            </a:endParaRPr>
          </a:p>
        </p:txBody>
      </p:sp>
    </p:spTree>
  </p:cSld>
</p:sldLayout>
</file>

<file path=ppt/slideLayouts/slideLayout10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77" name="PlaceHolder 1"/>
          <p:cNvSpPr>
            <a:spLocks noGrp="1"/>
          </p:cNvSpPr>
          <p:nvPr>
            <p:ph type="title"/>
          </p:nvPr>
        </p:nvSpPr>
        <p:spPr>
          <a:xfrm>
            <a:off x="1069920" y="484560"/>
            <a:ext cx="10058040" cy="1608840"/>
          </a:xfrm>
          <a:prstGeom prst="rect">
            <a:avLst/>
          </a:prstGeom>
        </p:spPr>
        <p:txBody>
          <a:bodyPr lIns="0" rIns="0" tIns="0" bIns="0" anchor="ctr">
            <a:noAutofit/>
          </a:bodyPr>
          <a:p>
            <a:endParaRPr b="0" lang="en-US" sz="1800" spc="-1" strike="noStrike">
              <a:solidFill>
                <a:srgbClr val="000000"/>
              </a:solidFill>
              <a:latin typeface="Rockwell"/>
            </a:endParaRPr>
          </a:p>
        </p:txBody>
      </p:sp>
      <p:sp>
        <p:nvSpPr>
          <p:cNvPr id="378" name="PlaceHolder 2"/>
          <p:cNvSpPr>
            <a:spLocks noGrp="1"/>
          </p:cNvSpPr>
          <p:nvPr>
            <p:ph type="body"/>
          </p:nvPr>
        </p:nvSpPr>
        <p:spPr>
          <a:xfrm>
            <a:off x="1069920" y="2121480"/>
            <a:ext cx="3238560" cy="1931760"/>
          </a:xfrm>
          <a:prstGeom prst="rect">
            <a:avLst/>
          </a:prstGeom>
        </p:spPr>
        <p:txBody>
          <a:bodyPr lIns="0" rIns="0" tIns="0" bIns="0">
            <a:normAutofit/>
          </a:bodyPr>
          <a:p>
            <a:endParaRPr b="0" lang="en-US" sz="2000" spc="-1" strike="noStrike">
              <a:solidFill>
                <a:srgbClr val="000000"/>
              </a:solidFill>
              <a:latin typeface="Rockwell"/>
            </a:endParaRPr>
          </a:p>
        </p:txBody>
      </p:sp>
      <p:sp>
        <p:nvSpPr>
          <p:cNvPr id="379" name="PlaceHolder 3"/>
          <p:cNvSpPr>
            <a:spLocks noGrp="1"/>
          </p:cNvSpPr>
          <p:nvPr>
            <p:ph type="body"/>
          </p:nvPr>
        </p:nvSpPr>
        <p:spPr>
          <a:xfrm>
            <a:off x="4470840" y="2121480"/>
            <a:ext cx="3238560" cy="1931760"/>
          </a:xfrm>
          <a:prstGeom prst="rect">
            <a:avLst/>
          </a:prstGeom>
        </p:spPr>
        <p:txBody>
          <a:bodyPr lIns="0" rIns="0" tIns="0" bIns="0">
            <a:normAutofit/>
          </a:bodyPr>
          <a:p>
            <a:endParaRPr b="0" lang="en-US" sz="2000" spc="-1" strike="noStrike">
              <a:solidFill>
                <a:srgbClr val="000000"/>
              </a:solidFill>
              <a:latin typeface="Rockwell"/>
            </a:endParaRPr>
          </a:p>
        </p:txBody>
      </p:sp>
      <p:sp>
        <p:nvSpPr>
          <p:cNvPr id="380" name="PlaceHolder 4"/>
          <p:cNvSpPr>
            <a:spLocks noGrp="1"/>
          </p:cNvSpPr>
          <p:nvPr>
            <p:ph type="body"/>
          </p:nvPr>
        </p:nvSpPr>
        <p:spPr>
          <a:xfrm>
            <a:off x="7871760" y="2121480"/>
            <a:ext cx="3238560" cy="1931760"/>
          </a:xfrm>
          <a:prstGeom prst="rect">
            <a:avLst/>
          </a:prstGeom>
        </p:spPr>
        <p:txBody>
          <a:bodyPr lIns="0" rIns="0" tIns="0" bIns="0">
            <a:normAutofit/>
          </a:bodyPr>
          <a:p>
            <a:endParaRPr b="0" lang="en-US" sz="2000" spc="-1" strike="noStrike">
              <a:solidFill>
                <a:srgbClr val="000000"/>
              </a:solidFill>
              <a:latin typeface="Rockwell"/>
            </a:endParaRPr>
          </a:p>
        </p:txBody>
      </p:sp>
      <p:sp>
        <p:nvSpPr>
          <p:cNvPr id="381" name="PlaceHolder 5"/>
          <p:cNvSpPr>
            <a:spLocks noGrp="1"/>
          </p:cNvSpPr>
          <p:nvPr>
            <p:ph type="body"/>
          </p:nvPr>
        </p:nvSpPr>
        <p:spPr>
          <a:xfrm>
            <a:off x="1069920" y="4237200"/>
            <a:ext cx="3238560" cy="1931760"/>
          </a:xfrm>
          <a:prstGeom prst="rect">
            <a:avLst/>
          </a:prstGeom>
        </p:spPr>
        <p:txBody>
          <a:bodyPr lIns="0" rIns="0" tIns="0" bIns="0">
            <a:normAutofit/>
          </a:bodyPr>
          <a:p>
            <a:endParaRPr b="0" lang="en-US" sz="2000" spc="-1" strike="noStrike">
              <a:solidFill>
                <a:srgbClr val="000000"/>
              </a:solidFill>
              <a:latin typeface="Rockwell"/>
            </a:endParaRPr>
          </a:p>
        </p:txBody>
      </p:sp>
      <p:sp>
        <p:nvSpPr>
          <p:cNvPr id="382" name="PlaceHolder 6"/>
          <p:cNvSpPr>
            <a:spLocks noGrp="1"/>
          </p:cNvSpPr>
          <p:nvPr>
            <p:ph type="body"/>
          </p:nvPr>
        </p:nvSpPr>
        <p:spPr>
          <a:xfrm>
            <a:off x="4470840" y="4237200"/>
            <a:ext cx="3238560" cy="1931760"/>
          </a:xfrm>
          <a:prstGeom prst="rect">
            <a:avLst/>
          </a:prstGeom>
        </p:spPr>
        <p:txBody>
          <a:bodyPr lIns="0" rIns="0" tIns="0" bIns="0">
            <a:normAutofit/>
          </a:bodyPr>
          <a:p>
            <a:endParaRPr b="0" lang="en-US" sz="2000" spc="-1" strike="noStrike">
              <a:solidFill>
                <a:srgbClr val="000000"/>
              </a:solidFill>
              <a:latin typeface="Rockwell"/>
            </a:endParaRPr>
          </a:p>
        </p:txBody>
      </p:sp>
      <p:sp>
        <p:nvSpPr>
          <p:cNvPr id="383" name="PlaceHolder 7"/>
          <p:cNvSpPr>
            <a:spLocks noGrp="1"/>
          </p:cNvSpPr>
          <p:nvPr>
            <p:ph type="body"/>
          </p:nvPr>
        </p:nvSpPr>
        <p:spPr>
          <a:xfrm>
            <a:off x="7871760" y="4237200"/>
            <a:ext cx="3238560" cy="1931760"/>
          </a:xfrm>
          <a:prstGeom prst="rect">
            <a:avLst/>
          </a:prstGeom>
        </p:spPr>
        <p:txBody>
          <a:bodyPr lIns="0" rIns="0" tIns="0" bIns="0">
            <a:normAutofit/>
          </a:bodyPr>
          <a:p>
            <a:endParaRPr b="0" lang="en-US" sz="2000" spc="-1" strike="noStrike">
              <a:solidFill>
                <a:srgbClr val="000000"/>
              </a:solidFill>
              <a:latin typeface="Rockwel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1069920" y="484560"/>
            <a:ext cx="10058040" cy="1608840"/>
          </a:xfrm>
          <a:prstGeom prst="rect">
            <a:avLst/>
          </a:prstGeom>
        </p:spPr>
        <p:txBody>
          <a:bodyPr lIns="0" rIns="0" tIns="0" bIns="0" anchor="ctr">
            <a:noAutofit/>
          </a:bodyPr>
          <a:p>
            <a:endParaRPr b="0" lang="en-US" sz="1800" spc="-1" strike="noStrike">
              <a:solidFill>
                <a:srgbClr val="000000"/>
              </a:solidFill>
              <a:latin typeface="Rockwell"/>
            </a:endParaRPr>
          </a:p>
        </p:txBody>
      </p:sp>
      <p:sp>
        <p:nvSpPr>
          <p:cNvPr id="30" name="PlaceHolder 2"/>
          <p:cNvSpPr>
            <a:spLocks noGrp="1"/>
          </p:cNvSpPr>
          <p:nvPr>
            <p:ph type="body"/>
          </p:nvPr>
        </p:nvSpPr>
        <p:spPr>
          <a:xfrm>
            <a:off x="1069920" y="2121480"/>
            <a:ext cx="4908240" cy="1931760"/>
          </a:xfrm>
          <a:prstGeom prst="rect">
            <a:avLst/>
          </a:prstGeom>
        </p:spPr>
        <p:txBody>
          <a:bodyPr lIns="0" rIns="0" tIns="0" bIns="0">
            <a:normAutofit/>
          </a:bodyPr>
          <a:p>
            <a:endParaRPr b="0" lang="en-US" sz="2000" spc="-1" strike="noStrike">
              <a:solidFill>
                <a:srgbClr val="000000"/>
              </a:solidFill>
              <a:latin typeface="Rockwell"/>
            </a:endParaRPr>
          </a:p>
        </p:txBody>
      </p:sp>
      <p:sp>
        <p:nvSpPr>
          <p:cNvPr id="31" name="PlaceHolder 3"/>
          <p:cNvSpPr>
            <a:spLocks noGrp="1"/>
          </p:cNvSpPr>
          <p:nvPr>
            <p:ph type="body"/>
          </p:nvPr>
        </p:nvSpPr>
        <p:spPr>
          <a:xfrm>
            <a:off x="6224040" y="2121480"/>
            <a:ext cx="4908240" cy="1931760"/>
          </a:xfrm>
          <a:prstGeom prst="rect">
            <a:avLst/>
          </a:prstGeom>
        </p:spPr>
        <p:txBody>
          <a:bodyPr lIns="0" rIns="0" tIns="0" bIns="0">
            <a:normAutofit/>
          </a:bodyPr>
          <a:p>
            <a:endParaRPr b="0" lang="en-US" sz="2000" spc="-1" strike="noStrike">
              <a:solidFill>
                <a:srgbClr val="000000"/>
              </a:solidFill>
              <a:latin typeface="Rockwell"/>
            </a:endParaRPr>
          </a:p>
        </p:txBody>
      </p:sp>
      <p:sp>
        <p:nvSpPr>
          <p:cNvPr id="32" name="PlaceHolder 4"/>
          <p:cNvSpPr>
            <a:spLocks noGrp="1"/>
          </p:cNvSpPr>
          <p:nvPr>
            <p:ph type="body"/>
          </p:nvPr>
        </p:nvSpPr>
        <p:spPr>
          <a:xfrm>
            <a:off x="1069920" y="4237200"/>
            <a:ext cx="4908240" cy="1931760"/>
          </a:xfrm>
          <a:prstGeom prst="rect">
            <a:avLst/>
          </a:prstGeom>
        </p:spPr>
        <p:txBody>
          <a:bodyPr lIns="0" rIns="0" tIns="0" bIns="0">
            <a:normAutofit/>
          </a:bodyPr>
          <a:p>
            <a:endParaRPr b="0" lang="en-US" sz="2000" spc="-1" strike="noStrike">
              <a:solidFill>
                <a:srgbClr val="000000"/>
              </a:solidFill>
              <a:latin typeface="Rockwell"/>
            </a:endParaRPr>
          </a:p>
        </p:txBody>
      </p:sp>
      <p:sp>
        <p:nvSpPr>
          <p:cNvPr id="33" name="PlaceHolder 5"/>
          <p:cNvSpPr>
            <a:spLocks noGrp="1"/>
          </p:cNvSpPr>
          <p:nvPr>
            <p:ph type="body"/>
          </p:nvPr>
        </p:nvSpPr>
        <p:spPr>
          <a:xfrm>
            <a:off x="6224040" y="4237200"/>
            <a:ext cx="4908240" cy="1931760"/>
          </a:xfrm>
          <a:prstGeom prst="rect">
            <a:avLst/>
          </a:prstGeom>
        </p:spPr>
        <p:txBody>
          <a:bodyPr lIns="0" rIns="0" tIns="0" bIns="0">
            <a:normAutofit/>
          </a:bodyPr>
          <a:p>
            <a:endParaRPr b="0" lang="en-US" sz="2000" spc="-1" strike="noStrike">
              <a:solidFill>
                <a:srgbClr val="000000"/>
              </a:solidFill>
              <a:latin typeface="Rockwel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1069920" y="484560"/>
            <a:ext cx="10058040" cy="1608840"/>
          </a:xfrm>
          <a:prstGeom prst="rect">
            <a:avLst/>
          </a:prstGeom>
        </p:spPr>
        <p:txBody>
          <a:bodyPr lIns="0" rIns="0" tIns="0" bIns="0" anchor="ctr">
            <a:noAutofit/>
          </a:bodyPr>
          <a:p>
            <a:endParaRPr b="0" lang="en-US" sz="1800" spc="-1" strike="noStrike">
              <a:solidFill>
                <a:srgbClr val="000000"/>
              </a:solidFill>
              <a:latin typeface="Rockwell"/>
            </a:endParaRPr>
          </a:p>
        </p:txBody>
      </p:sp>
      <p:sp>
        <p:nvSpPr>
          <p:cNvPr id="35" name="PlaceHolder 2"/>
          <p:cNvSpPr>
            <a:spLocks noGrp="1"/>
          </p:cNvSpPr>
          <p:nvPr>
            <p:ph type="body"/>
          </p:nvPr>
        </p:nvSpPr>
        <p:spPr>
          <a:xfrm>
            <a:off x="1069920" y="2121480"/>
            <a:ext cx="3238560" cy="1931760"/>
          </a:xfrm>
          <a:prstGeom prst="rect">
            <a:avLst/>
          </a:prstGeom>
        </p:spPr>
        <p:txBody>
          <a:bodyPr lIns="0" rIns="0" tIns="0" bIns="0">
            <a:normAutofit/>
          </a:bodyPr>
          <a:p>
            <a:endParaRPr b="0" lang="en-US" sz="2000" spc="-1" strike="noStrike">
              <a:solidFill>
                <a:srgbClr val="000000"/>
              </a:solidFill>
              <a:latin typeface="Rockwell"/>
            </a:endParaRPr>
          </a:p>
        </p:txBody>
      </p:sp>
      <p:sp>
        <p:nvSpPr>
          <p:cNvPr id="36" name="PlaceHolder 3"/>
          <p:cNvSpPr>
            <a:spLocks noGrp="1"/>
          </p:cNvSpPr>
          <p:nvPr>
            <p:ph type="body"/>
          </p:nvPr>
        </p:nvSpPr>
        <p:spPr>
          <a:xfrm>
            <a:off x="4470840" y="2121480"/>
            <a:ext cx="3238560" cy="1931760"/>
          </a:xfrm>
          <a:prstGeom prst="rect">
            <a:avLst/>
          </a:prstGeom>
        </p:spPr>
        <p:txBody>
          <a:bodyPr lIns="0" rIns="0" tIns="0" bIns="0">
            <a:normAutofit/>
          </a:bodyPr>
          <a:p>
            <a:endParaRPr b="0" lang="en-US" sz="2000" spc="-1" strike="noStrike">
              <a:solidFill>
                <a:srgbClr val="000000"/>
              </a:solidFill>
              <a:latin typeface="Rockwell"/>
            </a:endParaRPr>
          </a:p>
        </p:txBody>
      </p:sp>
      <p:sp>
        <p:nvSpPr>
          <p:cNvPr id="37" name="PlaceHolder 4"/>
          <p:cNvSpPr>
            <a:spLocks noGrp="1"/>
          </p:cNvSpPr>
          <p:nvPr>
            <p:ph type="body"/>
          </p:nvPr>
        </p:nvSpPr>
        <p:spPr>
          <a:xfrm>
            <a:off x="7871760" y="2121480"/>
            <a:ext cx="3238560" cy="1931760"/>
          </a:xfrm>
          <a:prstGeom prst="rect">
            <a:avLst/>
          </a:prstGeom>
        </p:spPr>
        <p:txBody>
          <a:bodyPr lIns="0" rIns="0" tIns="0" bIns="0">
            <a:normAutofit/>
          </a:bodyPr>
          <a:p>
            <a:endParaRPr b="0" lang="en-US" sz="2000" spc="-1" strike="noStrike">
              <a:solidFill>
                <a:srgbClr val="000000"/>
              </a:solidFill>
              <a:latin typeface="Rockwell"/>
            </a:endParaRPr>
          </a:p>
        </p:txBody>
      </p:sp>
      <p:sp>
        <p:nvSpPr>
          <p:cNvPr id="38" name="PlaceHolder 5"/>
          <p:cNvSpPr>
            <a:spLocks noGrp="1"/>
          </p:cNvSpPr>
          <p:nvPr>
            <p:ph type="body"/>
          </p:nvPr>
        </p:nvSpPr>
        <p:spPr>
          <a:xfrm>
            <a:off x="1069920" y="4237200"/>
            <a:ext cx="3238560" cy="1931760"/>
          </a:xfrm>
          <a:prstGeom prst="rect">
            <a:avLst/>
          </a:prstGeom>
        </p:spPr>
        <p:txBody>
          <a:bodyPr lIns="0" rIns="0" tIns="0" bIns="0">
            <a:normAutofit/>
          </a:bodyPr>
          <a:p>
            <a:endParaRPr b="0" lang="en-US" sz="2000" spc="-1" strike="noStrike">
              <a:solidFill>
                <a:srgbClr val="000000"/>
              </a:solidFill>
              <a:latin typeface="Rockwell"/>
            </a:endParaRPr>
          </a:p>
        </p:txBody>
      </p:sp>
      <p:sp>
        <p:nvSpPr>
          <p:cNvPr id="39" name="PlaceHolder 6"/>
          <p:cNvSpPr>
            <a:spLocks noGrp="1"/>
          </p:cNvSpPr>
          <p:nvPr>
            <p:ph type="body"/>
          </p:nvPr>
        </p:nvSpPr>
        <p:spPr>
          <a:xfrm>
            <a:off x="4470840" y="4237200"/>
            <a:ext cx="3238560" cy="1931760"/>
          </a:xfrm>
          <a:prstGeom prst="rect">
            <a:avLst/>
          </a:prstGeom>
        </p:spPr>
        <p:txBody>
          <a:bodyPr lIns="0" rIns="0" tIns="0" bIns="0">
            <a:normAutofit/>
          </a:bodyPr>
          <a:p>
            <a:endParaRPr b="0" lang="en-US" sz="2000" spc="-1" strike="noStrike">
              <a:solidFill>
                <a:srgbClr val="000000"/>
              </a:solidFill>
              <a:latin typeface="Rockwell"/>
            </a:endParaRPr>
          </a:p>
        </p:txBody>
      </p:sp>
      <p:sp>
        <p:nvSpPr>
          <p:cNvPr id="40" name="PlaceHolder 7"/>
          <p:cNvSpPr>
            <a:spLocks noGrp="1"/>
          </p:cNvSpPr>
          <p:nvPr>
            <p:ph type="body"/>
          </p:nvPr>
        </p:nvSpPr>
        <p:spPr>
          <a:xfrm>
            <a:off x="7871760" y="4237200"/>
            <a:ext cx="3238560" cy="1931760"/>
          </a:xfrm>
          <a:prstGeom prst="rect">
            <a:avLst/>
          </a:prstGeom>
        </p:spPr>
        <p:txBody>
          <a:bodyPr lIns="0" rIns="0" tIns="0" bIns="0">
            <a:normAutofit/>
          </a:bodyPr>
          <a:p>
            <a:endParaRPr b="0" lang="en-US" sz="2000" spc="-1" strike="noStrike">
              <a:solidFill>
                <a:srgbClr val="000000"/>
              </a:solidFill>
              <a:latin typeface="Rockwel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1069920" y="484560"/>
            <a:ext cx="10058040" cy="1608840"/>
          </a:xfrm>
          <a:prstGeom prst="rect">
            <a:avLst/>
          </a:prstGeom>
        </p:spPr>
        <p:txBody>
          <a:bodyPr lIns="0" rIns="0" tIns="0" bIns="0" anchor="ctr">
            <a:noAutofit/>
          </a:bodyPr>
          <a:p>
            <a:endParaRPr b="0" lang="en-US" sz="1800" spc="-1" strike="noStrike">
              <a:solidFill>
                <a:srgbClr val="000000"/>
              </a:solidFill>
              <a:latin typeface="Rockwell"/>
            </a:endParaRPr>
          </a:p>
        </p:txBody>
      </p:sp>
      <p:sp>
        <p:nvSpPr>
          <p:cNvPr id="47" name="PlaceHolder 2"/>
          <p:cNvSpPr>
            <a:spLocks noGrp="1"/>
          </p:cNvSpPr>
          <p:nvPr>
            <p:ph type="subTitle"/>
          </p:nvPr>
        </p:nvSpPr>
        <p:spPr>
          <a:xfrm>
            <a:off x="1069920" y="2121480"/>
            <a:ext cx="10058040" cy="405036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1069920" y="484560"/>
            <a:ext cx="10058040" cy="1608840"/>
          </a:xfrm>
          <a:prstGeom prst="rect">
            <a:avLst/>
          </a:prstGeom>
        </p:spPr>
        <p:txBody>
          <a:bodyPr lIns="0" rIns="0" tIns="0" bIns="0" anchor="ctr">
            <a:noAutofit/>
          </a:bodyPr>
          <a:p>
            <a:endParaRPr b="0" lang="en-US" sz="1800" spc="-1" strike="noStrike">
              <a:solidFill>
                <a:srgbClr val="000000"/>
              </a:solidFill>
              <a:latin typeface="Rockwell"/>
            </a:endParaRPr>
          </a:p>
        </p:txBody>
      </p:sp>
      <p:sp>
        <p:nvSpPr>
          <p:cNvPr id="49" name="PlaceHolder 2"/>
          <p:cNvSpPr>
            <a:spLocks noGrp="1"/>
          </p:cNvSpPr>
          <p:nvPr>
            <p:ph type="body"/>
          </p:nvPr>
        </p:nvSpPr>
        <p:spPr>
          <a:xfrm>
            <a:off x="1069920" y="2121480"/>
            <a:ext cx="10058040" cy="4050360"/>
          </a:xfrm>
          <a:prstGeom prst="rect">
            <a:avLst/>
          </a:prstGeom>
        </p:spPr>
        <p:txBody>
          <a:bodyPr lIns="0" rIns="0" tIns="0" bIns="0">
            <a:normAutofit/>
          </a:bodyPr>
          <a:p>
            <a:endParaRPr b="0" lang="en-US" sz="2000" spc="-1" strike="noStrike">
              <a:solidFill>
                <a:srgbClr val="000000"/>
              </a:solidFill>
              <a:latin typeface="Rockwel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1069920" y="484560"/>
            <a:ext cx="10058040" cy="1608840"/>
          </a:xfrm>
          <a:prstGeom prst="rect">
            <a:avLst/>
          </a:prstGeom>
        </p:spPr>
        <p:txBody>
          <a:bodyPr lIns="0" rIns="0" tIns="0" bIns="0" anchor="ctr">
            <a:noAutofit/>
          </a:bodyPr>
          <a:p>
            <a:endParaRPr b="0" lang="en-US" sz="1800" spc="-1" strike="noStrike">
              <a:solidFill>
                <a:srgbClr val="000000"/>
              </a:solidFill>
              <a:latin typeface="Rockwell"/>
            </a:endParaRPr>
          </a:p>
        </p:txBody>
      </p:sp>
      <p:sp>
        <p:nvSpPr>
          <p:cNvPr id="51" name="PlaceHolder 2"/>
          <p:cNvSpPr>
            <a:spLocks noGrp="1"/>
          </p:cNvSpPr>
          <p:nvPr>
            <p:ph type="body"/>
          </p:nvPr>
        </p:nvSpPr>
        <p:spPr>
          <a:xfrm>
            <a:off x="1069920" y="2121480"/>
            <a:ext cx="4908240" cy="4050360"/>
          </a:xfrm>
          <a:prstGeom prst="rect">
            <a:avLst/>
          </a:prstGeom>
        </p:spPr>
        <p:txBody>
          <a:bodyPr lIns="0" rIns="0" tIns="0" bIns="0">
            <a:normAutofit/>
          </a:bodyPr>
          <a:p>
            <a:endParaRPr b="0" lang="en-US" sz="2000" spc="-1" strike="noStrike">
              <a:solidFill>
                <a:srgbClr val="000000"/>
              </a:solidFill>
              <a:latin typeface="Rockwell"/>
            </a:endParaRPr>
          </a:p>
        </p:txBody>
      </p:sp>
      <p:sp>
        <p:nvSpPr>
          <p:cNvPr id="52" name="PlaceHolder 3"/>
          <p:cNvSpPr>
            <a:spLocks noGrp="1"/>
          </p:cNvSpPr>
          <p:nvPr>
            <p:ph type="body"/>
          </p:nvPr>
        </p:nvSpPr>
        <p:spPr>
          <a:xfrm>
            <a:off x="6224040" y="2121480"/>
            <a:ext cx="4908240" cy="4050360"/>
          </a:xfrm>
          <a:prstGeom prst="rect">
            <a:avLst/>
          </a:prstGeom>
        </p:spPr>
        <p:txBody>
          <a:bodyPr lIns="0" rIns="0" tIns="0" bIns="0">
            <a:normAutofit/>
          </a:bodyPr>
          <a:p>
            <a:endParaRPr b="0" lang="en-US" sz="2000" spc="-1" strike="noStrike">
              <a:solidFill>
                <a:srgbClr val="000000"/>
              </a:solidFill>
              <a:latin typeface="Rockwel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1069920" y="484560"/>
            <a:ext cx="10058040" cy="1608840"/>
          </a:xfrm>
          <a:prstGeom prst="rect">
            <a:avLst/>
          </a:prstGeom>
        </p:spPr>
        <p:txBody>
          <a:bodyPr lIns="0" rIns="0" tIns="0" bIns="0" anchor="ctr">
            <a:noAutofit/>
          </a:bodyPr>
          <a:p>
            <a:endParaRPr b="0" lang="en-US" sz="1800" spc="-1" strike="noStrike">
              <a:solidFill>
                <a:srgbClr val="000000"/>
              </a:solidFill>
              <a:latin typeface="Rockwel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1069920" y="484560"/>
            <a:ext cx="10058040" cy="745884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1069920" y="484560"/>
            <a:ext cx="10058040" cy="1608840"/>
          </a:xfrm>
          <a:prstGeom prst="rect">
            <a:avLst/>
          </a:prstGeom>
        </p:spPr>
        <p:txBody>
          <a:bodyPr lIns="0" rIns="0" tIns="0" bIns="0" anchor="ctr">
            <a:noAutofit/>
          </a:bodyPr>
          <a:p>
            <a:endParaRPr b="0" lang="en-US" sz="1800" spc="-1" strike="noStrike">
              <a:solidFill>
                <a:srgbClr val="000000"/>
              </a:solidFill>
              <a:latin typeface="Rockwell"/>
            </a:endParaRPr>
          </a:p>
        </p:txBody>
      </p:sp>
      <p:sp>
        <p:nvSpPr>
          <p:cNvPr id="56" name="PlaceHolder 2"/>
          <p:cNvSpPr>
            <a:spLocks noGrp="1"/>
          </p:cNvSpPr>
          <p:nvPr>
            <p:ph type="body"/>
          </p:nvPr>
        </p:nvSpPr>
        <p:spPr>
          <a:xfrm>
            <a:off x="1069920" y="2121480"/>
            <a:ext cx="4908240" cy="1931760"/>
          </a:xfrm>
          <a:prstGeom prst="rect">
            <a:avLst/>
          </a:prstGeom>
        </p:spPr>
        <p:txBody>
          <a:bodyPr lIns="0" rIns="0" tIns="0" bIns="0">
            <a:normAutofit/>
          </a:bodyPr>
          <a:p>
            <a:endParaRPr b="0" lang="en-US" sz="2000" spc="-1" strike="noStrike">
              <a:solidFill>
                <a:srgbClr val="000000"/>
              </a:solidFill>
              <a:latin typeface="Rockwell"/>
            </a:endParaRPr>
          </a:p>
        </p:txBody>
      </p:sp>
      <p:sp>
        <p:nvSpPr>
          <p:cNvPr id="57" name="PlaceHolder 3"/>
          <p:cNvSpPr>
            <a:spLocks noGrp="1"/>
          </p:cNvSpPr>
          <p:nvPr>
            <p:ph type="body"/>
          </p:nvPr>
        </p:nvSpPr>
        <p:spPr>
          <a:xfrm>
            <a:off x="6224040" y="2121480"/>
            <a:ext cx="4908240" cy="4050360"/>
          </a:xfrm>
          <a:prstGeom prst="rect">
            <a:avLst/>
          </a:prstGeom>
        </p:spPr>
        <p:txBody>
          <a:bodyPr lIns="0" rIns="0" tIns="0" bIns="0">
            <a:normAutofit/>
          </a:bodyPr>
          <a:p>
            <a:endParaRPr b="0" lang="en-US" sz="2000" spc="-1" strike="noStrike">
              <a:solidFill>
                <a:srgbClr val="000000"/>
              </a:solidFill>
              <a:latin typeface="Rockwell"/>
            </a:endParaRPr>
          </a:p>
        </p:txBody>
      </p:sp>
      <p:sp>
        <p:nvSpPr>
          <p:cNvPr id="58" name="PlaceHolder 4"/>
          <p:cNvSpPr>
            <a:spLocks noGrp="1"/>
          </p:cNvSpPr>
          <p:nvPr>
            <p:ph type="body"/>
          </p:nvPr>
        </p:nvSpPr>
        <p:spPr>
          <a:xfrm>
            <a:off x="1069920" y="4237200"/>
            <a:ext cx="4908240" cy="1931760"/>
          </a:xfrm>
          <a:prstGeom prst="rect">
            <a:avLst/>
          </a:prstGeom>
        </p:spPr>
        <p:txBody>
          <a:bodyPr lIns="0" rIns="0" tIns="0" bIns="0">
            <a:normAutofit/>
          </a:bodyPr>
          <a:p>
            <a:endParaRPr b="0" lang="en-US" sz="2000" spc="-1" strike="noStrike">
              <a:solidFill>
                <a:srgbClr val="000000"/>
              </a:solidFill>
              <a:latin typeface="Rockwel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1069920" y="484560"/>
            <a:ext cx="10058040" cy="1608840"/>
          </a:xfrm>
          <a:prstGeom prst="rect">
            <a:avLst/>
          </a:prstGeom>
        </p:spPr>
        <p:txBody>
          <a:bodyPr lIns="0" rIns="0" tIns="0" bIns="0" anchor="ctr">
            <a:noAutofit/>
          </a:bodyPr>
          <a:p>
            <a:endParaRPr b="0" lang="en-US" sz="1800" spc="-1" strike="noStrike">
              <a:solidFill>
                <a:srgbClr val="000000"/>
              </a:solidFill>
              <a:latin typeface="Rockwell"/>
            </a:endParaRPr>
          </a:p>
        </p:txBody>
      </p:sp>
      <p:sp>
        <p:nvSpPr>
          <p:cNvPr id="6" name="PlaceHolder 2"/>
          <p:cNvSpPr>
            <a:spLocks noGrp="1"/>
          </p:cNvSpPr>
          <p:nvPr>
            <p:ph type="subTitle"/>
          </p:nvPr>
        </p:nvSpPr>
        <p:spPr>
          <a:xfrm>
            <a:off x="1069920" y="2121480"/>
            <a:ext cx="10058040" cy="405036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1069920" y="484560"/>
            <a:ext cx="10058040" cy="1608840"/>
          </a:xfrm>
          <a:prstGeom prst="rect">
            <a:avLst/>
          </a:prstGeom>
        </p:spPr>
        <p:txBody>
          <a:bodyPr lIns="0" rIns="0" tIns="0" bIns="0" anchor="ctr">
            <a:noAutofit/>
          </a:bodyPr>
          <a:p>
            <a:endParaRPr b="0" lang="en-US" sz="1800" spc="-1" strike="noStrike">
              <a:solidFill>
                <a:srgbClr val="000000"/>
              </a:solidFill>
              <a:latin typeface="Rockwell"/>
            </a:endParaRPr>
          </a:p>
        </p:txBody>
      </p:sp>
      <p:sp>
        <p:nvSpPr>
          <p:cNvPr id="60" name="PlaceHolder 2"/>
          <p:cNvSpPr>
            <a:spLocks noGrp="1"/>
          </p:cNvSpPr>
          <p:nvPr>
            <p:ph type="body"/>
          </p:nvPr>
        </p:nvSpPr>
        <p:spPr>
          <a:xfrm>
            <a:off x="1069920" y="2121480"/>
            <a:ext cx="4908240" cy="4050360"/>
          </a:xfrm>
          <a:prstGeom prst="rect">
            <a:avLst/>
          </a:prstGeom>
        </p:spPr>
        <p:txBody>
          <a:bodyPr lIns="0" rIns="0" tIns="0" bIns="0">
            <a:normAutofit/>
          </a:bodyPr>
          <a:p>
            <a:endParaRPr b="0" lang="en-US" sz="2000" spc="-1" strike="noStrike">
              <a:solidFill>
                <a:srgbClr val="000000"/>
              </a:solidFill>
              <a:latin typeface="Rockwell"/>
            </a:endParaRPr>
          </a:p>
        </p:txBody>
      </p:sp>
      <p:sp>
        <p:nvSpPr>
          <p:cNvPr id="61" name="PlaceHolder 3"/>
          <p:cNvSpPr>
            <a:spLocks noGrp="1"/>
          </p:cNvSpPr>
          <p:nvPr>
            <p:ph type="body"/>
          </p:nvPr>
        </p:nvSpPr>
        <p:spPr>
          <a:xfrm>
            <a:off x="6224040" y="2121480"/>
            <a:ext cx="4908240" cy="1931760"/>
          </a:xfrm>
          <a:prstGeom prst="rect">
            <a:avLst/>
          </a:prstGeom>
        </p:spPr>
        <p:txBody>
          <a:bodyPr lIns="0" rIns="0" tIns="0" bIns="0">
            <a:normAutofit/>
          </a:bodyPr>
          <a:p>
            <a:endParaRPr b="0" lang="en-US" sz="2000" spc="-1" strike="noStrike">
              <a:solidFill>
                <a:srgbClr val="000000"/>
              </a:solidFill>
              <a:latin typeface="Rockwell"/>
            </a:endParaRPr>
          </a:p>
        </p:txBody>
      </p:sp>
      <p:sp>
        <p:nvSpPr>
          <p:cNvPr id="62" name="PlaceHolder 4"/>
          <p:cNvSpPr>
            <a:spLocks noGrp="1"/>
          </p:cNvSpPr>
          <p:nvPr>
            <p:ph type="body"/>
          </p:nvPr>
        </p:nvSpPr>
        <p:spPr>
          <a:xfrm>
            <a:off x="6224040" y="4237200"/>
            <a:ext cx="4908240" cy="1931760"/>
          </a:xfrm>
          <a:prstGeom prst="rect">
            <a:avLst/>
          </a:prstGeom>
        </p:spPr>
        <p:txBody>
          <a:bodyPr lIns="0" rIns="0" tIns="0" bIns="0">
            <a:normAutofit/>
          </a:bodyPr>
          <a:p>
            <a:endParaRPr b="0" lang="en-US" sz="2000" spc="-1" strike="noStrike">
              <a:solidFill>
                <a:srgbClr val="000000"/>
              </a:solidFill>
              <a:latin typeface="Rockwel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1069920" y="484560"/>
            <a:ext cx="10058040" cy="1608840"/>
          </a:xfrm>
          <a:prstGeom prst="rect">
            <a:avLst/>
          </a:prstGeom>
        </p:spPr>
        <p:txBody>
          <a:bodyPr lIns="0" rIns="0" tIns="0" bIns="0" anchor="ctr">
            <a:noAutofit/>
          </a:bodyPr>
          <a:p>
            <a:endParaRPr b="0" lang="en-US" sz="1800" spc="-1" strike="noStrike">
              <a:solidFill>
                <a:srgbClr val="000000"/>
              </a:solidFill>
              <a:latin typeface="Rockwell"/>
            </a:endParaRPr>
          </a:p>
        </p:txBody>
      </p:sp>
      <p:sp>
        <p:nvSpPr>
          <p:cNvPr id="64" name="PlaceHolder 2"/>
          <p:cNvSpPr>
            <a:spLocks noGrp="1"/>
          </p:cNvSpPr>
          <p:nvPr>
            <p:ph type="body"/>
          </p:nvPr>
        </p:nvSpPr>
        <p:spPr>
          <a:xfrm>
            <a:off x="1069920" y="2121480"/>
            <a:ext cx="4908240" cy="1931760"/>
          </a:xfrm>
          <a:prstGeom prst="rect">
            <a:avLst/>
          </a:prstGeom>
        </p:spPr>
        <p:txBody>
          <a:bodyPr lIns="0" rIns="0" tIns="0" bIns="0">
            <a:normAutofit/>
          </a:bodyPr>
          <a:p>
            <a:endParaRPr b="0" lang="en-US" sz="2000" spc="-1" strike="noStrike">
              <a:solidFill>
                <a:srgbClr val="000000"/>
              </a:solidFill>
              <a:latin typeface="Rockwell"/>
            </a:endParaRPr>
          </a:p>
        </p:txBody>
      </p:sp>
      <p:sp>
        <p:nvSpPr>
          <p:cNvPr id="65" name="PlaceHolder 3"/>
          <p:cNvSpPr>
            <a:spLocks noGrp="1"/>
          </p:cNvSpPr>
          <p:nvPr>
            <p:ph type="body"/>
          </p:nvPr>
        </p:nvSpPr>
        <p:spPr>
          <a:xfrm>
            <a:off x="6224040" y="2121480"/>
            <a:ext cx="4908240" cy="1931760"/>
          </a:xfrm>
          <a:prstGeom prst="rect">
            <a:avLst/>
          </a:prstGeom>
        </p:spPr>
        <p:txBody>
          <a:bodyPr lIns="0" rIns="0" tIns="0" bIns="0">
            <a:normAutofit/>
          </a:bodyPr>
          <a:p>
            <a:endParaRPr b="0" lang="en-US" sz="2000" spc="-1" strike="noStrike">
              <a:solidFill>
                <a:srgbClr val="000000"/>
              </a:solidFill>
              <a:latin typeface="Rockwell"/>
            </a:endParaRPr>
          </a:p>
        </p:txBody>
      </p:sp>
      <p:sp>
        <p:nvSpPr>
          <p:cNvPr id="66" name="PlaceHolder 4"/>
          <p:cNvSpPr>
            <a:spLocks noGrp="1"/>
          </p:cNvSpPr>
          <p:nvPr>
            <p:ph type="body"/>
          </p:nvPr>
        </p:nvSpPr>
        <p:spPr>
          <a:xfrm>
            <a:off x="1069920" y="4237200"/>
            <a:ext cx="10058040" cy="1931760"/>
          </a:xfrm>
          <a:prstGeom prst="rect">
            <a:avLst/>
          </a:prstGeom>
        </p:spPr>
        <p:txBody>
          <a:bodyPr lIns="0" rIns="0" tIns="0" bIns="0">
            <a:normAutofit/>
          </a:bodyPr>
          <a:p>
            <a:endParaRPr b="0" lang="en-US" sz="2000" spc="-1" strike="noStrike">
              <a:solidFill>
                <a:srgbClr val="000000"/>
              </a:solidFill>
              <a:latin typeface="Rockwel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1069920" y="484560"/>
            <a:ext cx="10058040" cy="1608840"/>
          </a:xfrm>
          <a:prstGeom prst="rect">
            <a:avLst/>
          </a:prstGeom>
        </p:spPr>
        <p:txBody>
          <a:bodyPr lIns="0" rIns="0" tIns="0" bIns="0" anchor="ctr">
            <a:noAutofit/>
          </a:bodyPr>
          <a:p>
            <a:endParaRPr b="0" lang="en-US" sz="1800" spc="-1" strike="noStrike">
              <a:solidFill>
                <a:srgbClr val="000000"/>
              </a:solidFill>
              <a:latin typeface="Rockwell"/>
            </a:endParaRPr>
          </a:p>
        </p:txBody>
      </p:sp>
      <p:sp>
        <p:nvSpPr>
          <p:cNvPr id="68" name="PlaceHolder 2"/>
          <p:cNvSpPr>
            <a:spLocks noGrp="1"/>
          </p:cNvSpPr>
          <p:nvPr>
            <p:ph type="body"/>
          </p:nvPr>
        </p:nvSpPr>
        <p:spPr>
          <a:xfrm>
            <a:off x="1069920" y="2121480"/>
            <a:ext cx="10058040" cy="1931760"/>
          </a:xfrm>
          <a:prstGeom prst="rect">
            <a:avLst/>
          </a:prstGeom>
        </p:spPr>
        <p:txBody>
          <a:bodyPr lIns="0" rIns="0" tIns="0" bIns="0">
            <a:normAutofit/>
          </a:bodyPr>
          <a:p>
            <a:endParaRPr b="0" lang="en-US" sz="2000" spc="-1" strike="noStrike">
              <a:solidFill>
                <a:srgbClr val="000000"/>
              </a:solidFill>
              <a:latin typeface="Rockwell"/>
            </a:endParaRPr>
          </a:p>
        </p:txBody>
      </p:sp>
      <p:sp>
        <p:nvSpPr>
          <p:cNvPr id="69" name="PlaceHolder 3"/>
          <p:cNvSpPr>
            <a:spLocks noGrp="1"/>
          </p:cNvSpPr>
          <p:nvPr>
            <p:ph type="body"/>
          </p:nvPr>
        </p:nvSpPr>
        <p:spPr>
          <a:xfrm>
            <a:off x="1069920" y="4237200"/>
            <a:ext cx="10058040" cy="1931760"/>
          </a:xfrm>
          <a:prstGeom prst="rect">
            <a:avLst/>
          </a:prstGeom>
        </p:spPr>
        <p:txBody>
          <a:bodyPr lIns="0" rIns="0" tIns="0" bIns="0">
            <a:normAutofit/>
          </a:bodyPr>
          <a:p>
            <a:endParaRPr b="0" lang="en-US" sz="2000" spc="-1" strike="noStrike">
              <a:solidFill>
                <a:srgbClr val="000000"/>
              </a:solidFill>
              <a:latin typeface="Rockwel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1069920" y="484560"/>
            <a:ext cx="10058040" cy="1608840"/>
          </a:xfrm>
          <a:prstGeom prst="rect">
            <a:avLst/>
          </a:prstGeom>
        </p:spPr>
        <p:txBody>
          <a:bodyPr lIns="0" rIns="0" tIns="0" bIns="0" anchor="ctr">
            <a:noAutofit/>
          </a:bodyPr>
          <a:p>
            <a:endParaRPr b="0" lang="en-US" sz="1800" spc="-1" strike="noStrike">
              <a:solidFill>
                <a:srgbClr val="000000"/>
              </a:solidFill>
              <a:latin typeface="Rockwell"/>
            </a:endParaRPr>
          </a:p>
        </p:txBody>
      </p:sp>
      <p:sp>
        <p:nvSpPr>
          <p:cNvPr id="71" name="PlaceHolder 2"/>
          <p:cNvSpPr>
            <a:spLocks noGrp="1"/>
          </p:cNvSpPr>
          <p:nvPr>
            <p:ph type="body"/>
          </p:nvPr>
        </p:nvSpPr>
        <p:spPr>
          <a:xfrm>
            <a:off x="1069920" y="2121480"/>
            <a:ext cx="4908240" cy="1931760"/>
          </a:xfrm>
          <a:prstGeom prst="rect">
            <a:avLst/>
          </a:prstGeom>
        </p:spPr>
        <p:txBody>
          <a:bodyPr lIns="0" rIns="0" tIns="0" bIns="0">
            <a:normAutofit/>
          </a:bodyPr>
          <a:p>
            <a:endParaRPr b="0" lang="en-US" sz="2000" spc="-1" strike="noStrike">
              <a:solidFill>
                <a:srgbClr val="000000"/>
              </a:solidFill>
              <a:latin typeface="Rockwell"/>
            </a:endParaRPr>
          </a:p>
        </p:txBody>
      </p:sp>
      <p:sp>
        <p:nvSpPr>
          <p:cNvPr id="72" name="PlaceHolder 3"/>
          <p:cNvSpPr>
            <a:spLocks noGrp="1"/>
          </p:cNvSpPr>
          <p:nvPr>
            <p:ph type="body"/>
          </p:nvPr>
        </p:nvSpPr>
        <p:spPr>
          <a:xfrm>
            <a:off x="6224040" y="2121480"/>
            <a:ext cx="4908240" cy="1931760"/>
          </a:xfrm>
          <a:prstGeom prst="rect">
            <a:avLst/>
          </a:prstGeom>
        </p:spPr>
        <p:txBody>
          <a:bodyPr lIns="0" rIns="0" tIns="0" bIns="0">
            <a:normAutofit/>
          </a:bodyPr>
          <a:p>
            <a:endParaRPr b="0" lang="en-US" sz="2000" spc="-1" strike="noStrike">
              <a:solidFill>
                <a:srgbClr val="000000"/>
              </a:solidFill>
              <a:latin typeface="Rockwell"/>
            </a:endParaRPr>
          </a:p>
        </p:txBody>
      </p:sp>
      <p:sp>
        <p:nvSpPr>
          <p:cNvPr id="73" name="PlaceHolder 4"/>
          <p:cNvSpPr>
            <a:spLocks noGrp="1"/>
          </p:cNvSpPr>
          <p:nvPr>
            <p:ph type="body"/>
          </p:nvPr>
        </p:nvSpPr>
        <p:spPr>
          <a:xfrm>
            <a:off x="1069920" y="4237200"/>
            <a:ext cx="4908240" cy="1931760"/>
          </a:xfrm>
          <a:prstGeom prst="rect">
            <a:avLst/>
          </a:prstGeom>
        </p:spPr>
        <p:txBody>
          <a:bodyPr lIns="0" rIns="0" tIns="0" bIns="0">
            <a:normAutofit/>
          </a:bodyPr>
          <a:p>
            <a:endParaRPr b="0" lang="en-US" sz="2000" spc="-1" strike="noStrike">
              <a:solidFill>
                <a:srgbClr val="000000"/>
              </a:solidFill>
              <a:latin typeface="Rockwell"/>
            </a:endParaRPr>
          </a:p>
        </p:txBody>
      </p:sp>
      <p:sp>
        <p:nvSpPr>
          <p:cNvPr id="74" name="PlaceHolder 5"/>
          <p:cNvSpPr>
            <a:spLocks noGrp="1"/>
          </p:cNvSpPr>
          <p:nvPr>
            <p:ph type="body"/>
          </p:nvPr>
        </p:nvSpPr>
        <p:spPr>
          <a:xfrm>
            <a:off x="6224040" y="4237200"/>
            <a:ext cx="4908240" cy="1931760"/>
          </a:xfrm>
          <a:prstGeom prst="rect">
            <a:avLst/>
          </a:prstGeom>
        </p:spPr>
        <p:txBody>
          <a:bodyPr lIns="0" rIns="0" tIns="0" bIns="0">
            <a:normAutofit/>
          </a:bodyPr>
          <a:p>
            <a:endParaRPr b="0" lang="en-US" sz="2000" spc="-1" strike="noStrike">
              <a:solidFill>
                <a:srgbClr val="000000"/>
              </a:solidFill>
              <a:latin typeface="Rockwel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1069920" y="484560"/>
            <a:ext cx="10058040" cy="1608840"/>
          </a:xfrm>
          <a:prstGeom prst="rect">
            <a:avLst/>
          </a:prstGeom>
        </p:spPr>
        <p:txBody>
          <a:bodyPr lIns="0" rIns="0" tIns="0" bIns="0" anchor="ctr">
            <a:noAutofit/>
          </a:bodyPr>
          <a:p>
            <a:endParaRPr b="0" lang="en-US" sz="1800" spc="-1" strike="noStrike">
              <a:solidFill>
                <a:srgbClr val="000000"/>
              </a:solidFill>
              <a:latin typeface="Rockwell"/>
            </a:endParaRPr>
          </a:p>
        </p:txBody>
      </p:sp>
      <p:sp>
        <p:nvSpPr>
          <p:cNvPr id="76" name="PlaceHolder 2"/>
          <p:cNvSpPr>
            <a:spLocks noGrp="1"/>
          </p:cNvSpPr>
          <p:nvPr>
            <p:ph type="body"/>
          </p:nvPr>
        </p:nvSpPr>
        <p:spPr>
          <a:xfrm>
            <a:off x="1069920" y="2121480"/>
            <a:ext cx="3238560" cy="1931760"/>
          </a:xfrm>
          <a:prstGeom prst="rect">
            <a:avLst/>
          </a:prstGeom>
        </p:spPr>
        <p:txBody>
          <a:bodyPr lIns="0" rIns="0" tIns="0" bIns="0">
            <a:normAutofit/>
          </a:bodyPr>
          <a:p>
            <a:endParaRPr b="0" lang="en-US" sz="2000" spc="-1" strike="noStrike">
              <a:solidFill>
                <a:srgbClr val="000000"/>
              </a:solidFill>
              <a:latin typeface="Rockwell"/>
            </a:endParaRPr>
          </a:p>
        </p:txBody>
      </p:sp>
      <p:sp>
        <p:nvSpPr>
          <p:cNvPr id="77" name="PlaceHolder 3"/>
          <p:cNvSpPr>
            <a:spLocks noGrp="1"/>
          </p:cNvSpPr>
          <p:nvPr>
            <p:ph type="body"/>
          </p:nvPr>
        </p:nvSpPr>
        <p:spPr>
          <a:xfrm>
            <a:off x="4470840" y="2121480"/>
            <a:ext cx="3238560" cy="1931760"/>
          </a:xfrm>
          <a:prstGeom prst="rect">
            <a:avLst/>
          </a:prstGeom>
        </p:spPr>
        <p:txBody>
          <a:bodyPr lIns="0" rIns="0" tIns="0" bIns="0">
            <a:normAutofit/>
          </a:bodyPr>
          <a:p>
            <a:endParaRPr b="0" lang="en-US" sz="2000" spc="-1" strike="noStrike">
              <a:solidFill>
                <a:srgbClr val="000000"/>
              </a:solidFill>
              <a:latin typeface="Rockwell"/>
            </a:endParaRPr>
          </a:p>
        </p:txBody>
      </p:sp>
      <p:sp>
        <p:nvSpPr>
          <p:cNvPr id="78" name="PlaceHolder 4"/>
          <p:cNvSpPr>
            <a:spLocks noGrp="1"/>
          </p:cNvSpPr>
          <p:nvPr>
            <p:ph type="body"/>
          </p:nvPr>
        </p:nvSpPr>
        <p:spPr>
          <a:xfrm>
            <a:off x="7871760" y="2121480"/>
            <a:ext cx="3238560" cy="1931760"/>
          </a:xfrm>
          <a:prstGeom prst="rect">
            <a:avLst/>
          </a:prstGeom>
        </p:spPr>
        <p:txBody>
          <a:bodyPr lIns="0" rIns="0" tIns="0" bIns="0">
            <a:normAutofit/>
          </a:bodyPr>
          <a:p>
            <a:endParaRPr b="0" lang="en-US" sz="2000" spc="-1" strike="noStrike">
              <a:solidFill>
                <a:srgbClr val="000000"/>
              </a:solidFill>
              <a:latin typeface="Rockwell"/>
            </a:endParaRPr>
          </a:p>
        </p:txBody>
      </p:sp>
      <p:sp>
        <p:nvSpPr>
          <p:cNvPr id="79" name="PlaceHolder 5"/>
          <p:cNvSpPr>
            <a:spLocks noGrp="1"/>
          </p:cNvSpPr>
          <p:nvPr>
            <p:ph type="body"/>
          </p:nvPr>
        </p:nvSpPr>
        <p:spPr>
          <a:xfrm>
            <a:off x="1069920" y="4237200"/>
            <a:ext cx="3238560" cy="1931760"/>
          </a:xfrm>
          <a:prstGeom prst="rect">
            <a:avLst/>
          </a:prstGeom>
        </p:spPr>
        <p:txBody>
          <a:bodyPr lIns="0" rIns="0" tIns="0" bIns="0">
            <a:normAutofit/>
          </a:bodyPr>
          <a:p>
            <a:endParaRPr b="0" lang="en-US" sz="2000" spc="-1" strike="noStrike">
              <a:solidFill>
                <a:srgbClr val="000000"/>
              </a:solidFill>
              <a:latin typeface="Rockwell"/>
            </a:endParaRPr>
          </a:p>
        </p:txBody>
      </p:sp>
      <p:sp>
        <p:nvSpPr>
          <p:cNvPr id="80" name="PlaceHolder 6"/>
          <p:cNvSpPr>
            <a:spLocks noGrp="1"/>
          </p:cNvSpPr>
          <p:nvPr>
            <p:ph type="body"/>
          </p:nvPr>
        </p:nvSpPr>
        <p:spPr>
          <a:xfrm>
            <a:off x="4470840" y="4237200"/>
            <a:ext cx="3238560" cy="1931760"/>
          </a:xfrm>
          <a:prstGeom prst="rect">
            <a:avLst/>
          </a:prstGeom>
        </p:spPr>
        <p:txBody>
          <a:bodyPr lIns="0" rIns="0" tIns="0" bIns="0">
            <a:normAutofit/>
          </a:bodyPr>
          <a:p>
            <a:endParaRPr b="0" lang="en-US" sz="2000" spc="-1" strike="noStrike">
              <a:solidFill>
                <a:srgbClr val="000000"/>
              </a:solidFill>
              <a:latin typeface="Rockwell"/>
            </a:endParaRPr>
          </a:p>
        </p:txBody>
      </p:sp>
      <p:sp>
        <p:nvSpPr>
          <p:cNvPr id="81" name="PlaceHolder 7"/>
          <p:cNvSpPr>
            <a:spLocks noGrp="1"/>
          </p:cNvSpPr>
          <p:nvPr>
            <p:ph type="body"/>
          </p:nvPr>
        </p:nvSpPr>
        <p:spPr>
          <a:xfrm>
            <a:off x="7871760" y="4237200"/>
            <a:ext cx="3238560" cy="1931760"/>
          </a:xfrm>
          <a:prstGeom prst="rect">
            <a:avLst/>
          </a:prstGeom>
        </p:spPr>
        <p:txBody>
          <a:bodyPr lIns="0" rIns="0" tIns="0" bIns="0">
            <a:normAutofit/>
          </a:bodyPr>
          <a:p>
            <a:endParaRPr b="0" lang="en-US" sz="2000" spc="-1" strike="noStrike">
              <a:solidFill>
                <a:srgbClr val="000000"/>
              </a:solidFill>
              <a:latin typeface="Rockwel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7" name="PlaceHolder 1"/>
          <p:cNvSpPr>
            <a:spLocks noGrp="1"/>
          </p:cNvSpPr>
          <p:nvPr>
            <p:ph type="title"/>
          </p:nvPr>
        </p:nvSpPr>
        <p:spPr>
          <a:xfrm>
            <a:off x="1069920" y="484560"/>
            <a:ext cx="10058040" cy="1608840"/>
          </a:xfrm>
          <a:prstGeom prst="rect">
            <a:avLst/>
          </a:prstGeom>
        </p:spPr>
        <p:txBody>
          <a:bodyPr lIns="0" rIns="0" tIns="0" bIns="0" anchor="ctr">
            <a:noAutofit/>
          </a:bodyPr>
          <a:p>
            <a:endParaRPr b="0" lang="en-US" sz="1800" spc="-1" strike="noStrike">
              <a:solidFill>
                <a:srgbClr val="000000"/>
              </a:solidFill>
              <a:latin typeface="Rockwell"/>
            </a:endParaRPr>
          </a:p>
        </p:txBody>
      </p:sp>
      <p:sp>
        <p:nvSpPr>
          <p:cNvPr id="88" name="PlaceHolder 2"/>
          <p:cNvSpPr>
            <a:spLocks noGrp="1"/>
          </p:cNvSpPr>
          <p:nvPr>
            <p:ph type="subTitle"/>
          </p:nvPr>
        </p:nvSpPr>
        <p:spPr>
          <a:xfrm>
            <a:off x="1069920" y="2121480"/>
            <a:ext cx="10058040" cy="405036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1069920" y="484560"/>
            <a:ext cx="10058040" cy="1608840"/>
          </a:xfrm>
          <a:prstGeom prst="rect">
            <a:avLst/>
          </a:prstGeom>
        </p:spPr>
        <p:txBody>
          <a:bodyPr lIns="0" rIns="0" tIns="0" bIns="0" anchor="ctr">
            <a:noAutofit/>
          </a:bodyPr>
          <a:p>
            <a:endParaRPr b="0" lang="en-US" sz="1800" spc="-1" strike="noStrike">
              <a:solidFill>
                <a:srgbClr val="000000"/>
              </a:solidFill>
              <a:latin typeface="Rockwell"/>
            </a:endParaRPr>
          </a:p>
        </p:txBody>
      </p:sp>
      <p:sp>
        <p:nvSpPr>
          <p:cNvPr id="90" name="PlaceHolder 2"/>
          <p:cNvSpPr>
            <a:spLocks noGrp="1"/>
          </p:cNvSpPr>
          <p:nvPr>
            <p:ph type="body"/>
          </p:nvPr>
        </p:nvSpPr>
        <p:spPr>
          <a:xfrm>
            <a:off x="1069920" y="2121480"/>
            <a:ext cx="10058040" cy="4050360"/>
          </a:xfrm>
          <a:prstGeom prst="rect">
            <a:avLst/>
          </a:prstGeom>
        </p:spPr>
        <p:txBody>
          <a:bodyPr lIns="0" rIns="0" tIns="0" bIns="0">
            <a:normAutofit/>
          </a:bodyPr>
          <a:p>
            <a:endParaRPr b="0" lang="en-US" sz="2000" spc="-1" strike="noStrike">
              <a:solidFill>
                <a:srgbClr val="000000"/>
              </a:solidFill>
              <a:latin typeface="Rockwel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1069920" y="484560"/>
            <a:ext cx="10058040" cy="1608840"/>
          </a:xfrm>
          <a:prstGeom prst="rect">
            <a:avLst/>
          </a:prstGeom>
        </p:spPr>
        <p:txBody>
          <a:bodyPr lIns="0" rIns="0" tIns="0" bIns="0" anchor="ctr">
            <a:noAutofit/>
          </a:bodyPr>
          <a:p>
            <a:endParaRPr b="0" lang="en-US" sz="1800" spc="-1" strike="noStrike">
              <a:solidFill>
                <a:srgbClr val="000000"/>
              </a:solidFill>
              <a:latin typeface="Rockwell"/>
            </a:endParaRPr>
          </a:p>
        </p:txBody>
      </p:sp>
      <p:sp>
        <p:nvSpPr>
          <p:cNvPr id="92" name="PlaceHolder 2"/>
          <p:cNvSpPr>
            <a:spLocks noGrp="1"/>
          </p:cNvSpPr>
          <p:nvPr>
            <p:ph type="body"/>
          </p:nvPr>
        </p:nvSpPr>
        <p:spPr>
          <a:xfrm>
            <a:off x="1069920" y="2121480"/>
            <a:ext cx="4908240" cy="4050360"/>
          </a:xfrm>
          <a:prstGeom prst="rect">
            <a:avLst/>
          </a:prstGeom>
        </p:spPr>
        <p:txBody>
          <a:bodyPr lIns="0" rIns="0" tIns="0" bIns="0">
            <a:normAutofit/>
          </a:bodyPr>
          <a:p>
            <a:endParaRPr b="0" lang="en-US" sz="2000" spc="-1" strike="noStrike">
              <a:solidFill>
                <a:srgbClr val="000000"/>
              </a:solidFill>
              <a:latin typeface="Rockwell"/>
            </a:endParaRPr>
          </a:p>
        </p:txBody>
      </p:sp>
      <p:sp>
        <p:nvSpPr>
          <p:cNvPr id="93" name="PlaceHolder 3"/>
          <p:cNvSpPr>
            <a:spLocks noGrp="1"/>
          </p:cNvSpPr>
          <p:nvPr>
            <p:ph type="body"/>
          </p:nvPr>
        </p:nvSpPr>
        <p:spPr>
          <a:xfrm>
            <a:off x="6224040" y="2121480"/>
            <a:ext cx="4908240" cy="4050360"/>
          </a:xfrm>
          <a:prstGeom prst="rect">
            <a:avLst/>
          </a:prstGeom>
        </p:spPr>
        <p:txBody>
          <a:bodyPr lIns="0" rIns="0" tIns="0" bIns="0">
            <a:normAutofit/>
          </a:bodyPr>
          <a:p>
            <a:endParaRPr b="0" lang="en-US" sz="2000" spc="-1" strike="noStrike">
              <a:solidFill>
                <a:srgbClr val="000000"/>
              </a:solidFill>
              <a:latin typeface="Rockwel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4" name="PlaceHolder 1"/>
          <p:cNvSpPr>
            <a:spLocks noGrp="1"/>
          </p:cNvSpPr>
          <p:nvPr>
            <p:ph type="title"/>
          </p:nvPr>
        </p:nvSpPr>
        <p:spPr>
          <a:xfrm>
            <a:off x="1069920" y="484560"/>
            <a:ext cx="10058040" cy="1608840"/>
          </a:xfrm>
          <a:prstGeom prst="rect">
            <a:avLst/>
          </a:prstGeom>
        </p:spPr>
        <p:txBody>
          <a:bodyPr lIns="0" rIns="0" tIns="0" bIns="0" anchor="ctr">
            <a:noAutofit/>
          </a:bodyPr>
          <a:p>
            <a:endParaRPr b="0" lang="en-US" sz="1800" spc="-1" strike="noStrike">
              <a:solidFill>
                <a:srgbClr val="000000"/>
              </a:solidFill>
              <a:latin typeface="Rockwel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1069920" y="484560"/>
            <a:ext cx="10058040" cy="1608840"/>
          </a:xfrm>
          <a:prstGeom prst="rect">
            <a:avLst/>
          </a:prstGeom>
        </p:spPr>
        <p:txBody>
          <a:bodyPr lIns="0" rIns="0" tIns="0" bIns="0" anchor="ctr">
            <a:noAutofit/>
          </a:bodyPr>
          <a:p>
            <a:endParaRPr b="0" lang="en-US" sz="1800" spc="-1" strike="noStrike">
              <a:solidFill>
                <a:srgbClr val="000000"/>
              </a:solidFill>
              <a:latin typeface="Rockwell"/>
            </a:endParaRPr>
          </a:p>
        </p:txBody>
      </p:sp>
      <p:sp>
        <p:nvSpPr>
          <p:cNvPr id="8" name="PlaceHolder 2"/>
          <p:cNvSpPr>
            <a:spLocks noGrp="1"/>
          </p:cNvSpPr>
          <p:nvPr>
            <p:ph type="body"/>
          </p:nvPr>
        </p:nvSpPr>
        <p:spPr>
          <a:xfrm>
            <a:off x="1069920" y="2121480"/>
            <a:ext cx="10058040" cy="4050360"/>
          </a:xfrm>
          <a:prstGeom prst="rect">
            <a:avLst/>
          </a:prstGeom>
        </p:spPr>
        <p:txBody>
          <a:bodyPr lIns="0" rIns="0" tIns="0" bIns="0">
            <a:normAutofit/>
          </a:bodyPr>
          <a:p>
            <a:endParaRPr b="0" lang="en-US" sz="2000" spc="-1" strike="noStrike">
              <a:solidFill>
                <a:srgbClr val="000000"/>
              </a:solidFill>
              <a:latin typeface="Rockwel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5" name="PlaceHolder 1"/>
          <p:cNvSpPr>
            <a:spLocks noGrp="1"/>
          </p:cNvSpPr>
          <p:nvPr>
            <p:ph type="subTitle"/>
          </p:nvPr>
        </p:nvSpPr>
        <p:spPr>
          <a:xfrm>
            <a:off x="1069920" y="484560"/>
            <a:ext cx="10058040" cy="745884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1069920" y="484560"/>
            <a:ext cx="10058040" cy="1608840"/>
          </a:xfrm>
          <a:prstGeom prst="rect">
            <a:avLst/>
          </a:prstGeom>
        </p:spPr>
        <p:txBody>
          <a:bodyPr lIns="0" rIns="0" tIns="0" bIns="0" anchor="ctr">
            <a:noAutofit/>
          </a:bodyPr>
          <a:p>
            <a:endParaRPr b="0" lang="en-US" sz="1800" spc="-1" strike="noStrike">
              <a:solidFill>
                <a:srgbClr val="000000"/>
              </a:solidFill>
              <a:latin typeface="Rockwell"/>
            </a:endParaRPr>
          </a:p>
        </p:txBody>
      </p:sp>
      <p:sp>
        <p:nvSpPr>
          <p:cNvPr id="97" name="PlaceHolder 2"/>
          <p:cNvSpPr>
            <a:spLocks noGrp="1"/>
          </p:cNvSpPr>
          <p:nvPr>
            <p:ph type="body"/>
          </p:nvPr>
        </p:nvSpPr>
        <p:spPr>
          <a:xfrm>
            <a:off x="1069920" y="2121480"/>
            <a:ext cx="4908240" cy="1931760"/>
          </a:xfrm>
          <a:prstGeom prst="rect">
            <a:avLst/>
          </a:prstGeom>
        </p:spPr>
        <p:txBody>
          <a:bodyPr lIns="0" rIns="0" tIns="0" bIns="0">
            <a:normAutofit/>
          </a:bodyPr>
          <a:p>
            <a:endParaRPr b="0" lang="en-US" sz="2000" spc="-1" strike="noStrike">
              <a:solidFill>
                <a:srgbClr val="000000"/>
              </a:solidFill>
              <a:latin typeface="Rockwell"/>
            </a:endParaRPr>
          </a:p>
        </p:txBody>
      </p:sp>
      <p:sp>
        <p:nvSpPr>
          <p:cNvPr id="98" name="PlaceHolder 3"/>
          <p:cNvSpPr>
            <a:spLocks noGrp="1"/>
          </p:cNvSpPr>
          <p:nvPr>
            <p:ph type="body"/>
          </p:nvPr>
        </p:nvSpPr>
        <p:spPr>
          <a:xfrm>
            <a:off x="6224040" y="2121480"/>
            <a:ext cx="4908240" cy="4050360"/>
          </a:xfrm>
          <a:prstGeom prst="rect">
            <a:avLst/>
          </a:prstGeom>
        </p:spPr>
        <p:txBody>
          <a:bodyPr lIns="0" rIns="0" tIns="0" bIns="0">
            <a:normAutofit/>
          </a:bodyPr>
          <a:p>
            <a:endParaRPr b="0" lang="en-US" sz="2000" spc="-1" strike="noStrike">
              <a:solidFill>
                <a:srgbClr val="000000"/>
              </a:solidFill>
              <a:latin typeface="Rockwell"/>
            </a:endParaRPr>
          </a:p>
        </p:txBody>
      </p:sp>
      <p:sp>
        <p:nvSpPr>
          <p:cNvPr id="99" name="PlaceHolder 4"/>
          <p:cNvSpPr>
            <a:spLocks noGrp="1"/>
          </p:cNvSpPr>
          <p:nvPr>
            <p:ph type="body"/>
          </p:nvPr>
        </p:nvSpPr>
        <p:spPr>
          <a:xfrm>
            <a:off x="1069920" y="4237200"/>
            <a:ext cx="4908240" cy="1931760"/>
          </a:xfrm>
          <a:prstGeom prst="rect">
            <a:avLst/>
          </a:prstGeom>
        </p:spPr>
        <p:txBody>
          <a:bodyPr lIns="0" rIns="0" tIns="0" bIns="0">
            <a:normAutofit/>
          </a:bodyPr>
          <a:p>
            <a:endParaRPr b="0" lang="en-US" sz="2000" spc="-1" strike="noStrike">
              <a:solidFill>
                <a:srgbClr val="000000"/>
              </a:solidFill>
              <a:latin typeface="Rockwel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1069920" y="484560"/>
            <a:ext cx="10058040" cy="1608840"/>
          </a:xfrm>
          <a:prstGeom prst="rect">
            <a:avLst/>
          </a:prstGeom>
        </p:spPr>
        <p:txBody>
          <a:bodyPr lIns="0" rIns="0" tIns="0" bIns="0" anchor="ctr">
            <a:noAutofit/>
          </a:bodyPr>
          <a:p>
            <a:endParaRPr b="0" lang="en-US" sz="1800" spc="-1" strike="noStrike">
              <a:solidFill>
                <a:srgbClr val="000000"/>
              </a:solidFill>
              <a:latin typeface="Rockwell"/>
            </a:endParaRPr>
          </a:p>
        </p:txBody>
      </p:sp>
      <p:sp>
        <p:nvSpPr>
          <p:cNvPr id="101" name="PlaceHolder 2"/>
          <p:cNvSpPr>
            <a:spLocks noGrp="1"/>
          </p:cNvSpPr>
          <p:nvPr>
            <p:ph type="body"/>
          </p:nvPr>
        </p:nvSpPr>
        <p:spPr>
          <a:xfrm>
            <a:off x="1069920" y="2121480"/>
            <a:ext cx="4908240" cy="4050360"/>
          </a:xfrm>
          <a:prstGeom prst="rect">
            <a:avLst/>
          </a:prstGeom>
        </p:spPr>
        <p:txBody>
          <a:bodyPr lIns="0" rIns="0" tIns="0" bIns="0">
            <a:normAutofit/>
          </a:bodyPr>
          <a:p>
            <a:endParaRPr b="0" lang="en-US" sz="2000" spc="-1" strike="noStrike">
              <a:solidFill>
                <a:srgbClr val="000000"/>
              </a:solidFill>
              <a:latin typeface="Rockwell"/>
            </a:endParaRPr>
          </a:p>
        </p:txBody>
      </p:sp>
      <p:sp>
        <p:nvSpPr>
          <p:cNvPr id="102" name="PlaceHolder 3"/>
          <p:cNvSpPr>
            <a:spLocks noGrp="1"/>
          </p:cNvSpPr>
          <p:nvPr>
            <p:ph type="body"/>
          </p:nvPr>
        </p:nvSpPr>
        <p:spPr>
          <a:xfrm>
            <a:off x="6224040" y="2121480"/>
            <a:ext cx="4908240" cy="1931760"/>
          </a:xfrm>
          <a:prstGeom prst="rect">
            <a:avLst/>
          </a:prstGeom>
        </p:spPr>
        <p:txBody>
          <a:bodyPr lIns="0" rIns="0" tIns="0" bIns="0">
            <a:normAutofit/>
          </a:bodyPr>
          <a:p>
            <a:endParaRPr b="0" lang="en-US" sz="2000" spc="-1" strike="noStrike">
              <a:solidFill>
                <a:srgbClr val="000000"/>
              </a:solidFill>
              <a:latin typeface="Rockwell"/>
            </a:endParaRPr>
          </a:p>
        </p:txBody>
      </p:sp>
      <p:sp>
        <p:nvSpPr>
          <p:cNvPr id="103" name="PlaceHolder 4"/>
          <p:cNvSpPr>
            <a:spLocks noGrp="1"/>
          </p:cNvSpPr>
          <p:nvPr>
            <p:ph type="body"/>
          </p:nvPr>
        </p:nvSpPr>
        <p:spPr>
          <a:xfrm>
            <a:off x="6224040" y="4237200"/>
            <a:ext cx="4908240" cy="1931760"/>
          </a:xfrm>
          <a:prstGeom prst="rect">
            <a:avLst/>
          </a:prstGeom>
        </p:spPr>
        <p:txBody>
          <a:bodyPr lIns="0" rIns="0" tIns="0" bIns="0">
            <a:normAutofit/>
          </a:bodyPr>
          <a:p>
            <a:endParaRPr b="0" lang="en-US" sz="2000" spc="-1" strike="noStrike">
              <a:solidFill>
                <a:srgbClr val="000000"/>
              </a:solidFill>
              <a:latin typeface="Rockwel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1069920" y="484560"/>
            <a:ext cx="10058040" cy="1608840"/>
          </a:xfrm>
          <a:prstGeom prst="rect">
            <a:avLst/>
          </a:prstGeom>
        </p:spPr>
        <p:txBody>
          <a:bodyPr lIns="0" rIns="0" tIns="0" bIns="0" anchor="ctr">
            <a:noAutofit/>
          </a:bodyPr>
          <a:p>
            <a:endParaRPr b="0" lang="en-US" sz="1800" spc="-1" strike="noStrike">
              <a:solidFill>
                <a:srgbClr val="000000"/>
              </a:solidFill>
              <a:latin typeface="Rockwell"/>
            </a:endParaRPr>
          </a:p>
        </p:txBody>
      </p:sp>
      <p:sp>
        <p:nvSpPr>
          <p:cNvPr id="105" name="PlaceHolder 2"/>
          <p:cNvSpPr>
            <a:spLocks noGrp="1"/>
          </p:cNvSpPr>
          <p:nvPr>
            <p:ph type="body"/>
          </p:nvPr>
        </p:nvSpPr>
        <p:spPr>
          <a:xfrm>
            <a:off x="1069920" y="2121480"/>
            <a:ext cx="4908240" cy="1931760"/>
          </a:xfrm>
          <a:prstGeom prst="rect">
            <a:avLst/>
          </a:prstGeom>
        </p:spPr>
        <p:txBody>
          <a:bodyPr lIns="0" rIns="0" tIns="0" bIns="0">
            <a:normAutofit/>
          </a:bodyPr>
          <a:p>
            <a:endParaRPr b="0" lang="en-US" sz="2000" spc="-1" strike="noStrike">
              <a:solidFill>
                <a:srgbClr val="000000"/>
              </a:solidFill>
              <a:latin typeface="Rockwell"/>
            </a:endParaRPr>
          </a:p>
        </p:txBody>
      </p:sp>
      <p:sp>
        <p:nvSpPr>
          <p:cNvPr id="106" name="PlaceHolder 3"/>
          <p:cNvSpPr>
            <a:spLocks noGrp="1"/>
          </p:cNvSpPr>
          <p:nvPr>
            <p:ph type="body"/>
          </p:nvPr>
        </p:nvSpPr>
        <p:spPr>
          <a:xfrm>
            <a:off x="6224040" y="2121480"/>
            <a:ext cx="4908240" cy="1931760"/>
          </a:xfrm>
          <a:prstGeom prst="rect">
            <a:avLst/>
          </a:prstGeom>
        </p:spPr>
        <p:txBody>
          <a:bodyPr lIns="0" rIns="0" tIns="0" bIns="0">
            <a:normAutofit/>
          </a:bodyPr>
          <a:p>
            <a:endParaRPr b="0" lang="en-US" sz="2000" spc="-1" strike="noStrike">
              <a:solidFill>
                <a:srgbClr val="000000"/>
              </a:solidFill>
              <a:latin typeface="Rockwell"/>
            </a:endParaRPr>
          </a:p>
        </p:txBody>
      </p:sp>
      <p:sp>
        <p:nvSpPr>
          <p:cNvPr id="107" name="PlaceHolder 4"/>
          <p:cNvSpPr>
            <a:spLocks noGrp="1"/>
          </p:cNvSpPr>
          <p:nvPr>
            <p:ph type="body"/>
          </p:nvPr>
        </p:nvSpPr>
        <p:spPr>
          <a:xfrm>
            <a:off x="1069920" y="4237200"/>
            <a:ext cx="10058040" cy="1931760"/>
          </a:xfrm>
          <a:prstGeom prst="rect">
            <a:avLst/>
          </a:prstGeom>
        </p:spPr>
        <p:txBody>
          <a:bodyPr lIns="0" rIns="0" tIns="0" bIns="0">
            <a:normAutofit/>
          </a:bodyPr>
          <a:p>
            <a:endParaRPr b="0" lang="en-US" sz="2000" spc="-1" strike="noStrike">
              <a:solidFill>
                <a:srgbClr val="000000"/>
              </a:solidFill>
              <a:latin typeface="Rockwel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1069920" y="484560"/>
            <a:ext cx="10058040" cy="1608840"/>
          </a:xfrm>
          <a:prstGeom prst="rect">
            <a:avLst/>
          </a:prstGeom>
        </p:spPr>
        <p:txBody>
          <a:bodyPr lIns="0" rIns="0" tIns="0" bIns="0" anchor="ctr">
            <a:noAutofit/>
          </a:bodyPr>
          <a:p>
            <a:endParaRPr b="0" lang="en-US" sz="1800" spc="-1" strike="noStrike">
              <a:solidFill>
                <a:srgbClr val="000000"/>
              </a:solidFill>
              <a:latin typeface="Rockwell"/>
            </a:endParaRPr>
          </a:p>
        </p:txBody>
      </p:sp>
      <p:sp>
        <p:nvSpPr>
          <p:cNvPr id="109" name="PlaceHolder 2"/>
          <p:cNvSpPr>
            <a:spLocks noGrp="1"/>
          </p:cNvSpPr>
          <p:nvPr>
            <p:ph type="body"/>
          </p:nvPr>
        </p:nvSpPr>
        <p:spPr>
          <a:xfrm>
            <a:off x="1069920" y="2121480"/>
            <a:ext cx="10058040" cy="1931760"/>
          </a:xfrm>
          <a:prstGeom prst="rect">
            <a:avLst/>
          </a:prstGeom>
        </p:spPr>
        <p:txBody>
          <a:bodyPr lIns="0" rIns="0" tIns="0" bIns="0">
            <a:normAutofit/>
          </a:bodyPr>
          <a:p>
            <a:endParaRPr b="0" lang="en-US" sz="2000" spc="-1" strike="noStrike">
              <a:solidFill>
                <a:srgbClr val="000000"/>
              </a:solidFill>
              <a:latin typeface="Rockwell"/>
            </a:endParaRPr>
          </a:p>
        </p:txBody>
      </p:sp>
      <p:sp>
        <p:nvSpPr>
          <p:cNvPr id="110" name="PlaceHolder 3"/>
          <p:cNvSpPr>
            <a:spLocks noGrp="1"/>
          </p:cNvSpPr>
          <p:nvPr>
            <p:ph type="body"/>
          </p:nvPr>
        </p:nvSpPr>
        <p:spPr>
          <a:xfrm>
            <a:off x="1069920" y="4237200"/>
            <a:ext cx="10058040" cy="1931760"/>
          </a:xfrm>
          <a:prstGeom prst="rect">
            <a:avLst/>
          </a:prstGeom>
        </p:spPr>
        <p:txBody>
          <a:bodyPr lIns="0" rIns="0" tIns="0" bIns="0">
            <a:normAutofit/>
          </a:bodyPr>
          <a:p>
            <a:endParaRPr b="0" lang="en-US" sz="2000" spc="-1" strike="noStrike">
              <a:solidFill>
                <a:srgbClr val="000000"/>
              </a:solidFill>
              <a:latin typeface="Rockwel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1" name="PlaceHolder 1"/>
          <p:cNvSpPr>
            <a:spLocks noGrp="1"/>
          </p:cNvSpPr>
          <p:nvPr>
            <p:ph type="title"/>
          </p:nvPr>
        </p:nvSpPr>
        <p:spPr>
          <a:xfrm>
            <a:off x="1069920" y="484560"/>
            <a:ext cx="10058040" cy="1608840"/>
          </a:xfrm>
          <a:prstGeom prst="rect">
            <a:avLst/>
          </a:prstGeom>
        </p:spPr>
        <p:txBody>
          <a:bodyPr lIns="0" rIns="0" tIns="0" bIns="0" anchor="ctr">
            <a:noAutofit/>
          </a:bodyPr>
          <a:p>
            <a:endParaRPr b="0" lang="en-US" sz="1800" spc="-1" strike="noStrike">
              <a:solidFill>
                <a:srgbClr val="000000"/>
              </a:solidFill>
              <a:latin typeface="Rockwell"/>
            </a:endParaRPr>
          </a:p>
        </p:txBody>
      </p:sp>
      <p:sp>
        <p:nvSpPr>
          <p:cNvPr id="112" name="PlaceHolder 2"/>
          <p:cNvSpPr>
            <a:spLocks noGrp="1"/>
          </p:cNvSpPr>
          <p:nvPr>
            <p:ph type="body"/>
          </p:nvPr>
        </p:nvSpPr>
        <p:spPr>
          <a:xfrm>
            <a:off x="1069920" y="2121480"/>
            <a:ext cx="4908240" cy="1931760"/>
          </a:xfrm>
          <a:prstGeom prst="rect">
            <a:avLst/>
          </a:prstGeom>
        </p:spPr>
        <p:txBody>
          <a:bodyPr lIns="0" rIns="0" tIns="0" bIns="0">
            <a:normAutofit/>
          </a:bodyPr>
          <a:p>
            <a:endParaRPr b="0" lang="en-US" sz="2000" spc="-1" strike="noStrike">
              <a:solidFill>
                <a:srgbClr val="000000"/>
              </a:solidFill>
              <a:latin typeface="Rockwell"/>
            </a:endParaRPr>
          </a:p>
        </p:txBody>
      </p:sp>
      <p:sp>
        <p:nvSpPr>
          <p:cNvPr id="113" name="PlaceHolder 3"/>
          <p:cNvSpPr>
            <a:spLocks noGrp="1"/>
          </p:cNvSpPr>
          <p:nvPr>
            <p:ph type="body"/>
          </p:nvPr>
        </p:nvSpPr>
        <p:spPr>
          <a:xfrm>
            <a:off x="6224040" y="2121480"/>
            <a:ext cx="4908240" cy="1931760"/>
          </a:xfrm>
          <a:prstGeom prst="rect">
            <a:avLst/>
          </a:prstGeom>
        </p:spPr>
        <p:txBody>
          <a:bodyPr lIns="0" rIns="0" tIns="0" bIns="0">
            <a:normAutofit/>
          </a:bodyPr>
          <a:p>
            <a:endParaRPr b="0" lang="en-US" sz="2000" spc="-1" strike="noStrike">
              <a:solidFill>
                <a:srgbClr val="000000"/>
              </a:solidFill>
              <a:latin typeface="Rockwell"/>
            </a:endParaRPr>
          </a:p>
        </p:txBody>
      </p:sp>
      <p:sp>
        <p:nvSpPr>
          <p:cNvPr id="114" name="PlaceHolder 4"/>
          <p:cNvSpPr>
            <a:spLocks noGrp="1"/>
          </p:cNvSpPr>
          <p:nvPr>
            <p:ph type="body"/>
          </p:nvPr>
        </p:nvSpPr>
        <p:spPr>
          <a:xfrm>
            <a:off x="1069920" y="4237200"/>
            <a:ext cx="4908240" cy="1931760"/>
          </a:xfrm>
          <a:prstGeom prst="rect">
            <a:avLst/>
          </a:prstGeom>
        </p:spPr>
        <p:txBody>
          <a:bodyPr lIns="0" rIns="0" tIns="0" bIns="0">
            <a:normAutofit/>
          </a:bodyPr>
          <a:p>
            <a:endParaRPr b="0" lang="en-US" sz="2000" spc="-1" strike="noStrike">
              <a:solidFill>
                <a:srgbClr val="000000"/>
              </a:solidFill>
              <a:latin typeface="Rockwell"/>
            </a:endParaRPr>
          </a:p>
        </p:txBody>
      </p:sp>
      <p:sp>
        <p:nvSpPr>
          <p:cNvPr id="115" name="PlaceHolder 5"/>
          <p:cNvSpPr>
            <a:spLocks noGrp="1"/>
          </p:cNvSpPr>
          <p:nvPr>
            <p:ph type="body"/>
          </p:nvPr>
        </p:nvSpPr>
        <p:spPr>
          <a:xfrm>
            <a:off x="6224040" y="4237200"/>
            <a:ext cx="4908240" cy="1931760"/>
          </a:xfrm>
          <a:prstGeom prst="rect">
            <a:avLst/>
          </a:prstGeom>
        </p:spPr>
        <p:txBody>
          <a:bodyPr lIns="0" rIns="0" tIns="0" bIns="0">
            <a:normAutofit/>
          </a:bodyPr>
          <a:p>
            <a:endParaRPr b="0" lang="en-US" sz="2000" spc="-1" strike="noStrike">
              <a:solidFill>
                <a:srgbClr val="000000"/>
              </a:solidFill>
              <a:latin typeface="Rockwel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1069920" y="484560"/>
            <a:ext cx="10058040" cy="1608840"/>
          </a:xfrm>
          <a:prstGeom prst="rect">
            <a:avLst/>
          </a:prstGeom>
        </p:spPr>
        <p:txBody>
          <a:bodyPr lIns="0" rIns="0" tIns="0" bIns="0" anchor="ctr">
            <a:noAutofit/>
          </a:bodyPr>
          <a:p>
            <a:endParaRPr b="0" lang="en-US" sz="1800" spc="-1" strike="noStrike">
              <a:solidFill>
                <a:srgbClr val="000000"/>
              </a:solidFill>
              <a:latin typeface="Rockwell"/>
            </a:endParaRPr>
          </a:p>
        </p:txBody>
      </p:sp>
      <p:sp>
        <p:nvSpPr>
          <p:cNvPr id="117" name="PlaceHolder 2"/>
          <p:cNvSpPr>
            <a:spLocks noGrp="1"/>
          </p:cNvSpPr>
          <p:nvPr>
            <p:ph type="body"/>
          </p:nvPr>
        </p:nvSpPr>
        <p:spPr>
          <a:xfrm>
            <a:off x="1069920" y="2121480"/>
            <a:ext cx="3238560" cy="1931760"/>
          </a:xfrm>
          <a:prstGeom prst="rect">
            <a:avLst/>
          </a:prstGeom>
        </p:spPr>
        <p:txBody>
          <a:bodyPr lIns="0" rIns="0" tIns="0" bIns="0">
            <a:normAutofit/>
          </a:bodyPr>
          <a:p>
            <a:endParaRPr b="0" lang="en-US" sz="2000" spc="-1" strike="noStrike">
              <a:solidFill>
                <a:srgbClr val="000000"/>
              </a:solidFill>
              <a:latin typeface="Rockwell"/>
            </a:endParaRPr>
          </a:p>
        </p:txBody>
      </p:sp>
      <p:sp>
        <p:nvSpPr>
          <p:cNvPr id="118" name="PlaceHolder 3"/>
          <p:cNvSpPr>
            <a:spLocks noGrp="1"/>
          </p:cNvSpPr>
          <p:nvPr>
            <p:ph type="body"/>
          </p:nvPr>
        </p:nvSpPr>
        <p:spPr>
          <a:xfrm>
            <a:off x="4470840" y="2121480"/>
            <a:ext cx="3238560" cy="1931760"/>
          </a:xfrm>
          <a:prstGeom prst="rect">
            <a:avLst/>
          </a:prstGeom>
        </p:spPr>
        <p:txBody>
          <a:bodyPr lIns="0" rIns="0" tIns="0" bIns="0">
            <a:normAutofit/>
          </a:bodyPr>
          <a:p>
            <a:endParaRPr b="0" lang="en-US" sz="2000" spc="-1" strike="noStrike">
              <a:solidFill>
                <a:srgbClr val="000000"/>
              </a:solidFill>
              <a:latin typeface="Rockwell"/>
            </a:endParaRPr>
          </a:p>
        </p:txBody>
      </p:sp>
      <p:sp>
        <p:nvSpPr>
          <p:cNvPr id="119" name="PlaceHolder 4"/>
          <p:cNvSpPr>
            <a:spLocks noGrp="1"/>
          </p:cNvSpPr>
          <p:nvPr>
            <p:ph type="body"/>
          </p:nvPr>
        </p:nvSpPr>
        <p:spPr>
          <a:xfrm>
            <a:off x="7871760" y="2121480"/>
            <a:ext cx="3238560" cy="1931760"/>
          </a:xfrm>
          <a:prstGeom prst="rect">
            <a:avLst/>
          </a:prstGeom>
        </p:spPr>
        <p:txBody>
          <a:bodyPr lIns="0" rIns="0" tIns="0" bIns="0">
            <a:normAutofit/>
          </a:bodyPr>
          <a:p>
            <a:endParaRPr b="0" lang="en-US" sz="2000" spc="-1" strike="noStrike">
              <a:solidFill>
                <a:srgbClr val="000000"/>
              </a:solidFill>
              <a:latin typeface="Rockwell"/>
            </a:endParaRPr>
          </a:p>
        </p:txBody>
      </p:sp>
      <p:sp>
        <p:nvSpPr>
          <p:cNvPr id="120" name="PlaceHolder 5"/>
          <p:cNvSpPr>
            <a:spLocks noGrp="1"/>
          </p:cNvSpPr>
          <p:nvPr>
            <p:ph type="body"/>
          </p:nvPr>
        </p:nvSpPr>
        <p:spPr>
          <a:xfrm>
            <a:off x="1069920" y="4237200"/>
            <a:ext cx="3238560" cy="1931760"/>
          </a:xfrm>
          <a:prstGeom prst="rect">
            <a:avLst/>
          </a:prstGeom>
        </p:spPr>
        <p:txBody>
          <a:bodyPr lIns="0" rIns="0" tIns="0" bIns="0">
            <a:normAutofit/>
          </a:bodyPr>
          <a:p>
            <a:endParaRPr b="0" lang="en-US" sz="2000" spc="-1" strike="noStrike">
              <a:solidFill>
                <a:srgbClr val="000000"/>
              </a:solidFill>
              <a:latin typeface="Rockwell"/>
            </a:endParaRPr>
          </a:p>
        </p:txBody>
      </p:sp>
      <p:sp>
        <p:nvSpPr>
          <p:cNvPr id="121" name="PlaceHolder 6"/>
          <p:cNvSpPr>
            <a:spLocks noGrp="1"/>
          </p:cNvSpPr>
          <p:nvPr>
            <p:ph type="body"/>
          </p:nvPr>
        </p:nvSpPr>
        <p:spPr>
          <a:xfrm>
            <a:off x="4470840" y="4237200"/>
            <a:ext cx="3238560" cy="1931760"/>
          </a:xfrm>
          <a:prstGeom prst="rect">
            <a:avLst/>
          </a:prstGeom>
        </p:spPr>
        <p:txBody>
          <a:bodyPr lIns="0" rIns="0" tIns="0" bIns="0">
            <a:normAutofit/>
          </a:bodyPr>
          <a:p>
            <a:endParaRPr b="0" lang="en-US" sz="2000" spc="-1" strike="noStrike">
              <a:solidFill>
                <a:srgbClr val="000000"/>
              </a:solidFill>
              <a:latin typeface="Rockwell"/>
            </a:endParaRPr>
          </a:p>
        </p:txBody>
      </p:sp>
      <p:sp>
        <p:nvSpPr>
          <p:cNvPr id="122" name="PlaceHolder 7"/>
          <p:cNvSpPr>
            <a:spLocks noGrp="1"/>
          </p:cNvSpPr>
          <p:nvPr>
            <p:ph type="body"/>
          </p:nvPr>
        </p:nvSpPr>
        <p:spPr>
          <a:xfrm>
            <a:off x="7871760" y="4237200"/>
            <a:ext cx="3238560" cy="1931760"/>
          </a:xfrm>
          <a:prstGeom prst="rect">
            <a:avLst/>
          </a:prstGeom>
        </p:spPr>
        <p:txBody>
          <a:bodyPr lIns="0" rIns="0" tIns="0" bIns="0">
            <a:normAutofit/>
          </a:bodyPr>
          <a:p>
            <a:endParaRPr b="0" lang="en-US" sz="2000" spc="-1" strike="noStrike">
              <a:solidFill>
                <a:srgbClr val="000000"/>
              </a:solidFill>
              <a:latin typeface="Rockwell"/>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28" name="PlaceHolder 1"/>
          <p:cNvSpPr>
            <a:spLocks noGrp="1"/>
          </p:cNvSpPr>
          <p:nvPr>
            <p:ph type="title"/>
          </p:nvPr>
        </p:nvSpPr>
        <p:spPr>
          <a:xfrm>
            <a:off x="1069920" y="484560"/>
            <a:ext cx="10058040" cy="1608840"/>
          </a:xfrm>
          <a:prstGeom prst="rect">
            <a:avLst/>
          </a:prstGeom>
        </p:spPr>
        <p:txBody>
          <a:bodyPr lIns="0" rIns="0" tIns="0" bIns="0" anchor="ctr">
            <a:noAutofit/>
          </a:bodyPr>
          <a:p>
            <a:endParaRPr b="0" lang="en-US" sz="1800" spc="-1" strike="noStrike">
              <a:solidFill>
                <a:srgbClr val="000000"/>
              </a:solidFill>
              <a:latin typeface="Rockwell"/>
            </a:endParaRPr>
          </a:p>
        </p:txBody>
      </p:sp>
      <p:sp>
        <p:nvSpPr>
          <p:cNvPr id="129" name="PlaceHolder 2"/>
          <p:cNvSpPr>
            <a:spLocks noGrp="1"/>
          </p:cNvSpPr>
          <p:nvPr>
            <p:ph type="subTitle"/>
          </p:nvPr>
        </p:nvSpPr>
        <p:spPr>
          <a:xfrm>
            <a:off x="1069920" y="2121480"/>
            <a:ext cx="10058040" cy="405036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30" name="PlaceHolder 1"/>
          <p:cNvSpPr>
            <a:spLocks noGrp="1"/>
          </p:cNvSpPr>
          <p:nvPr>
            <p:ph type="title"/>
          </p:nvPr>
        </p:nvSpPr>
        <p:spPr>
          <a:xfrm>
            <a:off x="1069920" y="484560"/>
            <a:ext cx="10058040" cy="1608840"/>
          </a:xfrm>
          <a:prstGeom prst="rect">
            <a:avLst/>
          </a:prstGeom>
        </p:spPr>
        <p:txBody>
          <a:bodyPr lIns="0" rIns="0" tIns="0" bIns="0" anchor="ctr">
            <a:noAutofit/>
          </a:bodyPr>
          <a:p>
            <a:endParaRPr b="0" lang="en-US" sz="1800" spc="-1" strike="noStrike">
              <a:solidFill>
                <a:srgbClr val="000000"/>
              </a:solidFill>
              <a:latin typeface="Rockwell"/>
            </a:endParaRPr>
          </a:p>
        </p:txBody>
      </p:sp>
      <p:sp>
        <p:nvSpPr>
          <p:cNvPr id="131" name="PlaceHolder 2"/>
          <p:cNvSpPr>
            <a:spLocks noGrp="1"/>
          </p:cNvSpPr>
          <p:nvPr>
            <p:ph type="body"/>
          </p:nvPr>
        </p:nvSpPr>
        <p:spPr>
          <a:xfrm>
            <a:off x="1069920" y="2121480"/>
            <a:ext cx="10058040" cy="4050360"/>
          </a:xfrm>
          <a:prstGeom prst="rect">
            <a:avLst/>
          </a:prstGeom>
        </p:spPr>
        <p:txBody>
          <a:bodyPr lIns="0" rIns="0" tIns="0" bIns="0">
            <a:normAutofit/>
          </a:bodyPr>
          <a:p>
            <a:endParaRPr b="0" lang="en-US" sz="2000" spc="-1" strike="noStrike">
              <a:solidFill>
                <a:srgbClr val="000000"/>
              </a:solidFill>
              <a:latin typeface="Rockwel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1069920" y="484560"/>
            <a:ext cx="10058040" cy="1608840"/>
          </a:xfrm>
          <a:prstGeom prst="rect">
            <a:avLst/>
          </a:prstGeom>
        </p:spPr>
        <p:txBody>
          <a:bodyPr lIns="0" rIns="0" tIns="0" bIns="0" anchor="ctr">
            <a:noAutofit/>
          </a:bodyPr>
          <a:p>
            <a:endParaRPr b="0" lang="en-US" sz="1800" spc="-1" strike="noStrike">
              <a:solidFill>
                <a:srgbClr val="000000"/>
              </a:solidFill>
              <a:latin typeface="Rockwell"/>
            </a:endParaRPr>
          </a:p>
        </p:txBody>
      </p:sp>
      <p:sp>
        <p:nvSpPr>
          <p:cNvPr id="10" name="PlaceHolder 2"/>
          <p:cNvSpPr>
            <a:spLocks noGrp="1"/>
          </p:cNvSpPr>
          <p:nvPr>
            <p:ph type="body"/>
          </p:nvPr>
        </p:nvSpPr>
        <p:spPr>
          <a:xfrm>
            <a:off x="1069920" y="2121480"/>
            <a:ext cx="4908240" cy="4050360"/>
          </a:xfrm>
          <a:prstGeom prst="rect">
            <a:avLst/>
          </a:prstGeom>
        </p:spPr>
        <p:txBody>
          <a:bodyPr lIns="0" rIns="0" tIns="0" bIns="0">
            <a:normAutofit/>
          </a:bodyPr>
          <a:p>
            <a:endParaRPr b="0" lang="en-US" sz="2000" spc="-1" strike="noStrike">
              <a:solidFill>
                <a:srgbClr val="000000"/>
              </a:solidFill>
              <a:latin typeface="Rockwell"/>
            </a:endParaRPr>
          </a:p>
        </p:txBody>
      </p:sp>
      <p:sp>
        <p:nvSpPr>
          <p:cNvPr id="11" name="PlaceHolder 3"/>
          <p:cNvSpPr>
            <a:spLocks noGrp="1"/>
          </p:cNvSpPr>
          <p:nvPr>
            <p:ph type="body"/>
          </p:nvPr>
        </p:nvSpPr>
        <p:spPr>
          <a:xfrm>
            <a:off x="6224040" y="2121480"/>
            <a:ext cx="4908240" cy="4050360"/>
          </a:xfrm>
          <a:prstGeom prst="rect">
            <a:avLst/>
          </a:prstGeom>
        </p:spPr>
        <p:txBody>
          <a:bodyPr lIns="0" rIns="0" tIns="0" bIns="0">
            <a:normAutofit/>
          </a:bodyPr>
          <a:p>
            <a:endParaRPr b="0" lang="en-US" sz="2000" spc="-1" strike="noStrike">
              <a:solidFill>
                <a:srgbClr val="000000"/>
              </a:solidFill>
              <a:latin typeface="Rockwel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2" name="PlaceHolder 1"/>
          <p:cNvSpPr>
            <a:spLocks noGrp="1"/>
          </p:cNvSpPr>
          <p:nvPr>
            <p:ph type="title"/>
          </p:nvPr>
        </p:nvSpPr>
        <p:spPr>
          <a:xfrm>
            <a:off x="1069920" y="484560"/>
            <a:ext cx="10058040" cy="1608840"/>
          </a:xfrm>
          <a:prstGeom prst="rect">
            <a:avLst/>
          </a:prstGeom>
        </p:spPr>
        <p:txBody>
          <a:bodyPr lIns="0" rIns="0" tIns="0" bIns="0" anchor="ctr">
            <a:noAutofit/>
          </a:bodyPr>
          <a:p>
            <a:endParaRPr b="0" lang="en-US" sz="1800" spc="-1" strike="noStrike">
              <a:solidFill>
                <a:srgbClr val="000000"/>
              </a:solidFill>
              <a:latin typeface="Rockwell"/>
            </a:endParaRPr>
          </a:p>
        </p:txBody>
      </p:sp>
      <p:sp>
        <p:nvSpPr>
          <p:cNvPr id="133" name="PlaceHolder 2"/>
          <p:cNvSpPr>
            <a:spLocks noGrp="1"/>
          </p:cNvSpPr>
          <p:nvPr>
            <p:ph type="body"/>
          </p:nvPr>
        </p:nvSpPr>
        <p:spPr>
          <a:xfrm>
            <a:off x="1069920" y="2121480"/>
            <a:ext cx="4908240" cy="4050360"/>
          </a:xfrm>
          <a:prstGeom prst="rect">
            <a:avLst/>
          </a:prstGeom>
        </p:spPr>
        <p:txBody>
          <a:bodyPr lIns="0" rIns="0" tIns="0" bIns="0">
            <a:normAutofit/>
          </a:bodyPr>
          <a:p>
            <a:endParaRPr b="0" lang="en-US" sz="2000" spc="-1" strike="noStrike">
              <a:solidFill>
                <a:srgbClr val="000000"/>
              </a:solidFill>
              <a:latin typeface="Rockwell"/>
            </a:endParaRPr>
          </a:p>
        </p:txBody>
      </p:sp>
      <p:sp>
        <p:nvSpPr>
          <p:cNvPr id="134" name="PlaceHolder 3"/>
          <p:cNvSpPr>
            <a:spLocks noGrp="1"/>
          </p:cNvSpPr>
          <p:nvPr>
            <p:ph type="body"/>
          </p:nvPr>
        </p:nvSpPr>
        <p:spPr>
          <a:xfrm>
            <a:off x="6224040" y="2121480"/>
            <a:ext cx="4908240" cy="4050360"/>
          </a:xfrm>
          <a:prstGeom prst="rect">
            <a:avLst/>
          </a:prstGeom>
        </p:spPr>
        <p:txBody>
          <a:bodyPr lIns="0" rIns="0" tIns="0" bIns="0">
            <a:normAutofit/>
          </a:bodyPr>
          <a:p>
            <a:endParaRPr b="0" lang="en-US" sz="2000" spc="-1" strike="noStrike">
              <a:solidFill>
                <a:srgbClr val="000000"/>
              </a:solidFill>
              <a:latin typeface="Rockwel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5" name="PlaceHolder 1"/>
          <p:cNvSpPr>
            <a:spLocks noGrp="1"/>
          </p:cNvSpPr>
          <p:nvPr>
            <p:ph type="title"/>
          </p:nvPr>
        </p:nvSpPr>
        <p:spPr>
          <a:xfrm>
            <a:off x="1069920" y="484560"/>
            <a:ext cx="10058040" cy="1608840"/>
          </a:xfrm>
          <a:prstGeom prst="rect">
            <a:avLst/>
          </a:prstGeom>
        </p:spPr>
        <p:txBody>
          <a:bodyPr lIns="0" rIns="0" tIns="0" bIns="0" anchor="ctr">
            <a:noAutofit/>
          </a:bodyPr>
          <a:p>
            <a:endParaRPr b="0" lang="en-US" sz="1800" spc="-1" strike="noStrike">
              <a:solidFill>
                <a:srgbClr val="000000"/>
              </a:solidFill>
              <a:latin typeface="Rockwel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6" name="PlaceHolder 1"/>
          <p:cNvSpPr>
            <a:spLocks noGrp="1"/>
          </p:cNvSpPr>
          <p:nvPr>
            <p:ph type="subTitle"/>
          </p:nvPr>
        </p:nvSpPr>
        <p:spPr>
          <a:xfrm>
            <a:off x="1069920" y="484560"/>
            <a:ext cx="10058040" cy="745884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1069920" y="484560"/>
            <a:ext cx="10058040" cy="1608840"/>
          </a:xfrm>
          <a:prstGeom prst="rect">
            <a:avLst/>
          </a:prstGeom>
        </p:spPr>
        <p:txBody>
          <a:bodyPr lIns="0" rIns="0" tIns="0" bIns="0" anchor="ctr">
            <a:noAutofit/>
          </a:bodyPr>
          <a:p>
            <a:endParaRPr b="0" lang="en-US" sz="1800" spc="-1" strike="noStrike">
              <a:solidFill>
                <a:srgbClr val="000000"/>
              </a:solidFill>
              <a:latin typeface="Rockwell"/>
            </a:endParaRPr>
          </a:p>
        </p:txBody>
      </p:sp>
      <p:sp>
        <p:nvSpPr>
          <p:cNvPr id="138" name="PlaceHolder 2"/>
          <p:cNvSpPr>
            <a:spLocks noGrp="1"/>
          </p:cNvSpPr>
          <p:nvPr>
            <p:ph type="body"/>
          </p:nvPr>
        </p:nvSpPr>
        <p:spPr>
          <a:xfrm>
            <a:off x="1069920" y="2121480"/>
            <a:ext cx="4908240" cy="1931760"/>
          </a:xfrm>
          <a:prstGeom prst="rect">
            <a:avLst/>
          </a:prstGeom>
        </p:spPr>
        <p:txBody>
          <a:bodyPr lIns="0" rIns="0" tIns="0" bIns="0">
            <a:normAutofit/>
          </a:bodyPr>
          <a:p>
            <a:endParaRPr b="0" lang="en-US" sz="2000" spc="-1" strike="noStrike">
              <a:solidFill>
                <a:srgbClr val="000000"/>
              </a:solidFill>
              <a:latin typeface="Rockwell"/>
            </a:endParaRPr>
          </a:p>
        </p:txBody>
      </p:sp>
      <p:sp>
        <p:nvSpPr>
          <p:cNvPr id="139" name="PlaceHolder 3"/>
          <p:cNvSpPr>
            <a:spLocks noGrp="1"/>
          </p:cNvSpPr>
          <p:nvPr>
            <p:ph type="body"/>
          </p:nvPr>
        </p:nvSpPr>
        <p:spPr>
          <a:xfrm>
            <a:off x="6224040" y="2121480"/>
            <a:ext cx="4908240" cy="4050360"/>
          </a:xfrm>
          <a:prstGeom prst="rect">
            <a:avLst/>
          </a:prstGeom>
        </p:spPr>
        <p:txBody>
          <a:bodyPr lIns="0" rIns="0" tIns="0" bIns="0">
            <a:normAutofit/>
          </a:bodyPr>
          <a:p>
            <a:endParaRPr b="0" lang="en-US" sz="2000" spc="-1" strike="noStrike">
              <a:solidFill>
                <a:srgbClr val="000000"/>
              </a:solidFill>
              <a:latin typeface="Rockwell"/>
            </a:endParaRPr>
          </a:p>
        </p:txBody>
      </p:sp>
      <p:sp>
        <p:nvSpPr>
          <p:cNvPr id="140" name="PlaceHolder 4"/>
          <p:cNvSpPr>
            <a:spLocks noGrp="1"/>
          </p:cNvSpPr>
          <p:nvPr>
            <p:ph type="body"/>
          </p:nvPr>
        </p:nvSpPr>
        <p:spPr>
          <a:xfrm>
            <a:off x="1069920" y="4237200"/>
            <a:ext cx="4908240" cy="1931760"/>
          </a:xfrm>
          <a:prstGeom prst="rect">
            <a:avLst/>
          </a:prstGeom>
        </p:spPr>
        <p:txBody>
          <a:bodyPr lIns="0" rIns="0" tIns="0" bIns="0">
            <a:normAutofit/>
          </a:bodyPr>
          <a:p>
            <a:endParaRPr b="0" lang="en-US" sz="2000" spc="-1" strike="noStrike">
              <a:solidFill>
                <a:srgbClr val="000000"/>
              </a:solidFill>
              <a:latin typeface="Rockwel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41" name="PlaceHolder 1"/>
          <p:cNvSpPr>
            <a:spLocks noGrp="1"/>
          </p:cNvSpPr>
          <p:nvPr>
            <p:ph type="title"/>
          </p:nvPr>
        </p:nvSpPr>
        <p:spPr>
          <a:xfrm>
            <a:off x="1069920" y="484560"/>
            <a:ext cx="10058040" cy="1608840"/>
          </a:xfrm>
          <a:prstGeom prst="rect">
            <a:avLst/>
          </a:prstGeom>
        </p:spPr>
        <p:txBody>
          <a:bodyPr lIns="0" rIns="0" tIns="0" bIns="0" anchor="ctr">
            <a:noAutofit/>
          </a:bodyPr>
          <a:p>
            <a:endParaRPr b="0" lang="en-US" sz="1800" spc="-1" strike="noStrike">
              <a:solidFill>
                <a:srgbClr val="000000"/>
              </a:solidFill>
              <a:latin typeface="Rockwell"/>
            </a:endParaRPr>
          </a:p>
        </p:txBody>
      </p:sp>
      <p:sp>
        <p:nvSpPr>
          <p:cNvPr id="142" name="PlaceHolder 2"/>
          <p:cNvSpPr>
            <a:spLocks noGrp="1"/>
          </p:cNvSpPr>
          <p:nvPr>
            <p:ph type="body"/>
          </p:nvPr>
        </p:nvSpPr>
        <p:spPr>
          <a:xfrm>
            <a:off x="1069920" y="2121480"/>
            <a:ext cx="4908240" cy="4050360"/>
          </a:xfrm>
          <a:prstGeom prst="rect">
            <a:avLst/>
          </a:prstGeom>
        </p:spPr>
        <p:txBody>
          <a:bodyPr lIns="0" rIns="0" tIns="0" bIns="0">
            <a:normAutofit/>
          </a:bodyPr>
          <a:p>
            <a:endParaRPr b="0" lang="en-US" sz="2000" spc="-1" strike="noStrike">
              <a:solidFill>
                <a:srgbClr val="000000"/>
              </a:solidFill>
              <a:latin typeface="Rockwell"/>
            </a:endParaRPr>
          </a:p>
        </p:txBody>
      </p:sp>
      <p:sp>
        <p:nvSpPr>
          <p:cNvPr id="143" name="PlaceHolder 3"/>
          <p:cNvSpPr>
            <a:spLocks noGrp="1"/>
          </p:cNvSpPr>
          <p:nvPr>
            <p:ph type="body"/>
          </p:nvPr>
        </p:nvSpPr>
        <p:spPr>
          <a:xfrm>
            <a:off x="6224040" y="2121480"/>
            <a:ext cx="4908240" cy="1931760"/>
          </a:xfrm>
          <a:prstGeom prst="rect">
            <a:avLst/>
          </a:prstGeom>
        </p:spPr>
        <p:txBody>
          <a:bodyPr lIns="0" rIns="0" tIns="0" bIns="0">
            <a:normAutofit/>
          </a:bodyPr>
          <a:p>
            <a:endParaRPr b="0" lang="en-US" sz="2000" spc="-1" strike="noStrike">
              <a:solidFill>
                <a:srgbClr val="000000"/>
              </a:solidFill>
              <a:latin typeface="Rockwell"/>
            </a:endParaRPr>
          </a:p>
        </p:txBody>
      </p:sp>
      <p:sp>
        <p:nvSpPr>
          <p:cNvPr id="144" name="PlaceHolder 4"/>
          <p:cNvSpPr>
            <a:spLocks noGrp="1"/>
          </p:cNvSpPr>
          <p:nvPr>
            <p:ph type="body"/>
          </p:nvPr>
        </p:nvSpPr>
        <p:spPr>
          <a:xfrm>
            <a:off x="6224040" y="4237200"/>
            <a:ext cx="4908240" cy="1931760"/>
          </a:xfrm>
          <a:prstGeom prst="rect">
            <a:avLst/>
          </a:prstGeom>
        </p:spPr>
        <p:txBody>
          <a:bodyPr lIns="0" rIns="0" tIns="0" bIns="0">
            <a:normAutofit/>
          </a:bodyPr>
          <a:p>
            <a:endParaRPr b="0" lang="en-US" sz="2000" spc="-1" strike="noStrike">
              <a:solidFill>
                <a:srgbClr val="000000"/>
              </a:solidFill>
              <a:latin typeface="Rockwel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45" name="PlaceHolder 1"/>
          <p:cNvSpPr>
            <a:spLocks noGrp="1"/>
          </p:cNvSpPr>
          <p:nvPr>
            <p:ph type="title"/>
          </p:nvPr>
        </p:nvSpPr>
        <p:spPr>
          <a:xfrm>
            <a:off x="1069920" y="484560"/>
            <a:ext cx="10058040" cy="1608840"/>
          </a:xfrm>
          <a:prstGeom prst="rect">
            <a:avLst/>
          </a:prstGeom>
        </p:spPr>
        <p:txBody>
          <a:bodyPr lIns="0" rIns="0" tIns="0" bIns="0" anchor="ctr">
            <a:noAutofit/>
          </a:bodyPr>
          <a:p>
            <a:endParaRPr b="0" lang="en-US" sz="1800" spc="-1" strike="noStrike">
              <a:solidFill>
                <a:srgbClr val="000000"/>
              </a:solidFill>
              <a:latin typeface="Rockwell"/>
            </a:endParaRPr>
          </a:p>
        </p:txBody>
      </p:sp>
      <p:sp>
        <p:nvSpPr>
          <p:cNvPr id="146" name="PlaceHolder 2"/>
          <p:cNvSpPr>
            <a:spLocks noGrp="1"/>
          </p:cNvSpPr>
          <p:nvPr>
            <p:ph type="body"/>
          </p:nvPr>
        </p:nvSpPr>
        <p:spPr>
          <a:xfrm>
            <a:off x="1069920" y="2121480"/>
            <a:ext cx="4908240" cy="1931760"/>
          </a:xfrm>
          <a:prstGeom prst="rect">
            <a:avLst/>
          </a:prstGeom>
        </p:spPr>
        <p:txBody>
          <a:bodyPr lIns="0" rIns="0" tIns="0" bIns="0">
            <a:normAutofit/>
          </a:bodyPr>
          <a:p>
            <a:endParaRPr b="0" lang="en-US" sz="2000" spc="-1" strike="noStrike">
              <a:solidFill>
                <a:srgbClr val="000000"/>
              </a:solidFill>
              <a:latin typeface="Rockwell"/>
            </a:endParaRPr>
          </a:p>
        </p:txBody>
      </p:sp>
      <p:sp>
        <p:nvSpPr>
          <p:cNvPr id="147" name="PlaceHolder 3"/>
          <p:cNvSpPr>
            <a:spLocks noGrp="1"/>
          </p:cNvSpPr>
          <p:nvPr>
            <p:ph type="body"/>
          </p:nvPr>
        </p:nvSpPr>
        <p:spPr>
          <a:xfrm>
            <a:off x="6224040" y="2121480"/>
            <a:ext cx="4908240" cy="1931760"/>
          </a:xfrm>
          <a:prstGeom prst="rect">
            <a:avLst/>
          </a:prstGeom>
        </p:spPr>
        <p:txBody>
          <a:bodyPr lIns="0" rIns="0" tIns="0" bIns="0">
            <a:normAutofit/>
          </a:bodyPr>
          <a:p>
            <a:endParaRPr b="0" lang="en-US" sz="2000" spc="-1" strike="noStrike">
              <a:solidFill>
                <a:srgbClr val="000000"/>
              </a:solidFill>
              <a:latin typeface="Rockwell"/>
            </a:endParaRPr>
          </a:p>
        </p:txBody>
      </p:sp>
      <p:sp>
        <p:nvSpPr>
          <p:cNvPr id="148" name="PlaceHolder 4"/>
          <p:cNvSpPr>
            <a:spLocks noGrp="1"/>
          </p:cNvSpPr>
          <p:nvPr>
            <p:ph type="body"/>
          </p:nvPr>
        </p:nvSpPr>
        <p:spPr>
          <a:xfrm>
            <a:off x="1069920" y="4237200"/>
            <a:ext cx="10058040" cy="1931760"/>
          </a:xfrm>
          <a:prstGeom prst="rect">
            <a:avLst/>
          </a:prstGeom>
        </p:spPr>
        <p:txBody>
          <a:bodyPr lIns="0" rIns="0" tIns="0" bIns="0">
            <a:normAutofit/>
          </a:bodyPr>
          <a:p>
            <a:endParaRPr b="0" lang="en-US" sz="2000" spc="-1" strike="noStrike">
              <a:solidFill>
                <a:srgbClr val="000000"/>
              </a:solidFill>
              <a:latin typeface="Rockwel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49" name="PlaceHolder 1"/>
          <p:cNvSpPr>
            <a:spLocks noGrp="1"/>
          </p:cNvSpPr>
          <p:nvPr>
            <p:ph type="title"/>
          </p:nvPr>
        </p:nvSpPr>
        <p:spPr>
          <a:xfrm>
            <a:off x="1069920" y="484560"/>
            <a:ext cx="10058040" cy="1608840"/>
          </a:xfrm>
          <a:prstGeom prst="rect">
            <a:avLst/>
          </a:prstGeom>
        </p:spPr>
        <p:txBody>
          <a:bodyPr lIns="0" rIns="0" tIns="0" bIns="0" anchor="ctr">
            <a:noAutofit/>
          </a:bodyPr>
          <a:p>
            <a:endParaRPr b="0" lang="en-US" sz="1800" spc="-1" strike="noStrike">
              <a:solidFill>
                <a:srgbClr val="000000"/>
              </a:solidFill>
              <a:latin typeface="Rockwell"/>
            </a:endParaRPr>
          </a:p>
        </p:txBody>
      </p:sp>
      <p:sp>
        <p:nvSpPr>
          <p:cNvPr id="150" name="PlaceHolder 2"/>
          <p:cNvSpPr>
            <a:spLocks noGrp="1"/>
          </p:cNvSpPr>
          <p:nvPr>
            <p:ph type="body"/>
          </p:nvPr>
        </p:nvSpPr>
        <p:spPr>
          <a:xfrm>
            <a:off x="1069920" y="2121480"/>
            <a:ext cx="10058040" cy="1931760"/>
          </a:xfrm>
          <a:prstGeom prst="rect">
            <a:avLst/>
          </a:prstGeom>
        </p:spPr>
        <p:txBody>
          <a:bodyPr lIns="0" rIns="0" tIns="0" bIns="0">
            <a:normAutofit/>
          </a:bodyPr>
          <a:p>
            <a:endParaRPr b="0" lang="en-US" sz="2000" spc="-1" strike="noStrike">
              <a:solidFill>
                <a:srgbClr val="000000"/>
              </a:solidFill>
              <a:latin typeface="Rockwell"/>
            </a:endParaRPr>
          </a:p>
        </p:txBody>
      </p:sp>
      <p:sp>
        <p:nvSpPr>
          <p:cNvPr id="151" name="PlaceHolder 3"/>
          <p:cNvSpPr>
            <a:spLocks noGrp="1"/>
          </p:cNvSpPr>
          <p:nvPr>
            <p:ph type="body"/>
          </p:nvPr>
        </p:nvSpPr>
        <p:spPr>
          <a:xfrm>
            <a:off x="1069920" y="4237200"/>
            <a:ext cx="10058040" cy="1931760"/>
          </a:xfrm>
          <a:prstGeom prst="rect">
            <a:avLst/>
          </a:prstGeom>
        </p:spPr>
        <p:txBody>
          <a:bodyPr lIns="0" rIns="0" tIns="0" bIns="0">
            <a:normAutofit/>
          </a:bodyPr>
          <a:p>
            <a:endParaRPr b="0" lang="en-US" sz="2000" spc="-1" strike="noStrike">
              <a:solidFill>
                <a:srgbClr val="000000"/>
              </a:solidFill>
              <a:latin typeface="Rockwel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52" name="PlaceHolder 1"/>
          <p:cNvSpPr>
            <a:spLocks noGrp="1"/>
          </p:cNvSpPr>
          <p:nvPr>
            <p:ph type="title"/>
          </p:nvPr>
        </p:nvSpPr>
        <p:spPr>
          <a:xfrm>
            <a:off x="1069920" y="484560"/>
            <a:ext cx="10058040" cy="1608840"/>
          </a:xfrm>
          <a:prstGeom prst="rect">
            <a:avLst/>
          </a:prstGeom>
        </p:spPr>
        <p:txBody>
          <a:bodyPr lIns="0" rIns="0" tIns="0" bIns="0" anchor="ctr">
            <a:noAutofit/>
          </a:bodyPr>
          <a:p>
            <a:endParaRPr b="0" lang="en-US" sz="1800" spc="-1" strike="noStrike">
              <a:solidFill>
                <a:srgbClr val="000000"/>
              </a:solidFill>
              <a:latin typeface="Rockwell"/>
            </a:endParaRPr>
          </a:p>
        </p:txBody>
      </p:sp>
      <p:sp>
        <p:nvSpPr>
          <p:cNvPr id="153" name="PlaceHolder 2"/>
          <p:cNvSpPr>
            <a:spLocks noGrp="1"/>
          </p:cNvSpPr>
          <p:nvPr>
            <p:ph type="body"/>
          </p:nvPr>
        </p:nvSpPr>
        <p:spPr>
          <a:xfrm>
            <a:off x="1069920" y="2121480"/>
            <a:ext cx="4908240" cy="1931760"/>
          </a:xfrm>
          <a:prstGeom prst="rect">
            <a:avLst/>
          </a:prstGeom>
        </p:spPr>
        <p:txBody>
          <a:bodyPr lIns="0" rIns="0" tIns="0" bIns="0">
            <a:normAutofit/>
          </a:bodyPr>
          <a:p>
            <a:endParaRPr b="0" lang="en-US" sz="2000" spc="-1" strike="noStrike">
              <a:solidFill>
                <a:srgbClr val="000000"/>
              </a:solidFill>
              <a:latin typeface="Rockwell"/>
            </a:endParaRPr>
          </a:p>
        </p:txBody>
      </p:sp>
      <p:sp>
        <p:nvSpPr>
          <p:cNvPr id="154" name="PlaceHolder 3"/>
          <p:cNvSpPr>
            <a:spLocks noGrp="1"/>
          </p:cNvSpPr>
          <p:nvPr>
            <p:ph type="body"/>
          </p:nvPr>
        </p:nvSpPr>
        <p:spPr>
          <a:xfrm>
            <a:off x="6224040" y="2121480"/>
            <a:ext cx="4908240" cy="1931760"/>
          </a:xfrm>
          <a:prstGeom prst="rect">
            <a:avLst/>
          </a:prstGeom>
        </p:spPr>
        <p:txBody>
          <a:bodyPr lIns="0" rIns="0" tIns="0" bIns="0">
            <a:normAutofit/>
          </a:bodyPr>
          <a:p>
            <a:endParaRPr b="0" lang="en-US" sz="2000" spc="-1" strike="noStrike">
              <a:solidFill>
                <a:srgbClr val="000000"/>
              </a:solidFill>
              <a:latin typeface="Rockwell"/>
            </a:endParaRPr>
          </a:p>
        </p:txBody>
      </p:sp>
      <p:sp>
        <p:nvSpPr>
          <p:cNvPr id="155" name="PlaceHolder 4"/>
          <p:cNvSpPr>
            <a:spLocks noGrp="1"/>
          </p:cNvSpPr>
          <p:nvPr>
            <p:ph type="body"/>
          </p:nvPr>
        </p:nvSpPr>
        <p:spPr>
          <a:xfrm>
            <a:off x="1069920" y="4237200"/>
            <a:ext cx="4908240" cy="1931760"/>
          </a:xfrm>
          <a:prstGeom prst="rect">
            <a:avLst/>
          </a:prstGeom>
        </p:spPr>
        <p:txBody>
          <a:bodyPr lIns="0" rIns="0" tIns="0" bIns="0">
            <a:normAutofit/>
          </a:bodyPr>
          <a:p>
            <a:endParaRPr b="0" lang="en-US" sz="2000" spc="-1" strike="noStrike">
              <a:solidFill>
                <a:srgbClr val="000000"/>
              </a:solidFill>
              <a:latin typeface="Rockwell"/>
            </a:endParaRPr>
          </a:p>
        </p:txBody>
      </p:sp>
      <p:sp>
        <p:nvSpPr>
          <p:cNvPr id="156" name="PlaceHolder 5"/>
          <p:cNvSpPr>
            <a:spLocks noGrp="1"/>
          </p:cNvSpPr>
          <p:nvPr>
            <p:ph type="body"/>
          </p:nvPr>
        </p:nvSpPr>
        <p:spPr>
          <a:xfrm>
            <a:off x="6224040" y="4237200"/>
            <a:ext cx="4908240" cy="1931760"/>
          </a:xfrm>
          <a:prstGeom prst="rect">
            <a:avLst/>
          </a:prstGeom>
        </p:spPr>
        <p:txBody>
          <a:bodyPr lIns="0" rIns="0" tIns="0" bIns="0">
            <a:normAutofit/>
          </a:bodyPr>
          <a:p>
            <a:endParaRPr b="0" lang="en-US" sz="2000" spc="-1" strike="noStrike">
              <a:solidFill>
                <a:srgbClr val="000000"/>
              </a:solidFill>
              <a:latin typeface="Rockwel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57" name="PlaceHolder 1"/>
          <p:cNvSpPr>
            <a:spLocks noGrp="1"/>
          </p:cNvSpPr>
          <p:nvPr>
            <p:ph type="title"/>
          </p:nvPr>
        </p:nvSpPr>
        <p:spPr>
          <a:xfrm>
            <a:off x="1069920" y="484560"/>
            <a:ext cx="10058040" cy="1608840"/>
          </a:xfrm>
          <a:prstGeom prst="rect">
            <a:avLst/>
          </a:prstGeom>
        </p:spPr>
        <p:txBody>
          <a:bodyPr lIns="0" rIns="0" tIns="0" bIns="0" anchor="ctr">
            <a:noAutofit/>
          </a:bodyPr>
          <a:p>
            <a:endParaRPr b="0" lang="en-US" sz="1800" spc="-1" strike="noStrike">
              <a:solidFill>
                <a:srgbClr val="000000"/>
              </a:solidFill>
              <a:latin typeface="Rockwell"/>
            </a:endParaRPr>
          </a:p>
        </p:txBody>
      </p:sp>
      <p:sp>
        <p:nvSpPr>
          <p:cNvPr id="158" name="PlaceHolder 2"/>
          <p:cNvSpPr>
            <a:spLocks noGrp="1"/>
          </p:cNvSpPr>
          <p:nvPr>
            <p:ph type="body"/>
          </p:nvPr>
        </p:nvSpPr>
        <p:spPr>
          <a:xfrm>
            <a:off x="1069920" y="2121480"/>
            <a:ext cx="3238560" cy="1931760"/>
          </a:xfrm>
          <a:prstGeom prst="rect">
            <a:avLst/>
          </a:prstGeom>
        </p:spPr>
        <p:txBody>
          <a:bodyPr lIns="0" rIns="0" tIns="0" bIns="0">
            <a:normAutofit/>
          </a:bodyPr>
          <a:p>
            <a:endParaRPr b="0" lang="en-US" sz="2000" spc="-1" strike="noStrike">
              <a:solidFill>
                <a:srgbClr val="000000"/>
              </a:solidFill>
              <a:latin typeface="Rockwell"/>
            </a:endParaRPr>
          </a:p>
        </p:txBody>
      </p:sp>
      <p:sp>
        <p:nvSpPr>
          <p:cNvPr id="159" name="PlaceHolder 3"/>
          <p:cNvSpPr>
            <a:spLocks noGrp="1"/>
          </p:cNvSpPr>
          <p:nvPr>
            <p:ph type="body"/>
          </p:nvPr>
        </p:nvSpPr>
        <p:spPr>
          <a:xfrm>
            <a:off x="4470840" y="2121480"/>
            <a:ext cx="3238560" cy="1931760"/>
          </a:xfrm>
          <a:prstGeom prst="rect">
            <a:avLst/>
          </a:prstGeom>
        </p:spPr>
        <p:txBody>
          <a:bodyPr lIns="0" rIns="0" tIns="0" bIns="0">
            <a:normAutofit/>
          </a:bodyPr>
          <a:p>
            <a:endParaRPr b="0" lang="en-US" sz="2000" spc="-1" strike="noStrike">
              <a:solidFill>
                <a:srgbClr val="000000"/>
              </a:solidFill>
              <a:latin typeface="Rockwell"/>
            </a:endParaRPr>
          </a:p>
        </p:txBody>
      </p:sp>
      <p:sp>
        <p:nvSpPr>
          <p:cNvPr id="160" name="PlaceHolder 4"/>
          <p:cNvSpPr>
            <a:spLocks noGrp="1"/>
          </p:cNvSpPr>
          <p:nvPr>
            <p:ph type="body"/>
          </p:nvPr>
        </p:nvSpPr>
        <p:spPr>
          <a:xfrm>
            <a:off x="7871760" y="2121480"/>
            <a:ext cx="3238560" cy="1931760"/>
          </a:xfrm>
          <a:prstGeom prst="rect">
            <a:avLst/>
          </a:prstGeom>
        </p:spPr>
        <p:txBody>
          <a:bodyPr lIns="0" rIns="0" tIns="0" bIns="0">
            <a:normAutofit/>
          </a:bodyPr>
          <a:p>
            <a:endParaRPr b="0" lang="en-US" sz="2000" spc="-1" strike="noStrike">
              <a:solidFill>
                <a:srgbClr val="000000"/>
              </a:solidFill>
              <a:latin typeface="Rockwell"/>
            </a:endParaRPr>
          </a:p>
        </p:txBody>
      </p:sp>
      <p:sp>
        <p:nvSpPr>
          <p:cNvPr id="161" name="PlaceHolder 5"/>
          <p:cNvSpPr>
            <a:spLocks noGrp="1"/>
          </p:cNvSpPr>
          <p:nvPr>
            <p:ph type="body"/>
          </p:nvPr>
        </p:nvSpPr>
        <p:spPr>
          <a:xfrm>
            <a:off x="1069920" y="4237200"/>
            <a:ext cx="3238560" cy="1931760"/>
          </a:xfrm>
          <a:prstGeom prst="rect">
            <a:avLst/>
          </a:prstGeom>
        </p:spPr>
        <p:txBody>
          <a:bodyPr lIns="0" rIns="0" tIns="0" bIns="0">
            <a:normAutofit/>
          </a:bodyPr>
          <a:p>
            <a:endParaRPr b="0" lang="en-US" sz="2000" spc="-1" strike="noStrike">
              <a:solidFill>
                <a:srgbClr val="000000"/>
              </a:solidFill>
              <a:latin typeface="Rockwell"/>
            </a:endParaRPr>
          </a:p>
        </p:txBody>
      </p:sp>
      <p:sp>
        <p:nvSpPr>
          <p:cNvPr id="162" name="PlaceHolder 6"/>
          <p:cNvSpPr>
            <a:spLocks noGrp="1"/>
          </p:cNvSpPr>
          <p:nvPr>
            <p:ph type="body"/>
          </p:nvPr>
        </p:nvSpPr>
        <p:spPr>
          <a:xfrm>
            <a:off x="4470840" y="4237200"/>
            <a:ext cx="3238560" cy="1931760"/>
          </a:xfrm>
          <a:prstGeom prst="rect">
            <a:avLst/>
          </a:prstGeom>
        </p:spPr>
        <p:txBody>
          <a:bodyPr lIns="0" rIns="0" tIns="0" bIns="0">
            <a:normAutofit/>
          </a:bodyPr>
          <a:p>
            <a:endParaRPr b="0" lang="en-US" sz="2000" spc="-1" strike="noStrike">
              <a:solidFill>
                <a:srgbClr val="000000"/>
              </a:solidFill>
              <a:latin typeface="Rockwell"/>
            </a:endParaRPr>
          </a:p>
        </p:txBody>
      </p:sp>
      <p:sp>
        <p:nvSpPr>
          <p:cNvPr id="163" name="PlaceHolder 7"/>
          <p:cNvSpPr>
            <a:spLocks noGrp="1"/>
          </p:cNvSpPr>
          <p:nvPr>
            <p:ph type="body"/>
          </p:nvPr>
        </p:nvSpPr>
        <p:spPr>
          <a:xfrm>
            <a:off x="7871760" y="4237200"/>
            <a:ext cx="3238560" cy="1931760"/>
          </a:xfrm>
          <a:prstGeom prst="rect">
            <a:avLst/>
          </a:prstGeom>
        </p:spPr>
        <p:txBody>
          <a:bodyPr lIns="0" rIns="0" tIns="0" bIns="0">
            <a:normAutofit/>
          </a:bodyPr>
          <a:p>
            <a:endParaRPr b="0" lang="en-US" sz="2000" spc="-1" strike="noStrike">
              <a:solidFill>
                <a:srgbClr val="000000"/>
              </a:solidFill>
              <a:latin typeface="Rockwell"/>
            </a:endParaRP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1069920" y="484560"/>
            <a:ext cx="10058040" cy="1608840"/>
          </a:xfrm>
          <a:prstGeom prst="rect">
            <a:avLst/>
          </a:prstGeom>
        </p:spPr>
        <p:txBody>
          <a:bodyPr lIns="0" rIns="0" tIns="0" bIns="0" anchor="ctr">
            <a:noAutofit/>
          </a:bodyPr>
          <a:p>
            <a:endParaRPr b="0" lang="en-US" sz="1800" spc="-1" strike="noStrike">
              <a:solidFill>
                <a:srgbClr val="000000"/>
              </a:solidFill>
              <a:latin typeface="Rockwell"/>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69" name="PlaceHolder 1"/>
          <p:cNvSpPr>
            <a:spLocks noGrp="1"/>
          </p:cNvSpPr>
          <p:nvPr>
            <p:ph type="title"/>
          </p:nvPr>
        </p:nvSpPr>
        <p:spPr>
          <a:xfrm>
            <a:off x="1069920" y="484560"/>
            <a:ext cx="10058040" cy="1608840"/>
          </a:xfrm>
          <a:prstGeom prst="rect">
            <a:avLst/>
          </a:prstGeom>
        </p:spPr>
        <p:txBody>
          <a:bodyPr lIns="0" rIns="0" tIns="0" bIns="0" anchor="ctr">
            <a:noAutofit/>
          </a:bodyPr>
          <a:p>
            <a:endParaRPr b="0" lang="en-US" sz="1800" spc="-1" strike="noStrike">
              <a:solidFill>
                <a:srgbClr val="000000"/>
              </a:solidFill>
              <a:latin typeface="Rockwell"/>
            </a:endParaRPr>
          </a:p>
        </p:txBody>
      </p:sp>
      <p:sp>
        <p:nvSpPr>
          <p:cNvPr id="170" name="PlaceHolder 2"/>
          <p:cNvSpPr>
            <a:spLocks noGrp="1"/>
          </p:cNvSpPr>
          <p:nvPr>
            <p:ph type="subTitle"/>
          </p:nvPr>
        </p:nvSpPr>
        <p:spPr>
          <a:xfrm>
            <a:off x="1069920" y="2121480"/>
            <a:ext cx="10058040" cy="405036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71" name="PlaceHolder 1"/>
          <p:cNvSpPr>
            <a:spLocks noGrp="1"/>
          </p:cNvSpPr>
          <p:nvPr>
            <p:ph type="title"/>
          </p:nvPr>
        </p:nvSpPr>
        <p:spPr>
          <a:xfrm>
            <a:off x="1069920" y="484560"/>
            <a:ext cx="10058040" cy="1608840"/>
          </a:xfrm>
          <a:prstGeom prst="rect">
            <a:avLst/>
          </a:prstGeom>
        </p:spPr>
        <p:txBody>
          <a:bodyPr lIns="0" rIns="0" tIns="0" bIns="0" anchor="ctr">
            <a:noAutofit/>
          </a:bodyPr>
          <a:p>
            <a:endParaRPr b="0" lang="en-US" sz="1800" spc="-1" strike="noStrike">
              <a:solidFill>
                <a:srgbClr val="000000"/>
              </a:solidFill>
              <a:latin typeface="Rockwell"/>
            </a:endParaRPr>
          </a:p>
        </p:txBody>
      </p:sp>
      <p:sp>
        <p:nvSpPr>
          <p:cNvPr id="172" name="PlaceHolder 2"/>
          <p:cNvSpPr>
            <a:spLocks noGrp="1"/>
          </p:cNvSpPr>
          <p:nvPr>
            <p:ph type="body"/>
          </p:nvPr>
        </p:nvSpPr>
        <p:spPr>
          <a:xfrm>
            <a:off x="1069920" y="2121480"/>
            <a:ext cx="10058040" cy="4050360"/>
          </a:xfrm>
          <a:prstGeom prst="rect">
            <a:avLst/>
          </a:prstGeom>
        </p:spPr>
        <p:txBody>
          <a:bodyPr lIns="0" rIns="0" tIns="0" bIns="0">
            <a:normAutofit/>
          </a:bodyPr>
          <a:p>
            <a:endParaRPr b="0" lang="en-US" sz="2000" spc="-1" strike="noStrike">
              <a:solidFill>
                <a:srgbClr val="000000"/>
              </a:solidFill>
              <a:latin typeface="Rockwell"/>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73" name="PlaceHolder 1"/>
          <p:cNvSpPr>
            <a:spLocks noGrp="1"/>
          </p:cNvSpPr>
          <p:nvPr>
            <p:ph type="title"/>
          </p:nvPr>
        </p:nvSpPr>
        <p:spPr>
          <a:xfrm>
            <a:off x="1069920" y="484560"/>
            <a:ext cx="10058040" cy="1608840"/>
          </a:xfrm>
          <a:prstGeom prst="rect">
            <a:avLst/>
          </a:prstGeom>
        </p:spPr>
        <p:txBody>
          <a:bodyPr lIns="0" rIns="0" tIns="0" bIns="0" anchor="ctr">
            <a:noAutofit/>
          </a:bodyPr>
          <a:p>
            <a:endParaRPr b="0" lang="en-US" sz="1800" spc="-1" strike="noStrike">
              <a:solidFill>
                <a:srgbClr val="000000"/>
              </a:solidFill>
              <a:latin typeface="Rockwell"/>
            </a:endParaRPr>
          </a:p>
        </p:txBody>
      </p:sp>
      <p:sp>
        <p:nvSpPr>
          <p:cNvPr id="174" name="PlaceHolder 2"/>
          <p:cNvSpPr>
            <a:spLocks noGrp="1"/>
          </p:cNvSpPr>
          <p:nvPr>
            <p:ph type="body"/>
          </p:nvPr>
        </p:nvSpPr>
        <p:spPr>
          <a:xfrm>
            <a:off x="1069920" y="2121480"/>
            <a:ext cx="4908240" cy="4050360"/>
          </a:xfrm>
          <a:prstGeom prst="rect">
            <a:avLst/>
          </a:prstGeom>
        </p:spPr>
        <p:txBody>
          <a:bodyPr lIns="0" rIns="0" tIns="0" bIns="0">
            <a:normAutofit/>
          </a:bodyPr>
          <a:p>
            <a:endParaRPr b="0" lang="en-US" sz="2000" spc="-1" strike="noStrike">
              <a:solidFill>
                <a:srgbClr val="000000"/>
              </a:solidFill>
              <a:latin typeface="Rockwell"/>
            </a:endParaRPr>
          </a:p>
        </p:txBody>
      </p:sp>
      <p:sp>
        <p:nvSpPr>
          <p:cNvPr id="175" name="PlaceHolder 3"/>
          <p:cNvSpPr>
            <a:spLocks noGrp="1"/>
          </p:cNvSpPr>
          <p:nvPr>
            <p:ph type="body"/>
          </p:nvPr>
        </p:nvSpPr>
        <p:spPr>
          <a:xfrm>
            <a:off x="6224040" y="2121480"/>
            <a:ext cx="4908240" cy="4050360"/>
          </a:xfrm>
          <a:prstGeom prst="rect">
            <a:avLst/>
          </a:prstGeom>
        </p:spPr>
        <p:txBody>
          <a:bodyPr lIns="0" rIns="0" tIns="0" bIns="0">
            <a:normAutofit/>
          </a:bodyPr>
          <a:p>
            <a:endParaRPr b="0" lang="en-US" sz="2000" spc="-1" strike="noStrike">
              <a:solidFill>
                <a:srgbClr val="000000"/>
              </a:solidFill>
              <a:latin typeface="Rockwell"/>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76" name="PlaceHolder 1"/>
          <p:cNvSpPr>
            <a:spLocks noGrp="1"/>
          </p:cNvSpPr>
          <p:nvPr>
            <p:ph type="title"/>
          </p:nvPr>
        </p:nvSpPr>
        <p:spPr>
          <a:xfrm>
            <a:off x="1069920" y="484560"/>
            <a:ext cx="10058040" cy="1608840"/>
          </a:xfrm>
          <a:prstGeom prst="rect">
            <a:avLst/>
          </a:prstGeom>
        </p:spPr>
        <p:txBody>
          <a:bodyPr lIns="0" rIns="0" tIns="0" bIns="0" anchor="ctr">
            <a:noAutofit/>
          </a:bodyPr>
          <a:p>
            <a:endParaRPr b="0" lang="en-US" sz="1800" spc="-1" strike="noStrike">
              <a:solidFill>
                <a:srgbClr val="000000"/>
              </a:solidFill>
              <a:latin typeface="Rockwell"/>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77" name="PlaceHolder 1"/>
          <p:cNvSpPr>
            <a:spLocks noGrp="1"/>
          </p:cNvSpPr>
          <p:nvPr>
            <p:ph type="subTitle"/>
          </p:nvPr>
        </p:nvSpPr>
        <p:spPr>
          <a:xfrm>
            <a:off x="1069920" y="484560"/>
            <a:ext cx="10058040" cy="745884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78" name="PlaceHolder 1"/>
          <p:cNvSpPr>
            <a:spLocks noGrp="1"/>
          </p:cNvSpPr>
          <p:nvPr>
            <p:ph type="title"/>
          </p:nvPr>
        </p:nvSpPr>
        <p:spPr>
          <a:xfrm>
            <a:off x="1069920" y="484560"/>
            <a:ext cx="10058040" cy="1608840"/>
          </a:xfrm>
          <a:prstGeom prst="rect">
            <a:avLst/>
          </a:prstGeom>
        </p:spPr>
        <p:txBody>
          <a:bodyPr lIns="0" rIns="0" tIns="0" bIns="0" anchor="ctr">
            <a:noAutofit/>
          </a:bodyPr>
          <a:p>
            <a:endParaRPr b="0" lang="en-US" sz="1800" spc="-1" strike="noStrike">
              <a:solidFill>
                <a:srgbClr val="000000"/>
              </a:solidFill>
              <a:latin typeface="Rockwell"/>
            </a:endParaRPr>
          </a:p>
        </p:txBody>
      </p:sp>
      <p:sp>
        <p:nvSpPr>
          <p:cNvPr id="179" name="PlaceHolder 2"/>
          <p:cNvSpPr>
            <a:spLocks noGrp="1"/>
          </p:cNvSpPr>
          <p:nvPr>
            <p:ph type="body"/>
          </p:nvPr>
        </p:nvSpPr>
        <p:spPr>
          <a:xfrm>
            <a:off x="1069920" y="2121480"/>
            <a:ext cx="4908240" cy="1931760"/>
          </a:xfrm>
          <a:prstGeom prst="rect">
            <a:avLst/>
          </a:prstGeom>
        </p:spPr>
        <p:txBody>
          <a:bodyPr lIns="0" rIns="0" tIns="0" bIns="0">
            <a:normAutofit/>
          </a:bodyPr>
          <a:p>
            <a:endParaRPr b="0" lang="en-US" sz="2000" spc="-1" strike="noStrike">
              <a:solidFill>
                <a:srgbClr val="000000"/>
              </a:solidFill>
              <a:latin typeface="Rockwell"/>
            </a:endParaRPr>
          </a:p>
        </p:txBody>
      </p:sp>
      <p:sp>
        <p:nvSpPr>
          <p:cNvPr id="180" name="PlaceHolder 3"/>
          <p:cNvSpPr>
            <a:spLocks noGrp="1"/>
          </p:cNvSpPr>
          <p:nvPr>
            <p:ph type="body"/>
          </p:nvPr>
        </p:nvSpPr>
        <p:spPr>
          <a:xfrm>
            <a:off x="6224040" y="2121480"/>
            <a:ext cx="4908240" cy="4050360"/>
          </a:xfrm>
          <a:prstGeom prst="rect">
            <a:avLst/>
          </a:prstGeom>
        </p:spPr>
        <p:txBody>
          <a:bodyPr lIns="0" rIns="0" tIns="0" bIns="0">
            <a:normAutofit/>
          </a:bodyPr>
          <a:p>
            <a:endParaRPr b="0" lang="en-US" sz="2000" spc="-1" strike="noStrike">
              <a:solidFill>
                <a:srgbClr val="000000"/>
              </a:solidFill>
              <a:latin typeface="Rockwell"/>
            </a:endParaRPr>
          </a:p>
        </p:txBody>
      </p:sp>
      <p:sp>
        <p:nvSpPr>
          <p:cNvPr id="181" name="PlaceHolder 4"/>
          <p:cNvSpPr>
            <a:spLocks noGrp="1"/>
          </p:cNvSpPr>
          <p:nvPr>
            <p:ph type="body"/>
          </p:nvPr>
        </p:nvSpPr>
        <p:spPr>
          <a:xfrm>
            <a:off x="1069920" y="4237200"/>
            <a:ext cx="4908240" cy="1931760"/>
          </a:xfrm>
          <a:prstGeom prst="rect">
            <a:avLst/>
          </a:prstGeom>
        </p:spPr>
        <p:txBody>
          <a:bodyPr lIns="0" rIns="0" tIns="0" bIns="0">
            <a:normAutofit/>
          </a:bodyPr>
          <a:p>
            <a:endParaRPr b="0" lang="en-US" sz="2000" spc="-1" strike="noStrike">
              <a:solidFill>
                <a:srgbClr val="000000"/>
              </a:solidFill>
              <a:latin typeface="Rockwell"/>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2" name="PlaceHolder 1"/>
          <p:cNvSpPr>
            <a:spLocks noGrp="1"/>
          </p:cNvSpPr>
          <p:nvPr>
            <p:ph type="title"/>
          </p:nvPr>
        </p:nvSpPr>
        <p:spPr>
          <a:xfrm>
            <a:off x="1069920" y="484560"/>
            <a:ext cx="10058040" cy="1608840"/>
          </a:xfrm>
          <a:prstGeom prst="rect">
            <a:avLst/>
          </a:prstGeom>
        </p:spPr>
        <p:txBody>
          <a:bodyPr lIns="0" rIns="0" tIns="0" bIns="0" anchor="ctr">
            <a:noAutofit/>
          </a:bodyPr>
          <a:p>
            <a:endParaRPr b="0" lang="en-US" sz="1800" spc="-1" strike="noStrike">
              <a:solidFill>
                <a:srgbClr val="000000"/>
              </a:solidFill>
              <a:latin typeface="Rockwell"/>
            </a:endParaRPr>
          </a:p>
        </p:txBody>
      </p:sp>
      <p:sp>
        <p:nvSpPr>
          <p:cNvPr id="183" name="PlaceHolder 2"/>
          <p:cNvSpPr>
            <a:spLocks noGrp="1"/>
          </p:cNvSpPr>
          <p:nvPr>
            <p:ph type="body"/>
          </p:nvPr>
        </p:nvSpPr>
        <p:spPr>
          <a:xfrm>
            <a:off x="1069920" y="2121480"/>
            <a:ext cx="4908240" cy="4050360"/>
          </a:xfrm>
          <a:prstGeom prst="rect">
            <a:avLst/>
          </a:prstGeom>
        </p:spPr>
        <p:txBody>
          <a:bodyPr lIns="0" rIns="0" tIns="0" bIns="0">
            <a:normAutofit/>
          </a:bodyPr>
          <a:p>
            <a:endParaRPr b="0" lang="en-US" sz="2000" spc="-1" strike="noStrike">
              <a:solidFill>
                <a:srgbClr val="000000"/>
              </a:solidFill>
              <a:latin typeface="Rockwell"/>
            </a:endParaRPr>
          </a:p>
        </p:txBody>
      </p:sp>
      <p:sp>
        <p:nvSpPr>
          <p:cNvPr id="184" name="PlaceHolder 3"/>
          <p:cNvSpPr>
            <a:spLocks noGrp="1"/>
          </p:cNvSpPr>
          <p:nvPr>
            <p:ph type="body"/>
          </p:nvPr>
        </p:nvSpPr>
        <p:spPr>
          <a:xfrm>
            <a:off x="6224040" y="2121480"/>
            <a:ext cx="4908240" cy="1931760"/>
          </a:xfrm>
          <a:prstGeom prst="rect">
            <a:avLst/>
          </a:prstGeom>
        </p:spPr>
        <p:txBody>
          <a:bodyPr lIns="0" rIns="0" tIns="0" bIns="0">
            <a:normAutofit/>
          </a:bodyPr>
          <a:p>
            <a:endParaRPr b="0" lang="en-US" sz="2000" spc="-1" strike="noStrike">
              <a:solidFill>
                <a:srgbClr val="000000"/>
              </a:solidFill>
              <a:latin typeface="Rockwell"/>
            </a:endParaRPr>
          </a:p>
        </p:txBody>
      </p:sp>
      <p:sp>
        <p:nvSpPr>
          <p:cNvPr id="185" name="PlaceHolder 4"/>
          <p:cNvSpPr>
            <a:spLocks noGrp="1"/>
          </p:cNvSpPr>
          <p:nvPr>
            <p:ph type="body"/>
          </p:nvPr>
        </p:nvSpPr>
        <p:spPr>
          <a:xfrm>
            <a:off x="6224040" y="4237200"/>
            <a:ext cx="4908240" cy="1931760"/>
          </a:xfrm>
          <a:prstGeom prst="rect">
            <a:avLst/>
          </a:prstGeom>
        </p:spPr>
        <p:txBody>
          <a:bodyPr lIns="0" rIns="0" tIns="0" bIns="0">
            <a:normAutofit/>
          </a:bodyPr>
          <a:p>
            <a:endParaRPr b="0" lang="en-US" sz="2000" spc="-1" strike="noStrike">
              <a:solidFill>
                <a:srgbClr val="000000"/>
              </a:solidFill>
              <a:latin typeface="Rockwell"/>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86" name="PlaceHolder 1"/>
          <p:cNvSpPr>
            <a:spLocks noGrp="1"/>
          </p:cNvSpPr>
          <p:nvPr>
            <p:ph type="title"/>
          </p:nvPr>
        </p:nvSpPr>
        <p:spPr>
          <a:xfrm>
            <a:off x="1069920" y="484560"/>
            <a:ext cx="10058040" cy="1608840"/>
          </a:xfrm>
          <a:prstGeom prst="rect">
            <a:avLst/>
          </a:prstGeom>
        </p:spPr>
        <p:txBody>
          <a:bodyPr lIns="0" rIns="0" tIns="0" bIns="0" anchor="ctr">
            <a:noAutofit/>
          </a:bodyPr>
          <a:p>
            <a:endParaRPr b="0" lang="en-US" sz="1800" spc="-1" strike="noStrike">
              <a:solidFill>
                <a:srgbClr val="000000"/>
              </a:solidFill>
              <a:latin typeface="Rockwell"/>
            </a:endParaRPr>
          </a:p>
        </p:txBody>
      </p:sp>
      <p:sp>
        <p:nvSpPr>
          <p:cNvPr id="187" name="PlaceHolder 2"/>
          <p:cNvSpPr>
            <a:spLocks noGrp="1"/>
          </p:cNvSpPr>
          <p:nvPr>
            <p:ph type="body"/>
          </p:nvPr>
        </p:nvSpPr>
        <p:spPr>
          <a:xfrm>
            <a:off x="1069920" y="2121480"/>
            <a:ext cx="4908240" cy="1931760"/>
          </a:xfrm>
          <a:prstGeom prst="rect">
            <a:avLst/>
          </a:prstGeom>
        </p:spPr>
        <p:txBody>
          <a:bodyPr lIns="0" rIns="0" tIns="0" bIns="0">
            <a:normAutofit/>
          </a:bodyPr>
          <a:p>
            <a:endParaRPr b="0" lang="en-US" sz="2000" spc="-1" strike="noStrike">
              <a:solidFill>
                <a:srgbClr val="000000"/>
              </a:solidFill>
              <a:latin typeface="Rockwell"/>
            </a:endParaRPr>
          </a:p>
        </p:txBody>
      </p:sp>
      <p:sp>
        <p:nvSpPr>
          <p:cNvPr id="188" name="PlaceHolder 3"/>
          <p:cNvSpPr>
            <a:spLocks noGrp="1"/>
          </p:cNvSpPr>
          <p:nvPr>
            <p:ph type="body"/>
          </p:nvPr>
        </p:nvSpPr>
        <p:spPr>
          <a:xfrm>
            <a:off x="6224040" y="2121480"/>
            <a:ext cx="4908240" cy="1931760"/>
          </a:xfrm>
          <a:prstGeom prst="rect">
            <a:avLst/>
          </a:prstGeom>
        </p:spPr>
        <p:txBody>
          <a:bodyPr lIns="0" rIns="0" tIns="0" bIns="0">
            <a:normAutofit/>
          </a:bodyPr>
          <a:p>
            <a:endParaRPr b="0" lang="en-US" sz="2000" spc="-1" strike="noStrike">
              <a:solidFill>
                <a:srgbClr val="000000"/>
              </a:solidFill>
              <a:latin typeface="Rockwell"/>
            </a:endParaRPr>
          </a:p>
        </p:txBody>
      </p:sp>
      <p:sp>
        <p:nvSpPr>
          <p:cNvPr id="189" name="PlaceHolder 4"/>
          <p:cNvSpPr>
            <a:spLocks noGrp="1"/>
          </p:cNvSpPr>
          <p:nvPr>
            <p:ph type="body"/>
          </p:nvPr>
        </p:nvSpPr>
        <p:spPr>
          <a:xfrm>
            <a:off x="1069920" y="4237200"/>
            <a:ext cx="10058040" cy="1931760"/>
          </a:xfrm>
          <a:prstGeom prst="rect">
            <a:avLst/>
          </a:prstGeom>
        </p:spPr>
        <p:txBody>
          <a:bodyPr lIns="0" rIns="0" tIns="0" bIns="0">
            <a:normAutofit/>
          </a:bodyPr>
          <a:p>
            <a:endParaRPr b="0" lang="en-US" sz="2000" spc="-1" strike="noStrike">
              <a:solidFill>
                <a:srgbClr val="000000"/>
              </a:solidFill>
              <a:latin typeface="Rockwell"/>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90" name="PlaceHolder 1"/>
          <p:cNvSpPr>
            <a:spLocks noGrp="1"/>
          </p:cNvSpPr>
          <p:nvPr>
            <p:ph type="title"/>
          </p:nvPr>
        </p:nvSpPr>
        <p:spPr>
          <a:xfrm>
            <a:off x="1069920" y="484560"/>
            <a:ext cx="10058040" cy="1608840"/>
          </a:xfrm>
          <a:prstGeom prst="rect">
            <a:avLst/>
          </a:prstGeom>
        </p:spPr>
        <p:txBody>
          <a:bodyPr lIns="0" rIns="0" tIns="0" bIns="0" anchor="ctr">
            <a:noAutofit/>
          </a:bodyPr>
          <a:p>
            <a:endParaRPr b="0" lang="en-US" sz="1800" spc="-1" strike="noStrike">
              <a:solidFill>
                <a:srgbClr val="000000"/>
              </a:solidFill>
              <a:latin typeface="Rockwell"/>
            </a:endParaRPr>
          </a:p>
        </p:txBody>
      </p:sp>
      <p:sp>
        <p:nvSpPr>
          <p:cNvPr id="191" name="PlaceHolder 2"/>
          <p:cNvSpPr>
            <a:spLocks noGrp="1"/>
          </p:cNvSpPr>
          <p:nvPr>
            <p:ph type="body"/>
          </p:nvPr>
        </p:nvSpPr>
        <p:spPr>
          <a:xfrm>
            <a:off x="1069920" y="2121480"/>
            <a:ext cx="10058040" cy="1931760"/>
          </a:xfrm>
          <a:prstGeom prst="rect">
            <a:avLst/>
          </a:prstGeom>
        </p:spPr>
        <p:txBody>
          <a:bodyPr lIns="0" rIns="0" tIns="0" bIns="0">
            <a:normAutofit/>
          </a:bodyPr>
          <a:p>
            <a:endParaRPr b="0" lang="en-US" sz="2000" spc="-1" strike="noStrike">
              <a:solidFill>
                <a:srgbClr val="000000"/>
              </a:solidFill>
              <a:latin typeface="Rockwell"/>
            </a:endParaRPr>
          </a:p>
        </p:txBody>
      </p:sp>
      <p:sp>
        <p:nvSpPr>
          <p:cNvPr id="192" name="PlaceHolder 3"/>
          <p:cNvSpPr>
            <a:spLocks noGrp="1"/>
          </p:cNvSpPr>
          <p:nvPr>
            <p:ph type="body"/>
          </p:nvPr>
        </p:nvSpPr>
        <p:spPr>
          <a:xfrm>
            <a:off x="1069920" y="4237200"/>
            <a:ext cx="10058040" cy="1931760"/>
          </a:xfrm>
          <a:prstGeom prst="rect">
            <a:avLst/>
          </a:prstGeom>
        </p:spPr>
        <p:txBody>
          <a:bodyPr lIns="0" rIns="0" tIns="0" bIns="0">
            <a:normAutofit/>
          </a:bodyPr>
          <a:p>
            <a:endParaRPr b="0" lang="en-US" sz="2000" spc="-1" strike="noStrike">
              <a:solidFill>
                <a:srgbClr val="000000"/>
              </a:solidFill>
              <a:latin typeface="Rockwell"/>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93" name="PlaceHolder 1"/>
          <p:cNvSpPr>
            <a:spLocks noGrp="1"/>
          </p:cNvSpPr>
          <p:nvPr>
            <p:ph type="title"/>
          </p:nvPr>
        </p:nvSpPr>
        <p:spPr>
          <a:xfrm>
            <a:off x="1069920" y="484560"/>
            <a:ext cx="10058040" cy="1608840"/>
          </a:xfrm>
          <a:prstGeom prst="rect">
            <a:avLst/>
          </a:prstGeom>
        </p:spPr>
        <p:txBody>
          <a:bodyPr lIns="0" rIns="0" tIns="0" bIns="0" anchor="ctr">
            <a:noAutofit/>
          </a:bodyPr>
          <a:p>
            <a:endParaRPr b="0" lang="en-US" sz="1800" spc="-1" strike="noStrike">
              <a:solidFill>
                <a:srgbClr val="000000"/>
              </a:solidFill>
              <a:latin typeface="Rockwell"/>
            </a:endParaRPr>
          </a:p>
        </p:txBody>
      </p:sp>
      <p:sp>
        <p:nvSpPr>
          <p:cNvPr id="194" name="PlaceHolder 2"/>
          <p:cNvSpPr>
            <a:spLocks noGrp="1"/>
          </p:cNvSpPr>
          <p:nvPr>
            <p:ph type="body"/>
          </p:nvPr>
        </p:nvSpPr>
        <p:spPr>
          <a:xfrm>
            <a:off x="1069920" y="2121480"/>
            <a:ext cx="4908240" cy="1931760"/>
          </a:xfrm>
          <a:prstGeom prst="rect">
            <a:avLst/>
          </a:prstGeom>
        </p:spPr>
        <p:txBody>
          <a:bodyPr lIns="0" rIns="0" tIns="0" bIns="0">
            <a:normAutofit/>
          </a:bodyPr>
          <a:p>
            <a:endParaRPr b="0" lang="en-US" sz="2000" spc="-1" strike="noStrike">
              <a:solidFill>
                <a:srgbClr val="000000"/>
              </a:solidFill>
              <a:latin typeface="Rockwell"/>
            </a:endParaRPr>
          </a:p>
        </p:txBody>
      </p:sp>
      <p:sp>
        <p:nvSpPr>
          <p:cNvPr id="195" name="PlaceHolder 3"/>
          <p:cNvSpPr>
            <a:spLocks noGrp="1"/>
          </p:cNvSpPr>
          <p:nvPr>
            <p:ph type="body"/>
          </p:nvPr>
        </p:nvSpPr>
        <p:spPr>
          <a:xfrm>
            <a:off x="6224040" y="2121480"/>
            <a:ext cx="4908240" cy="1931760"/>
          </a:xfrm>
          <a:prstGeom prst="rect">
            <a:avLst/>
          </a:prstGeom>
        </p:spPr>
        <p:txBody>
          <a:bodyPr lIns="0" rIns="0" tIns="0" bIns="0">
            <a:normAutofit/>
          </a:bodyPr>
          <a:p>
            <a:endParaRPr b="0" lang="en-US" sz="2000" spc="-1" strike="noStrike">
              <a:solidFill>
                <a:srgbClr val="000000"/>
              </a:solidFill>
              <a:latin typeface="Rockwell"/>
            </a:endParaRPr>
          </a:p>
        </p:txBody>
      </p:sp>
      <p:sp>
        <p:nvSpPr>
          <p:cNvPr id="196" name="PlaceHolder 4"/>
          <p:cNvSpPr>
            <a:spLocks noGrp="1"/>
          </p:cNvSpPr>
          <p:nvPr>
            <p:ph type="body"/>
          </p:nvPr>
        </p:nvSpPr>
        <p:spPr>
          <a:xfrm>
            <a:off x="1069920" y="4237200"/>
            <a:ext cx="4908240" cy="1931760"/>
          </a:xfrm>
          <a:prstGeom prst="rect">
            <a:avLst/>
          </a:prstGeom>
        </p:spPr>
        <p:txBody>
          <a:bodyPr lIns="0" rIns="0" tIns="0" bIns="0">
            <a:normAutofit/>
          </a:bodyPr>
          <a:p>
            <a:endParaRPr b="0" lang="en-US" sz="2000" spc="-1" strike="noStrike">
              <a:solidFill>
                <a:srgbClr val="000000"/>
              </a:solidFill>
              <a:latin typeface="Rockwell"/>
            </a:endParaRPr>
          </a:p>
        </p:txBody>
      </p:sp>
      <p:sp>
        <p:nvSpPr>
          <p:cNvPr id="197" name="PlaceHolder 5"/>
          <p:cNvSpPr>
            <a:spLocks noGrp="1"/>
          </p:cNvSpPr>
          <p:nvPr>
            <p:ph type="body"/>
          </p:nvPr>
        </p:nvSpPr>
        <p:spPr>
          <a:xfrm>
            <a:off x="6224040" y="4237200"/>
            <a:ext cx="4908240" cy="1931760"/>
          </a:xfrm>
          <a:prstGeom prst="rect">
            <a:avLst/>
          </a:prstGeom>
        </p:spPr>
        <p:txBody>
          <a:bodyPr lIns="0" rIns="0" tIns="0" bIns="0">
            <a:normAutofit/>
          </a:bodyPr>
          <a:p>
            <a:endParaRPr b="0" lang="en-US" sz="2000" spc="-1" strike="noStrike">
              <a:solidFill>
                <a:srgbClr val="000000"/>
              </a:solidFill>
              <a:latin typeface="Rockwel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1069920" y="484560"/>
            <a:ext cx="10058040" cy="745884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98" name="PlaceHolder 1"/>
          <p:cNvSpPr>
            <a:spLocks noGrp="1"/>
          </p:cNvSpPr>
          <p:nvPr>
            <p:ph type="title"/>
          </p:nvPr>
        </p:nvSpPr>
        <p:spPr>
          <a:xfrm>
            <a:off x="1069920" y="484560"/>
            <a:ext cx="10058040" cy="1608840"/>
          </a:xfrm>
          <a:prstGeom prst="rect">
            <a:avLst/>
          </a:prstGeom>
        </p:spPr>
        <p:txBody>
          <a:bodyPr lIns="0" rIns="0" tIns="0" bIns="0" anchor="ctr">
            <a:noAutofit/>
          </a:bodyPr>
          <a:p>
            <a:endParaRPr b="0" lang="en-US" sz="1800" spc="-1" strike="noStrike">
              <a:solidFill>
                <a:srgbClr val="000000"/>
              </a:solidFill>
              <a:latin typeface="Rockwell"/>
            </a:endParaRPr>
          </a:p>
        </p:txBody>
      </p:sp>
      <p:sp>
        <p:nvSpPr>
          <p:cNvPr id="199" name="PlaceHolder 2"/>
          <p:cNvSpPr>
            <a:spLocks noGrp="1"/>
          </p:cNvSpPr>
          <p:nvPr>
            <p:ph type="body"/>
          </p:nvPr>
        </p:nvSpPr>
        <p:spPr>
          <a:xfrm>
            <a:off x="1069920" y="2121480"/>
            <a:ext cx="3238560" cy="1931760"/>
          </a:xfrm>
          <a:prstGeom prst="rect">
            <a:avLst/>
          </a:prstGeom>
        </p:spPr>
        <p:txBody>
          <a:bodyPr lIns="0" rIns="0" tIns="0" bIns="0">
            <a:normAutofit/>
          </a:bodyPr>
          <a:p>
            <a:endParaRPr b="0" lang="en-US" sz="2000" spc="-1" strike="noStrike">
              <a:solidFill>
                <a:srgbClr val="000000"/>
              </a:solidFill>
              <a:latin typeface="Rockwell"/>
            </a:endParaRPr>
          </a:p>
        </p:txBody>
      </p:sp>
      <p:sp>
        <p:nvSpPr>
          <p:cNvPr id="200" name="PlaceHolder 3"/>
          <p:cNvSpPr>
            <a:spLocks noGrp="1"/>
          </p:cNvSpPr>
          <p:nvPr>
            <p:ph type="body"/>
          </p:nvPr>
        </p:nvSpPr>
        <p:spPr>
          <a:xfrm>
            <a:off x="4470840" y="2121480"/>
            <a:ext cx="3238560" cy="1931760"/>
          </a:xfrm>
          <a:prstGeom prst="rect">
            <a:avLst/>
          </a:prstGeom>
        </p:spPr>
        <p:txBody>
          <a:bodyPr lIns="0" rIns="0" tIns="0" bIns="0">
            <a:normAutofit/>
          </a:bodyPr>
          <a:p>
            <a:endParaRPr b="0" lang="en-US" sz="2000" spc="-1" strike="noStrike">
              <a:solidFill>
                <a:srgbClr val="000000"/>
              </a:solidFill>
              <a:latin typeface="Rockwell"/>
            </a:endParaRPr>
          </a:p>
        </p:txBody>
      </p:sp>
      <p:sp>
        <p:nvSpPr>
          <p:cNvPr id="201" name="PlaceHolder 4"/>
          <p:cNvSpPr>
            <a:spLocks noGrp="1"/>
          </p:cNvSpPr>
          <p:nvPr>
            <p:ph type="body"/>
          </p:nvPr>
        </p:nvSpPr>
        <p:spPr>
          <a:xfrm>
            <a:off x="7871760" y="2121480"/>
            <a:ext cx="3238560" cy="1931760"/>
          </a:xfrm>
          <a:prstGeom prst="rect">
            <a:avLst/>
          </a:prstGeom>
        </p:spPr>
        <p:txBody>
          <a:bodyPr lIns="0" rIns="0" tIns="0" bIns="0">
            <a:normAutofit/>
          </a:bodyPr>
          <a:p>
            <a:endParaRPr b="0" lang="en-US" sz="2000" spc="-1" strike="noStrike">
              <a:solidFill>
                <a:srgbClr val="000000"/>
              </a:solidFill>
              <a:latin typeface="Rockwell"/>
            </a:endParaRPr>
          </a:p>
        </p:txBody>
      </p:sp>
      <p:sp>
        <p:nvSpPr>
          <p:cNvPr id="202" name="PlaceHolder 5"/>
          <p:cNvSpPr>
            <a:spLocks noGrp="1"/>
          </p:cNvSpPr>
          <p:nvPr>
            <p:ph type="body"/>
          </p:nvPr>
        </p:nvSpPr>
        <p:spPr>
          <a:xfrm>
            <a:off x="1069920" y="4237200"/>
            <a:ext cx="3238560" cy="1931760"/>
          </a:xfrm>
          <a:prstGeom prst="rect">
            <a:avLst/>
          </a:prstGeom>
        </p:spPr>
        <p:txBody>
          <a:bodyPr lIns="0" rIns="0" tIns="0" bIns="0">
            <a:normAutofit/>
          </a:bodyPr>
          <a:p>
            <a:endParaRPr b="0" lang="en-US" sz="2000" spc="-1" strike="noStrike">
              <a:solidFill>
                <a:srgbClr val="000000"/>
              </a:solidFill>
              <a:latin typeface="Rockwell"/>
            </a:endParaRPr>
          </a:p>
        </p:txBody>
      </p:sp>
      <p:sp>
        <p:nvSpPr>
          <p:cNvPr id="203" name="PlaceHolder 6"/>
          <p:cNvSpPr>
            <a:spLocks noGrp="1"/>
          </p:cNvSpPr>
          <p:nvPr>
            <p:ph type="body"/>
          </p:nvPr>
        </p:nvSpPr>
        <p:spPr>
          <a:xfrm>
            <a:off x="4470840" y="4237200"/>
            <a:ext cx="3238560" cy="1931760"/>
          </a:xfrm>
          <a:prstGeom prst="rect">
            <a:avLst/>
          </a:prstGeom>
        </p:spPr>
        <p:txBody>
          <a:bodyPr lIns="0" rIns="0" tIns="0" bIns="0">
            <a:normAutofit/>
          </a:bodyPr>
          <a:p>
            <a:endParaRPr b="0" lang="en-US" sz="2000" spc="-1" strike="noStrike">
              <a:solidFill>
                <a:srgbClr val="000000"/>
              </a:solidFill>
              <a:latin typeface="Rockwell"/>
            </a:endParaRPr>
          </a:p>
        </p:txBody>
      </p:sp>
      <p:sp>
        <p:nvSpPr>
          <p:cNvPr id="204" name="PlaceHolder 7"/>
          <p:cNvSpPr>
            <a:spLocks noGrp="1"/>
          </p:cNvSpPr>
          <p:nvPr>
            <p:ph type="body"/>
          </p:nvPr>
        </p:nvSpPr>
        <p:spPr>
          <a:xfrm>
            <a:off x="7871760" y="4237200"/>
            <a:ext cx="3238560" cy="1931760"/>
          </a:xfrm>
          <a:prstGeom prst="rect">
            <a:avLst/>
          </a:prstGeom>
        </p:spPr>
        <p:txBody>
          <a:bodyPr lIns="0" rIns="0" tIns="0" bIns="0">
            <a:normAutofit/>
          </a:bodyPr>
          <a:p>
            <a:endParaRPr b="0" lang="en-US" sz="2000" spc="-1" strike="noStrike">
              <a:solidFill>
                <a:srgbClr val="000000"/>
              </a:solidFill>
              <a:latin typeface="Rockwell"/>
            </a:endParaRPr>
          </a:p>
        </p:txBody>
      </p:sp>
    </p:spTree>
  </p:cSld>
</p:sldLayout>
</file>

<file path=ppt/slideLayouts/slideLayout6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6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10" name="PlaceHolder 1"/>
          <p:cNvSpPr>
            <a:spLocks noGrp="1"/>
          </p:cNvSpPr>
          <p:nvPr>
            <p:ph type="title"/>
          </p:nvPr>
        </p:nvSpPr>
        <p:spPr>
          <a:xfrm>
            <a:off x="1069920" y="484560"/>
            <a:ext cx="10058040" cy="1608840"/>
          </a:xfrm>
          <a:prstGeom prst="rect">
            <a:avLst/>
          </a:prstGeom>
        </p:spPr>
        <p:txBody>
          <a:bodyPr lIns="0" rIns="0" tIns="0" bIns="0" anchor="ctr">
            <a:noAutofit/>
          </a:bodyPr>
          <a:p>
            <a:endParaRPr b="0" lang="en-US" sz="1800" spc="-1" strike="noStrike">
              <a:solidFill>
                <a:srgbClr val="000000"/>
              </a:solidFill>
              <a:latin typeface="Rockwell"/>
            </a:endParaRPr>
          </a:p>
        </p:txBody>
      </p:sp>
      <p:sp>
        <p:nvSpPr>
          <p:cNvPr id="211" name="PlaceHolder 2"/>
          <p:cNvSpPr>
            <a:spLocks noGrp="1"/>
          </p:cNvSpPr>
          <p:nvPr>
            <p:ph type="subTitle"/>
          </p:nvPr>
        </p:nvSpPr>
        <p:spPr>
          <a:xfrm>
            <a:off x="1069920" y="2121480"/>
            <a:ext cx="10058040" cy="405036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6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12" name="PlaceHolder 1"/>
          <p:cNvSpPr>
            <a:spLocks noGrp="1"/>
          </p:cNvSpPr>
          <p:nvPr>
            <p:ph type="title"/>
          </p:nvPr>
        </p:nvSpPr>
        <p:spPr>
          <a:xfrm>
            <a:off x="1069920" y="484560"/>
            <a:ext cx="10058040" cy="1608840"/>
          </a:xfrm>
          <a:prstGeom prst="rect">
            <a:avLst/>
          </a:prstGeom>
        </p:spPr>
        <p:txBody>
          <a:bodyPr lIns="0" rIns="0" tIns="0" bIns="0" anchor="ctr">
            <a:noAutofit/>
          </a:bodyPr>
          <a:p>
            <a:endParaRPr b="0" lang="en-US" sz="1800" spc="-1" strike="noStrike">
              <a:solidFill>
                <a:srgbClr val="000000"/>
              </a:solidFill>
              <a:latin typeface="Rockwell"/>
            </a:endParaRPr>
          </a:p>
        </p:txBody>
      </p:sp>
      <p:sp>
        <p:nvSpPr>
          <p:cNvPr id="213" name="PlaceHolder 2"/>
          <p:cNvSpPr>
            <a:spLocks noGrp="1"/>
          </p:cNvSpPr>
          <p:nvPr>
            <p:ph type="body"/>
          </p:nvPr>
        </p:nvSpPr>
        <p:spPr>
          <a:xfrm>
            <a:off x="1069920" y="2121480"/>
            <a:ext cx="10058040" cy="4050360"/>
          </a:xfrm>
          <a:prstGeom prst="rect">
            <a:avLst/>
          </a:prstGeom>
        </p:spPr>
        <p:txBody>
          <a:bodyPr lIns="0" rIns="0" tIns="0" bIns="0">
            <a:normAutofit/>
          </a:bodyPr>
          <a:p>
            <a:endParaRPr b="0" lang="en-US" sz="2000" spc="-1" strike="noStrike">
              <a:solidFill>
                <a:srgbClr val="000000"/>
              </a:solidFill>
              <a:latin typeface="Rockwell"/>
            </a:endParaRPr>
          </a:p>
        </p:txBody>
      </p:sp>
    </p:spTree>
  </p:cSld>
</p:sldLayout>
</file>

<file path=ppt/slideLayouts/slideLayout6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14" name="PlaceHolder 1"/>
          <p:cNvSpPr>
            <a:spLocks noGrp="1"/>
          </p:cNvSpPr>
          <p:nvPr>
            <p:ph type="title"/>
          </p:nvPr>
        </p:nvSpPr>
        <p:spPr>
          <a:xfrm>
            <a:off x="1069920" y="484560"/>
            <a:ext cx="10058040" cy="1608840"/>
          </a:xfrm>
          <a:prstGeom prst="rect">
            <a:avLst/>
          </a:prstGeom>
        </p:spPr>
        <p:txBody>
          <a:bodyPr lIns="0" rIns="0" tIns="0" bIns="0" anchor="ctr">
            <a:noAutofit/>
          </a:bodyPr>
          <a:p>
            <a:endParaRPr b="0" lang="en-US" sz="1800" spc="-1" strike="noStrike">
              <a:solidFill>
                <a:srgbClr val="000000"/>
              </a:solidFill>
              <a:latin typeface="Rockwell"/>
            </a:endParaRPr>
          </a:p>
        </p:txBody>
      </p:sp>
      <p:sp>
        <p:nvSpPr>
          <p:cNvPr id="215" name="PlaceHolder 2"/>
          <p:cNvSpPr>
            <a:spLocks noGrp="1"/>
          </p:cNvSpPr>
          <p:nvPr>
            <p:ph type="body"/>
          </p:nvPr>
        </p:nvSpPr>
        <p:spPr>
          <a:xfrm>
            <a:off x="1069920" y="2121480"/>
            <a:ext cx="4908240" cy="4050360"/>
          </a:xfrm>
          <a:prstGeom prst="rect">
            <a:avLst/>
          </a:prstGeom>
        </p:spPr>
        <p:txBody>
          <a:bodyPr lIns="0" rIns="0" tIns="0" bIns="0">
            <a:normAutofit/>
          </a:bodyPr>
          <a:p>
            <a:endParaRPr b="0" lang="en-US" sz="2000" spc="-1" strike="noStrike">
              <a:solidFill>
                <a:srgbClr val="000000"/>
              </a:solidFill>
              <a:latin typeface="Rockwell"/>
            </a:endParaRPr>
          </a:p>
        </p:txBody>
      </p:sp>
      <p:sp>
        <p:nvSpPr>
          <p:cNvPr id="216" name="PlaceHolder 3"/>
          <p:cNvSpPr>
            <a:spLocks noGrp="1"/>
          </p:cNvSpPr>
          <p:nvPr>
            <p:ph type="body"/>
          </p:nvPr>
        </p:nvSpPr>
        <p:spPr>
          <a:xfrm>
            <a:off x="6224040" y="2121480"/>
            <a:ext cx="4908240" cy="4050360"/>
          </a:xfrm>
          <a:prstGeom prst="rect">
            <a:avLst/>
          </a:prstGeom>
        </p:spPr>
        <p:txBody>
          <a:bodyPr lIns="0" rIns="0" tIns="0" bIns="0">
            <a:normAutofit/>
          </a:bodyPr>
          <a:p>
            <a:endParaRPr b="0" lang="en-US" sz="2000" spc="-1" strike="noStrike">
              <a:solidFill>
                <a:srgbClr val="000000"/>
              </a:solidFill>
              <a:latin typeface="Rockwell"/>
            </a:endParaRPr>
          </a:p>
        </p:txBody>
      </p:sp>
    </p:spTree>
  </p:cSld>
</p:sldLayout>
</file>

<file path=ppt/slideLayouts/slideLayout6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17" name="PlaceHolder 1"/>
          <p:cNvSpPr>
            <a:spLocks noGrp="1"/>
          </p:cNvSpPr>
          <p:nvPr>
            <p:ph type="title"/>
          </p:nvPr>
        </p:nvSpPr>
        <p:spPr>
          <a:xfrm>
            <a:off x="1069920" y="484560"/>
            <a:ext cx="10058040" cy="1608840"/>
          </a:xfrm>
          <a:prstGeom prst="rect">
            <a:avLst/>
          </a:prstGeom>
        </p:spPr>
        <p:txBody>
          <a:bodyPr lIns="0" rIns="0" tIns="0" bIns="0" anchor="ctr">
            <a:noAutofit/>
          </a:bodyPr>
          <a:p>
            <a:endParaRPr b="0" lang="en-US" sz="1800" spc="-1" strike="noStrike">
              <a:solidFill>
                <a:srgbClr val="000000"/>
              </a:solidFill>
              <a:latin typeface="Rockwell"/>
            </a:endParaRPr>
          </a:p>
        </p:txBody>
      </p:sp>
    </p:spTree>
  </p:cSld>
</p:sldLayout>
</file>

<file path=ppt/slideLayouts/slideLayout6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18" name="PlaceHolder 1"/>
          <p:cNvSpPr>
            <a:spLocks noGrp="1"/>
          </p:cNvSpPr>
          <p:nvPr>
            <p:ph type="subTitle"/>
          </p:nvPr>
        </p:nvSpPr>
        <p:spPr>
          <a:xfrm>
            <a:off x="1069920" y="484560"/>
            <a:ext cx="10058040" cy="745884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6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19" name="PlaceHolder 1"/>
          <p:cNvSpPr>
            <a:spLocks noGrp="1"/>
          </p:cNvSpPr>
          <p:nvPr>
            <p:ph type="title"/>
          </p:nvPr>
        </p:nvSpPr>
        <p:spPr>
          <a:xfrm>
            <a:off x="1069920" y="484560"/>
            <a:ext cx="10058040" cy="1608840"/>
          </a:xfrm>
          <a:prstGeom prst="rect">
            <a:avLst/>
          </a:prstGeom>
        </p:spPr>
        <p:txBody>
          <a:bodyPr lIns="0" rIns="0" tIns="0" bIns="0" anchor="ctr">
            <a:noAutofit/>
          </a:bodyPr>
          <a:p>
            <a:endParaRPr b="0" lang="en-US" sz="1800" spc="-1" strike="noStrike">
              <a:solidFill>
                <a:srgbClr val="000000"/>
              </a:solidFill>
              <a:latin typeface="Rockwell"/>
            </a:endParaRPr>
          </a:p>
        </p:txBody>
      </p:sp>
      <p:sp>
        <p:nvSpPr>
          <p:cNvPr id="220" name="PlaceHolder 2"/>
          <p:cNvSpPr>
            <a:spLocks noGrp="1"/>
          </p:cNvSpPr>
          <p:nvPr>
            <p:ph type="body"/>
          </p:nvPr>
        </p:nvSpPr>
        <p:spPr>
          <a:xfrm>
            <a:off x="1069920" y="2121480"/>
            <a:ext cx="4908240" cy="1931760"/>
          </a:xfrm>
          <a:prstGeom prst="rect">
            <a:avLst/>
          </a:prstGeom>
        </p:spPr>
        <p:txBody>
          <a:bodyPr lIns="0" rIns="0" tIns="0" bIns="0">
            <a:normAutofit/>
          </a:bodyPr>
          <a:p>
            <a:endParaRPr b="0" lang="en-US" sz="2000" spc="-1" strike="noStrike">
              <a:solidFill>
                <a:srgbClr val="000000"/>
              </a:solidFill>
              <a:latin typeface="Rockwell"/>
            </a:endParaRPr>
          </a:p>
        </p:txBody>
      </p:sp>
      <p:sp>
        <p:nvSpPr>
          <p:cNvPr id="221" name="PlaceHolder 3"/>
          <p:cNvSpPr>
            <a:spLocks noGrp="1"/>
          </p:cNvSpPr>
          <p:nvPr>
            <p:ph type="body"/>
          </p:nvPr>
        </p:nvSpPr>
        <p:spPr>
          <a:xfrm>
            <a:off x="6224040" y="2121480"/>
            <a:ext cx="4908240" cy="4050360"/>
          </a:xfrm>
          <a:prstGeom prst="rect">
            <a:avLst/>
          </a:prstGeom>
        </p:spPr>
        <p:txBody>
          <a:bodyPr lIns="0" rIns="0" tIns="0" bIns="0">
            <a:normAutofit/>
          </a:bodyPr>
          <a:p>
            <a:endParaRPr b="0" lang="en-US" sz="2000" spc="-1" strike="noStrike">
              <a:solidFill>
                <a:srgbClr val="000000"/>
              </a:solidFill>
              <a:latin typeface="Rockwell"/>
            </a:endParaRPr>
          </a:p>
        </p:txBody>
      </p:sp>
      <p:sp>
        <p:nvSpPr>
          <p:cNvPr id="222" name="PlaceHolder 4"/>
          <p:cNvSpPr>
            <a:spLocks noGrp="1"/>
          </p:cNvSpPr>
          <p:nvPr>
            <p:ph type="body"/>
          </p:nvPr>
        </p:nvSpPr>
        <p:spPr>
          <a:xfrm>
            <a:off x="1069920" y="4237200"/>
            <a:ext cx="4908240" cy="1931760"/>
          </a:xfrm>
          <a:prstGeom prst="rect">
            <a:avLst/>
          </a:prstGeom>
        </p:spPr>
        <p:txBody>
          <a:bodyPr lIns="0" rIns="0" tIns="0" bIns="0">
            <a:normAutofit/>
          </a:bodyPr>
          <a:p>
            <a:endParaRPr b="0" lang="en-US" sz="2000" spc="-1" strike="noStrike">
              <a:solidFill>
                <a:srgbClr val="000000"/>
              </a:solidFill>
              <a:latin typeface="Rockwell"/>
            </a:endParaRPr>
          </a:p>
        </p:txBody>
      </p:sp>
    </p:spTree>
  </p:cSld>
</p:sldLayout>
</file>

<file path=ppt/slideLayouts/slideLayout6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23" name="PlaceHolder 1"/>
          <p:cNvSpPr>
            <a:spLocks noGrp="1"/>
          </p:cNvSpPr>
          <p:nvPr>
            <p:ph type="title"/>
          </p:nvPr>
        </p:nvSpPr>
        <p:spPr>
          <a:xfrm>
            <a:off x="1069920" y="484560"/>
            <a:ext cx="10058040" cy="1608840"/>
          </a:xfrm>
          <a:prstGeom prst="rect">
            <a:avLst/>
          </a:prstGeom>
        </p:spPr>
        <p:txBody>
          <a:bodyPr lIns="0" rIns="0" tIns="0" bIns="0" anchor="ctr">
            <a:noAutofit/>
          </a:bodyPr>
          <a:p>
            <a:endParaRPr b="0" lang="en-US" sz="1800" spc="-1" strike="noStrike">
              <a:solidFill>
                <a:srgbClr val="000000"/>
              </a:solidFill>
              <a:latin typeface="Rockwell"/>
            </a:endParaRPr>
          </a:p>
        </p:txBody>
      </p:sp>
      <p:sp>
        <p:nvSpPr>
          <p:cNvPr id="224" name="PlaceHolder 2"/>
          <p:cNvSpPr>
            <a:spLocks noGrp="1"/>
          </p:cNvSpPr>
          <p:nvPr>
            <p:ph type="body"/>
          </p:nvPr>
        </p:nvSpPr>
        <p:spPr>
          <a:xfrm>
            <a:off x="1069920" y="2121480"/>
            <a:ext cx="4908240" cy="4050360"/>
          </a:xfrm>
          <a:prstGeom prst="rect">
            <a:avLst/>
          </a:prstGeom>
        </p:spPr>
        <p:txBody>
          <a:bodyPr lIns="0" rIns="0" tIns="0" bIns="0">
            <a:normAutofit/>
          </a:bodyPr>
          <a:p>
            <a:endParaRPr b="0" lang="en-US" sz="2000" spc="-1" strike="noStrike">
              <a:solidFill>
                <a:srgbClr val="000000"/>
              </a:solidFill>
              <a:latin typeface="Rockwell"/>
            </a:endParaRPr>
          </a:p>
        </p:txBody>
      </p:sp>
      <p:sp>
        <p:nvSpPr>
          <p:cNvPr id="225" name="PlaceHolder 3"/>
          <p:cNvSpPr>
            <a:spLocks noGrp="1"/>
          </p:cNvSpPr>
          <p:nvPr>
            <p:ph type="body"/>
          </p:nvPr>
        </p:nvSpPr>
        <p:spPr>
          <a:xfrm>
            <a:off x="6224040" y="2121480"/>
            <a:ext cx="4908240" cy="1931760"/>
          </a:xfrm>
          <a:prstGeom prst="rect">
            <a:avLst/>
          </a:prstGeom>
        </p:spPr>
        <p:txBody>
          <a:bodyPr lIns="0" rIns="0" tIns="0" bIns="0">
            <a:normAutofit/>
          </a:bodyPr>
          <a:p>
            <a:endParaRPr b="0" lang="en-US" sz="2000" spc="-1" strike="noStrike">
              <a:solidFill>
                <a:srgbClr val="000000"/>
              </a:solidFill>
              <a:latin typeface="Rockwell"/>
            </a:endParaRPr>
          </a:p>
        </p:txBody>
      </p:sp>
      <p:sp>
        <p:nvSpPr>
          <p:cNvPr id="226" name="PlaceHolder 4"/>
          <p:cNvSpPr>
            <a:spLocks noGrp="1"/>
          </p:cNvSpPr>
          <p:nvPr>
            <p:ph type="body"/>
          </p:nvPr>
        </p:nvSpPr>
        <p:spPr>
          <a:xfrm>
            <a:off x="6224040" y="4237200"/>
            <a:ext cx="4908240" cy="1931760"/>
          </a:xfrm>
          <a:prstGeom prst="rect">
            <a:avLst/>
          </a:prstGeom>
        </p:spPr>
        <p:txBody>
          <a:bodyPr lIns="0" rIns="0" tIns="0" bIns="0">
            <a:normAutofit/>
          </a:bodyPr>
          <a:p>
            <a:endParaRPr b="0" lang="en-US" sz="2000" spc="-1" strike="noStrike">
              <a:solidFill>
                <a:srgbClr val="000000"/>
              </a:solidFill>
              <a:latin typeface="Rockwell"/>
            </a:endParaRPr>
          </a:p>
        </p:txBody>
      </p:sp>
    </p:spTree>
  </p:cSld>
</p:sldLayout>
</file>

<file path=ppt/slideLayouts/slideLayout6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7" name="PlaceHolder 1"/>
          <p:cNvSpPr>
            <a:spLocks noGrp="1"/>
          </p:cNvSpPr>
          <p:nvPr>
            <p:ph type="title"/>
          </p:nvPr>
        </p:nvSpPr>
        <p:spPr>
          <a:xfrm>
            <a:off x="1069920" y="484560"/>
            <a:ext cx="10058040" cy="1608840"/>
          </a:xfrm>
          <a:prstGeom prst="rect">
            <a:avLst/>
          </a:prstGeom>
        </p:spPr>
        <p:txBody>
          <a:bodyPr lIns="0" rIns="0" tIns="0" bIns="0" anchor="ctr">
            <a:noAutofit/>
          </a:bodyPr>
          <a:p>
            <a:endParaRPr b="0" lang="en-US" sz="1800" spc="-1" strike="noStrike">
              <a:solidFill>
                <a:srgbClr val="000000"/>
              </a:solidFill>
              <a:latin typeface="Rockwell"/>
            </a:endParaRPr>
          </a:p>
        </p:txBody>
      </p:sp>
      <p:sp>
        <p:nvSpPr>
          <p:cNvPr id="228" name="PlaceHolder 2"/>
          <p:cNvSpPr>
            <a:spLocks noGrp="1"/>
          </p:cNvSpPr>
          <p:nvPr>
            <p:ph type="body"/>
          </p:nvPr>
        </p:nvSpPr>
        <p:spPr>
          <a:xfrm>
            <a:off x="1069920" y="2121480"/>
            <a:ext cx="4908240" cy="1931760"/>
          </a:xfrm>
          <a:prstGeom prst="rect">
            <a:avLst/>
          </a:prstGeom>
        </p:spPr>
        <p:txBody>
          <a:bodyPr lIns="0" rIns="0" tIns="0" bIns="0">
            <a:normAutofit/>
          </a:bodyPr>
          <a:p>
            <a:endParaRPr b="0" lang="en-US" sz="2000" spc="-1" strike="noStrike">
              <a:solidFill>
                <a:srgbClr val="000000"/>
              </a:solidFill>
              <a:latin typeface="Rockwell"/>
            </a:endParaRPr>
          </a:p>
        </p:txBody>
      </p:sp>
      <p:sp>
        <p:nvSpPr>
          <p:cNvPr id="229" name="PlaceHolder 3"/>
          <p:cNvSpPr>
            <a:spLocks noGrp="1"/>
          </p:cNvSpPr>
          <p:nvPr>
            <p:ph type="body"/>
          </p:nvPr>
        </p:nvSpPr>
        <p:spPr>
          <a:xfrm>
            <a:off x="6224040" y="2121480"/>
            <a:ext cx="4908240" cy="1931760"/>
          </a:xfrm>
          <a:prstGeom prst="rect">
            <a:avLst/>
          </a:prstGeom>
        </p:spPr>
        <p:txBody>
          <a:bodyPr lIns="0" rIns="0" tIns="0" bIns="0">
            <a:normAutofit/>
          </a:bodyPr>
          <a:p>
            <a:endParaRPr b="0" lang="en-US" sz="2000" spc="-1" strike="noStrike">
              <a:solidFill>
                <a:srgbClr val="000000"/>
              </a:solidFill>
              <a:latin typeface="Rockwell"/>
            </a:endParaRPr>
          </a:p>
        </p:txBody>
      </p:sp>
      <p:sp>
        <p:nvSpPr>
          <p:cNvPr id="230" name="PlaceHolder 4"/>
          <p:cNvSpPr>
            <a:spLocks noGrp="1"/>
          </p:cNvSpPr>
          <p:nvPr>
            <p:ph type="body"/>
          </p:nvPr>
        </p:nvSpPr>
        <p:spPr>
          <a:xfrm>
            <a:off x="1069920" y="4237200"/>
            <a:ext cx="10058040" cy="1931760"/>
          </a:xfrm>
          <a:prstGeom prst="rect">
            <a:avLst/>
          </a:prstGeom>
        </p:spPr>
        <p:txBody>
          <a:bodyPr lIns="0" rIns="0" tIns="0" bIns="0">
            <a:normAutofit/>
          </a:bodyPr>
          <a:p>
            <a:endParaRPr b="0" lang="en-US" sz="2000" spc="-1" strike="noStrike">
              <a:solidFill>
                <a:srgbClr val="000000"/>
              </a:solidFill>
              <a:latin typeface="Rockwel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1069920" y="484560"/>
            <a:ext cx="10058040" cy="1608840"/>
          </a:xfrm>
          <a:prstGeom prst="rect">
            <a:avLst/>
          </a:prstGeom>
        </p:spPr>
        <p:txBody>
          <a:bodyPr lIns="0" rIns="0" tIns="0" bIns="0" anchor="ctr">
            <a:noAutofit/>
          </a:bodyPr>
          <a:p>
            <a:endParaRPr b="0" lang="en-US" sz="1800" spc="-1" strike="noStrike">
              <a:solidFill>
                <a:srgbClr val="000000"/>
              </a:solidFill>
              <a:latin typeface="Rockwell"/>
            </a:endParaRPr>
          </a:p>
        </p:txBody>
      </p:sp>
      <p:sp>
        <p:nvSpPr>
          <p:cNvPr id="15" name="PlaceHolder 2"/>
          <p:cNvSpPr>
            <a:spLocks noGrp="1"/>
          </p:cNvSpPr>
          <p:nvPr>
            <p:ph type="body"/>
          </p:nvPr>
        </p:nvSpPr>
        <p:spPr>
          <a:xfrm>
            <a:off x="1069920" y="2121480"/>
            <a:ext cx="4908240" cy="1931760"/>
          </a:xfrm>
          <a:prstGeom prst="rect">
            <a:avLst/>
          </a:prstGeom>
        </p:spPr>
        <p:txBody>
          <a:bodyPr lIns="0" rIns="0" tIns="0" bIns="0">
            <a:normAutofit/>
          </a:bodyPr>
          <a:p>
            <a:endParaRPr b="0" lang="en-US" sz="2000" spc="-1" strike="noStrike">
              <a:solidFill>
                <a:srgbClr val="000000"/>
              </a:solidFill>
              <a:latin typeface="Rockwell"/>
            </a:endParaRPr>
          </a:p>
        </p:txBody>
      </p:sp>
      <p:sp>
        <p:nvSpPr>
          <p:cNvPr id="16" name="PlaceHolder 3"/>
          <p:cNvSpPr>
            <a:spLocks noGrp="1"/>
          </p:cNvSpPr>
          <p:nvPr>
            <p:ph type="body"/>
          </p:nvPr>
        </p:nvSpPr>
        <p:spPr>
          <a:xfrm>
            <a:off x="6224040" y="2121480"/>
            <a:ext cx="4908240" cy="4050360"/>
          </a:xfrm>
          <a:prstGeom prst="rect">
            <a:avLst/>
          </a:prstGeom>
        </p:spPr>
        <p:txBody>
          <a:bodyPr lIns="0" rIns="0" tIns="0" bIns="0">
            <a:normAutofit/>
          </a:bodyPr>
          <a:p>
            <a:endParaRPr b="0" lang="en-US" sz="2000" spc="-1" strike="noStrike">
              <a:solidFill>
                <a:srgbClr val="000000"/>
              </a:solidFill>
              <a:latin typeface="Rockwell"/>
            </a:endParaRPr>
          </a:p>
        </p:txBody>
      </p:sp>
      <p:sp>
        <p:nvSpPr>
          <p:cNvPr id="17" name="PlaceHolder 4"/>
          <p:cNvSpPr>
            <a:spLocks noGrp="1"/>
          </p:cNvSpPr>
          <p:nvPr>
            <p:ph type="body"/>
          </p:nvPr>
        </p:nvSpPr>
        <p:spPr>
          <a:xfrm>
            <a:off x="1069920" y="4237200"/>
            <a:ext cx="4908240" cy="1931760"/>
          </a:xfrm>
          <a:prstGeom prst="rect">
            <a:avLst/>
          </a:prstGeom>
        </p:spPr>
        <p:txBody>
          <a:bodyPr lIns="0" rIns="0" tIns="0" bIns="0">
            <a:normAutofit/>
          </a:bodyPr>
          <a:p>
            <a:endParaRPr b="0" lang="en-US" sz="2000" spc="-1" strike="noStrike">
              <a:solidFill>
                <a:srgbClr val="000000"/>
              </a:solidFill>
              <a:latin typeface="Rockwell"/>
            </a:endParaRPr>
          </a:p>
        </p:txBody>
      </p:sp>
    </p:spTree>
  </p:cSld>
</p:sldLayout>
</file>

<file path=ppt/slideLayouts/slideLayout7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1" name="PlaceHolder 1"/>
          <p:cNvSpPr>
            <a:spLocks noGrp="1"/>
          </p:cNvSpPr>
          <p:nvPr>
            <p:ph type="title"/>
          </p:nvPr>
        </p:nvSpPr>
        <p:spPr>
          <a:xfrm>
            <a:off x="1069920" y="484560"/>
            <a:ext cx="10058040" cy="1608840"/>
          </a:xfrm>
          <a:prstGeom prst="rect">
            <a:avLst/>
          </a:prstGeom>
        </p:spPr>
        <p:txBody>
          <a:bodyPr lIns="0" rIns="0" tIns="0" bIns="0" anchor="ctr">
            <a:noAutofit/>
          </a:bodyPr>
          <a:p>
            <a:endParaRPr b="0" lang="en-US" sz="1800" spc="-1" strike="noStrike">
              <a:solidFill>
                <a:srgbClr val="000000"/>
              </a:solidFill>
              <a:latin typeface="Rockwell"/>
            </a:endParaRPr>
          </a:p>
        </p:txBody>
      </p:sp>
      <p:sp>
        <p:nvSpPr>
          <p:cNvPr id="232" name="PlaceHolder 2"/>
          <p:cNvSpPr>
            <a:spLocks noGrp="1"/>
          </p:cNvSpPr>
          <p:nvPr>
            <p:ph type="body"/>
          </p:nvPr>
        </p:nvSpPr>
        <p:spPr>
          <a:xfrm>
            <a:off x="1069920" y="2121480"/>
            <a:ext cx="10058040" cy="1931760"/>
          </a:xfrm>
          <a:prstGeom prst="rect">
            <a:avLst/>
          </a:prstGeom>
        </p:spPr>
        <p:txBody>
          <a:bodyPr lIns="0" rIns="0" tIns="0" bIns="0">
            <a:normAutofit/>
          </a:bodyPr>
          <a:p>
            <a:endParaRPr b="0" lang="en-US" sz="2000" spc="-1" strike="noStrike">
              <a:solidFill>
                <a:srgbClr val="000000"/>
              </a:solidFill>
              <a:latin typeface="Rockwell"/>
            </a:endParaRPr>
          </a:p>
        </p:txBody>
      </p:sp>
      <p:sp>
        <p:nvSpPr>
          <p:cNvPr id="233" name="PlaceHolder 3"/>
          <p:cNvSpPr>
            <a:spLocks noGrp="1"/>
          </p:cNvSpPr>
          <p:nvPr>
            <p:ph type="body"/>
          </p:nvPr>
        </p:nvSpPr>
        <p:spPr>
          <a:xfrm>
            <a:off x="1069920" y="4237200"/>
            <a:ext cx="10058040" cy="1931760"/>
          </a:xfrm>
          <a:prstGeom prst="rect">
            <a:avLst/>
          </a:prstGeom>
        </p:spPr>
        <p:txBody>
          <a:bodyPr lIns="0" rIns="0" tIns="0" bIns="0">
            <a:normAutofit/>
          </a:bodyPr>
          <a:p>
            <a:endParaRPr b="0" lang="en-US" sz="2000" spc="-1" strike="noStrike">
              <a:solidFill>
                <a:srgbClr val="000000"/>
              </a:solidFill>
              <a:latin typeface="Rockwell"/>
            </a:endParaRPr>
          </a:p>
        </p:txBody>
      </p:sp>
    </p:spTree>
  </p:cSld>
</p:sldLayout>
</file>

<file path=ppt/slideLayouts/slideLayout7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34" name="PlaceHolder 1"/>
          <p:cNvSpPr>
            <a:spLocks noGrp="1"/>
          </p:cNvSpPr>
          <p:nvPr>
            <p:ph type="title"/>
          </p:nvPr>
        </p:nvSpPr>
        <p:spPr>
          <a:xfrm>
            <a:off x="1069920" y="484560"/>
            <a:ext cx="10058040" cy="1608840"/>
          </a:xfrm>
          <a:prstGeom prst="rect">
            <a:avLst/>
          </a:prstGeom>
        </p:spPr>
        <p:txBody>
          <a:bodyPr lIns="0" rIns="0" tIns="0" bIns="0" anchor="ctr">
            <a:noAutofit/>
          </a:bodyPr>
          <a:p>
            <a:endParaRPr b="0" lang="en-US" sz="1800" spc="-1" strike="noStrike">
              <a:solidFill>
                <a:srgbClr val="000000"/>
              </a:solidFill>
              <a:latin typeface="Rockwell"/>
            </a:endParaRPr>
          </a:p>
        </p:txBody>
      </p:sp>
      <p:sp>
        <p:nvSpPr>
          <p:cNvPr id="235" name="PlaceHolder 2"/>
          <p:cNvSpPr>
            <a:spLocks noGrp="1"/>
          </p:cNvSpPr>
          <p:nvPr>
            <p:ph type="body"/>
          </p:nvPr>
        </p:nvSpPr>
        <p:spPr>
          <a:xfrm>
            <a:off x="1069920" y="2121480"/>
            <a:ext cx="4908240" cy="1931760"/>
          </a:xfrm>
          <a:prstGeom prst="rect">
            <a:avLst/>
          </a:prstGeom>
        </p:spPr>
        <p:txBody>
          <a:bodyPr lIns="0" rIns="0" tIns="0" bIns="0">
            <a:normAutofit/>
          </a:bodyPr>
          <a:p>
            <a:endParaRPr b="0" lang="en-US" sz="2000" spc="-1" strike="noStrike">
              <a:solidFill>
                <a:srgbClr val="000000"/>
              </a:solidFill>
              <a:latin typeface="Rockwell"/>
            </a:endParaRPr>
          </a:p>
        </p:txBody>
      </p:sp>
      <p:sp>
        <p:nvSpPr>
          <p:cNvPr id="236" name="PlaceHolder 3"/>
          <p:cNvSpPr>
            <a:spLocks noGrp="1"/>
          </p:cNvSpPr>
          <p:nvPr>
            <p:ph type="body"/>
          </p:nvPr>
        </p:nvSpPr>
        <p:spPr>
          <a:xfrm>
            <a:off x="6224040" y="2121480"/>
            <a:ext cx="4908240" cy="1931760"/>
          </a:xfrm>
          <a:prstGeom prst="rect">
            <a:avLst/>
          </a:prstGeom>
        </p:spPr>
        <p:txBody>
          <a:bodyPr lIns="0" rIns="0" tIns="0" bIns="0">
            <a:normAutofit/>
          </a:bodyPr>
          <a:p>
            <a:endParaRPr b="0" lang="en-US" sz="2000" spc="-1" strike="noStrike">
              <a:solidFill>
                <a:srgbClr val="000000"/>
              </a:solidFill>
              <a:latin typeface="Rockwell"/>
            </a:endParaRPr>
          </a:p>
        </p:txBody>
      </p:sp>
      <p:sp>
        <p:nvSpPr>
          <p:cNvPr id="237" name="PlaceHolder 4"/>
          <p:cNvSpPr>
            <a:spLocks noGrp="1"/>
          </p:cNvSpPr>
          <p:nvPr>
            <p:ph type="body"/>
          </p:nvPr>
        </p:nvSpPr>
        <p:spPr>
          <a:xfrm>
            <a:off x="1069920" y="4237200"/>
            <a:ext cx="4908240" cy="1931760"/>
          </a:xfrm>
          <a:prstGeom prst="rect">
            <a:avLst/>
          </a:prstGeom>
        </p:spPr>
        <p:txBody>
          <a:bodyPr lIns="0" rIns="0" tIns="0" bIns="0">
            <a:normAutofit/>
          </a:bodyPr>
          <a:p>
            <a:endParaRPr b="0" lang="en-US" sz="2000" spc="-1" strike="noStrike">
              <a:solidFill>
                <a:srgbClr val="000000"/>
              </a:solidFill>
              <a:latin typeface="Rockwell"/>
            </a:endParaRPr>
          </a:p>
        </p:txBody>
      </p:sp>
      <p:sp>
        <p:nvSpPr>
          <p:cNvPr id="238" name="PlaceHolder 5"/>
          <p:cNvSpPr>
            <a:spLocks noGrp="1"/>
          </p:cNvSpPr>
          <p:nvPr>
            <p:ph type="body"/>
          </p:nvPr>
        </p:nvSpPr>
        <p:spPr>
          <a:xfrm>
            <a:off x="6224040" y="4237200"/>
            <a:ext cx="4908240" cy="1931760"/>
          </a:xfrm>
          <a:prstGeom prst="rect">
            <a:avLst/>
          </a:prstGeom>
        </p:spPr>
        <p:txBody>
          <a:bodyPr lIns="0" rIns="0" tIns="0" bIns="0">
            <a:normAutofit/>
          </a:bodyPr>
          <a:p>
            <a:endParaRPr b="0" lang="en-US" sz="2000" spc="-1" strike="noStrike">
              <a:solidFill>
                <a:srgbClr val="000000"/>
              </a:solidFill>
              <a:latin typeface="Rockwell"/>
            </a:endParaRPr>
          </a:p>
        </p:txBody>
      </p:sp>
    </p:spTree>
  </p:cSld>
</p:sldLayout>
</file>

<file path=ppt/slideLayouts/slideLayout7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39" name="PlaceHolder 1"/>
          <p:cNvSpPr>
            <a:spLocks noGrp="1"/>
          </p:cNvSpPr>
          <p:nvPr>
            <p:ph type="title"/>
          </p:nvPr>
        </p:nvSpPr>
        <p:spPr>
          <a:xfrm>
            <a:off x="1069920" y="484560"/>
            <a:ext cx="10058040" cy="1608840"/>
          </a:xfrm>
          <a:prstGeom prst="rect">
            <a:avLst/>
          </a:prstGeom>
        </p:spPr>
        <p:txBody>
          <a:bodyPr lIns="0" rIns="0" tIns="0" bIns="0" anchor="ctr">
            <a:noAutofit/>
          </a:bodyPr>
          <a:p>
            <a:endParaRPr b="0" lang="en-US" sz="1800" spc="-1" strike="noStrike">
              <a:solidFill>
                <a:srgbClr val="000000"/>
              </a:solidFill>
              <a:latin typeface="Rockwell"/>
            </a:endParaRPr>
          </a:p>
        </p:txBody>
      </p:sp>
      <p:sp>
        <p:nvSpPr>
          <p:cNvPr id="240" name="PlaceHolder 2"/>
          <p:cNvSpPr>
            <a:spLocks noGrp="1"/>
          </p:cNvSpPr>
          <p:nvPr>
            <p:ph type="body"/>
          </p:nvPr>
        </p:nvSpPr>
        <p:spPr>
          <a:xfrm>
            <a:off x="1069920" y="2121480"/>
            <a:ext cx="3238560" cy="1931760"/>
          </a:xfrm>
          <a:prstGeom prst="rect">
            <a:avLst/>
          </a:prstGeom>
        </p:spPr>
        <p:txBody>
          <a:bodyPr lIns="0" rIns="0" tIns="0" bIns="0">
            <a:normAutofit/>
          </a:bodyPr>
          <a:p>
            <a:endParaRPr b="0" lang="en-US" sz="2000" spc="-1" strike="noStrike">
              <a:solidFill>
                <a:srgbClr val="000000"/>
              </a:solidFill>
              <a:latin typeface="Rockwell"/>
            </a:endParaRPr>
          </a:p>
        </p:txBody>
      </p:sp>
      <p:sp>
        <p:nvSpPr>
          <p:cNvPr id="241" name="PlaceHolder 3"/>
          <p:cNvSpPr>
            <a:spLocks noGrp="1"/>
          </p:cNvSpPr>
          <p:nvPr>
            <p:ph type="body"/>
          </p:nvPr>
        </p:nvSpPr>
        <p:spPr>
          <a:xfrm>
            <a:off x="4470840" y="2121480"/>
            <a:ext cx="3238560" cy="1931760"/>
          </a:xfrm>
          <a:prstGeom prst="rect">
            <a:avLst/>
          </a:prstGeom>
        </p:spPr>
        <p:txBody>
          <a:bodyPr lIns="0" rIns="0" tIns="0" bIns="0">
            <a:normAutofit/>
          </a:bodyPr>
          <a:p>
            <a:endParaRPr b="0" lang="en-US" sz="2000" spc="-1" strike="noStrike">
              <a:solidFill>
                <a:srgbClr val="000000"/>
              </a:solidFill>
              <a:latin typeface="Rockwell"/>
            </a:endParaRPr>
          </a:p>
        </p:txBody>
      </p:sp>
      <p:sp>
        <p:nvSpPr>
          <p:cNvPr id="242" name="PlaceHolder 4"/>
          <p:cNvSpPr>
            <a:spLocks noGrp="1"/>
          </p:cNvSpPr>
          <p:nvPr>
            <p:ph type="body"/>
          </p:nvPr>
        </p:nvSpPr>
        <p:spPr>
          <a:xfrm>
            <a:off x="7871760" y="2121480"/>
            <a:ext cx="3238560" cy="1931760"/>
          </a:xfrm>
          <a:prstGeom prst="rect">
            <a:avLst/>
          </a:prstGeom>
        </p:spPr>
        <p:txBody>
          <a:bodyPr lIns="0" rIns="0" tIns="0" bIns="0">
            <a:normAutofit/>
          </a:bodyPr>
          <a:p>
            <a:endParaRPr b="0" lang="en-US" sz="2000" spc="-1" strike="noStrike">
              <a:solidFill>
                <a:srgbClr val="000000"/>
              </a:solidFill>
              <a:latin typeface="Rockwell"/>
            </a:endParaRPr>
          </a:p>
        </p:txBody>
      </p:sp>
      <p:sp>
        <p:nvSpPr>
          <p:cNvPr id="243" name="PlaceHolder 5"/>
          <p:cNvSpPr>
            <a:spLocks noGrp="1"/>
          </p:cNvSpPr>
          <p:nvPr>
            <p:ph type="body"/>
          </p:nvPr>
        </p:nvSpPr>
        <p:spPr>
          <a:xfrm>
            <a:off x="1069920" y="4237200"/>
            <a:ext cx="3238560" cy="1931760"/>
          </a:xfrm>
          <a:prstGeom prst="rect">
            <a:avLst/>
          </a:prstGeom>
        </p:spPr>
        <p:txBody>
          <a:bodyPr lIns="0" rIns="0" tIns="0" bIns="0">
            <a:normAutofit/>
          </a:bodyPr>
          <a:p>
            <a:endParaRPr b="0" lang="en-US" sz="2000" spc="-1" strike="noStrike">
              <a:solidFill>
                <a:srgbClr val="000000"/>
              </a:solidFill>
              <a:latin typeface="Rockwell"/>
            </a:endParaRPr>
          </a:p>
        </p:txBody>
      </p:sp>
      <p:sp>
        <p:nvSpPr>
          <p:cNvPr id="244" name="PlaceHolder 6"/>
          <p:cNvSpPr>
            <a:spLocks noGrp="1"/>
          </p:cNvSpPr>
          <p:nvPr>
            <p:ph type="body"/>
          </p:nvPr>
        </p:nvSpPr>
        <p:spPr>
          <a:xfrm>
            <a:off x="4470840" y="4237200"/>
            <a:ext cx="3238560" cy="1931760"/>
          </a:xfrm>
          <a:prstGeom prst="rect">
            <a:avLst/>
          </a:prstGeom>
        </p:spPr>
        <p:txBody>
          <a:bodyPr lIns="0" rIns="0" tIns="0" bIns="0">
            <a:normAutofit/>
          </a:bodyPr>
          <a:p>
            <a:endParaRPr b="0" lang="en-US" sz="2000" spc="-1" strike="noStrike">
              <a:solidFill>
                <a:srgbClr val="000000"/>
              </a:solidFill>
              <a:latin typeface="Rockwell"/>
            </a:endParaRPr>
          </a:p>
        </p:txBody>
      </p:sp>
      <p:sp>
        <p:nvSpPr>
          <p:cNvPr id="245" name="PlaceHolder 7"/>
          <p:cNvSpPr>
            <a:spLocks noGrp="1"/>
          </p:cNvSpPr>
          <p:nvPr>
            <p:ph type="body"/>
          </p:nvPr>
        </p:nvSpPr>
        <p:spPr>
          <a:xfrm>
            <a:off x="7871760" y="4237200"/>
            <a:ext cx="3238560" cy="1931760"/>
          </a:xfrm>
          <a:prstGeom prst="rect">
            <a:avLst/>
          </a:prstGeom>
        </p:spPr>
        <p:txBody>
          <a:bodyPr lIns="0" rIns="0" tIns="0" bIns="0">
            <a:normAutofit/>
          </a:bodyPr>
          <a:p>
            <a:endParaRPr b="0" lang="en-US" sz="2000" spc="-1" strike="noStrike">
              <a:solidFill>
                <a:srgbClr val="000000"/>
              </a:solidFill>
              <a:latin typeface="Rockwell"/>
            </a:endParaRPr>
          </a:p>
        </p:txBody>
      </p:sp>
    </p:spTree>
  </p:cSld>
</p:sldLayout>
</file>

<file path=ppt/slideLayouts/slideLayout7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7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60" name="PlaceHolder 1"/>
          <p:cNvSpPr>
            <a:spLocks noGrp="1"/>
          </p:cNvSpPr>
          <p:nvPr>
            <p:ph type="title"/>
          </p:nvPr>
        </p:nvSpPr>
        <p:spPr>
          <a:xfrm>
            <a:off x="1069920" y="484560"/>
            <a:ext cx="10058040" cy="1608840"/>
          </a:xfrm>
          <a:prstGeom prst="rect">
            <a:avLst/>
          </a:prstGeom>
        </p:spPr>
        <p:txBody>
          <a:bodyPr lIns="0" rIns="0" tIns="0" bIns="0" anchor="ctr">
            <a:noAutofit/>
          </a:bodyPr>
          <a:p>
            <a:endParaRPr b="0" lang="en-US" sz="1800" spc="-1" strike="noStrike">
              <a:solidFill>
                <a:srgbClr val="000000"/>
              </a:solidFill>
              <a:latin typeface="Rockwell"/>
            </a:endParaRPr>
          </a:p>
        </p:txBody>
      </p:sp>
      <p:sp>
        <p:nvSpPr>
          <p:cNvPr id="261" name="PlaceHolder 2"/>
          <p:cNvSpPr>
            <a:spLocks noGrp="1"/>
          </p:cNvSpPr>
          <p:nvPr>
            <p:ph type="subTitle"/>
          </p:nvPr>
        </p:nvSpPr>
        <p:spPr>
          <a:xfrm>
            <a:off x="1069920" y="2121480"/>
            <a:ext cx="10058040" cy="405036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7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62" name="PlaceHolder 1"/>
          <p:cNvSpPr>
            <a:spLocks noGrp="1"/>
          </p:cNvSpPr>
          <p:nvPr>
            <p:ph type="title"/>
          </p:nvPr>
        </p:nvSpPr>
        <p:spPr>
          <a:xfrm>
            <a:off x="1069920" y="484560"/>
            <a:ext cx="10058040" cy="1608840"/>
          </a:xfrm>
          <a:prstGeom prst="rect">
            <a:avLst/>
          </a:prstGeom>
        </p:spPr>
        <p:txBody>
          <a:bodyPr lIns="0" rIns="0" tIns="0" bIns="0" anchor="ctr">
            <a:noAutofit/>
          </a:bodyPr>
          <a:p>
            <a:endParaRPr b="0" lang="en-US" sz="1800" spc="-1" strike="noStrike">
              <a:solidFill>
                <a:srgbClr val="000000"/>
              </a:solidFill>
              <a:latin typeface="Rockwell"/>
            </a:endParaRPr>
          </a:p>
        </p:txBody>
      </p:sp>
      <p:sp>
        <p:nvSpPr>
          <p:cNvPr id="263" name="PlaceHolder 2"/>
          <p:cNvSpPr>
            <a:spLocks noGrp="1"/>
          </p:cNvSpPr>
          <p:nvPr>
            <p:ph type="body"/>
          </p:nvPr>
        </p:nvSpPr>
        <p:spPr>
          <a:xfrm>
            <a:off x="1069920" y="2121480"/>
            <a:ext cx="10058040" cy="4050360"/>
          </a:xfrm>
          <a:prstGeom prst="rect">
            <a:avLst/>
          </a:prstGeom>
        </p:spPr>
        <p:txBody>
          <a:bodyPr lIns="0" rIns="0" tIns="0" bIns="0">
            <a:normAutofit/>
          </a:bodyPr>
          <a:p>
            <a:endParaRPr b="0" lang="en-US" sz="2000" spc="-1" strike="noStrike">
              <a:solidFill>
                <a:srgbClr val="000000"/>
              </a:solidFill>
              <a:latin typeface="Rockwell"/>
            </a:endParaRPr>
          </a:p>
        </p:txBody>
      </p:sp>
    </p:spTree>
  </p:cSld>
</p:sldLayout>
</file>

<file path=ppt/slideLayouts/slideLayout7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64" name="PlaceHolder 1"/>
          <p:cNvSpPr>
            <a:spLocks noGrp="1"/>
          </p:cNvSpPr>
          <p:nvPr>
            <p:ph type="title"/>
          </p:nvPr>
        </p:nvSpPr>
        <p:spPr>
          <a:xfrm>
            <a:off x="1069920" y="484560"/>
            <a:ext cx="10058040" cy="1608840"/>
          </a:xfrm>
          <a:prstGeom prst="rect">
            <a:avLst/>
          </a:prstGeom>
        </p:spPr>
        <p:txBody>
          <a:bodyPr lIns="0" rIns="0" tIns="0" bIns="0" anchor="ctr">
            <a:noAutofit/>
          </a:bodyPr>
          <a:p>
            <a:endParaRPr b="0" lang="en-US" sz="1800" spc="-1" strike="noStrike">
              <a:solidFill>
                <a:srgbClr val="000000"/>
              </a:solidFill>
              <a:latin typeface="Rockwell"/>
            </a:endParaRPr>
          </a:p>
        </p:txBody>
      </p:sp>
      <p:sp>
        <p:nvSpPr>
          <p:cNvPr id="265" name="PlaceHolder 2"/>
          <p:cNvSpPr>
            <a:spLocks noGrp="1"/>
          </p:cNvSpPr>
          <p:nvPr>
            <p:ph type="body"/>
          </p:nvPr>
        </p:nvSpPr>
        <p:spPr>
          <a:xfrm>
            <a:off x="1069920" y="2121480"/>
            <a:ext cx="4908240" cy="4050360"/>
          </a:xfrm>
          <a:prstGeom prst="rect">
            <a:avLst/>
          </a:prstGeom>
        </p:spPr>
        <p:txBody>
          <a:bodyPr lIns="0" rIns="0" tIns="0" bIns="0">
            <a:normAutofit/>
          </a:bodyPr>
          <a:p>
            <a:endParaRPr b="0" lang="en-US" sz="2000" spc="-1" strike="noStrike">
              <a:solidFill>
                <a:srgbClr val="000000"/>
              </a:solidFill>
              <a:latin typeface="Rockwell"/>
            </a:endParaRPr>
          </a:p>
        </p:txBody>
      </p:sp>
      <p:sp>
        <p:nvSpPr>
          <p:cNvPr id="266" name="PlaceHolder 3"/>
          <p:cNvSpPr>
            <a:spLocks noGrp="1"/>
          </p:cNvSpPr>
          <p:nvPr>
            <p:ph type="body"/>
          </p:nvPr>
        </p:nvSpPr>
        <p:spPr>
          <a:xfrm>
            <a:off x="6224040" y="2121480"/>
            <a:ext cx="4908240" cy="4050360"/>
          </a:xfrm>
          <a:prstGeom prst="rect">
            <a:avLst/>
          </a:prstGeom>
        </p:spPr>
        <p:txBody>
          <a:bodyPr lIns="0" rIns="0" tIns="0" bIns="0">
            <a:normAutofit/>
          </a:bodyPr>
          <a:p>
            <a:endParaRPr b="0" lang="en-US" sz="2000" spc="-1" strike="noStrike">
              <a:solidFill>
                <a:srgbClr val="000000"/>
              </a:solidFill>
              <a:latin typeface="Rockwell"/>
            </a:endParaRPr>
          </a:p>
        </p:txBody>
      </p:sp>
    </p:spTree>
  </p:cSld>
</p:sldLayout>
</file>

<file path=ppt/slideLayouts/slideLayout7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67" name="PlaceHolder 1"/>
          <p:cNvSpPr>
            <a:spLocks noGrp="1"/>
          </p:cNvSpPr>
          <p:nvPr>
            <p:ph type="title"/>
          </p:nvPr>
        </p:nvSpPr>
        <p:spPr>
          <a:xfrm>
            <a:off x="1069920" y="484560"/>
            <a:ext cx="10058040" cy="1608840"/>
          </a:xfrm>
          <a:prstGeom prst="rect">
            <a:avLst/>
          </a:prstGeom>
        </p:spPr>
        <p:txBody>
          <a:bodyPr lIns="0" rIns="0" tIns="0" bIns="0" anchor="ctr">
            <a:noAutofit/>
          </a:bodyPr>
          <a:p>
            <a:endParaRPr b="0" lang="en-US" sz="1800" spc="-1" strike="noStrike">
              <a:solidFill>
                <a:srgbClr val="000000"/>
              </a:solidFill>
              <a:latin typeface="Rockwell"/>
            </a:endParaRPr>
          </a:p>
        </p:txBody>
      </p:sp>
    </p:spTree>
  </p:cSld>
</p:sldLayout>
</file>

<file path=ppt/slideLayouts/slideLayout7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68" name="PlaceHolder 1"/>
          <p:cNvSpPr>
            <a:spLocks noGrp="1"/>
          </p:cNvSpPr>
          <p:nvPr>
            <p:ph type="subTitle"/>
          </p:nvPr>
        </p:nvSpPr>
        <p:spPr>
          <a:xfrm>
            <a:off x="1069920" y="484560"/>
            <a:ext cx="10058040" cy="745884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7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69" name="PlaceHolder 1"/>
          <p:cNvSpPr>
            <a:spLocks noGrp="1"/>
          </p:cNvSpPr>
          <p:nvPr>
            <p:ph type="title"/>
          </p:nvPr>
        </p:nvSpPr>
        <p:spPr>
          <a:xfrm>
            <a:off x="1069920" y="484560"/>
            <a:ext cx="10058040" cy="1608840"/>
          </a:xfrm>
          <a:prstGeom prst="rect">
            <a:avLst/>
          </a:prstGeom>
        </p:spPr>
        <p:txBody>
          <a:bodyPr lIns="0" rIns="0" tIns="0" bIns="0" anchor="ctr">
            <a:noAutofit/>
          </a:bodyPr>
          <a:p>
            <a:endParaRPr b="0" lang="en-US" sz="1800" spc="-1" strike="noStrike">
              <a:solidFill>
                <a:srgbClr val="000000"/>
              </a:solidFill>
              <a:latin typeface="Rockwell"/>
            </a:endParaRPr>
          </a:p>
        </p:txBody>
      </p:sp>
      <p:sp>
        <p:nvSpPr>
          <p:cNvPr id="270" name="PlaceHolder 2"/>
          <p:cNvSpPr>
            <a:spLocks noGrp="1"/>
          </p:cNvSpPr>
          <p:nvPr>
            <p:ph type="body"/>
          </p:nvPr>
        </p:nvSpPr>
        <p:spPr>
          <a:xfrm>
            <a:off x="1069920" y="2121480"/>
            <a:ext cx="4908240" cy="1931760"/>
          </a:xfrm>
          <a:prstGeom prst="rect">
            <a:avLst/>
          </a:prstGeom>
        </p:spPr>
        <p:txBody>
          <a:bodyPr lIns="0" rIns="0" tIns="0" bIns="0">
            <a:normAutofit/>
          </a:bodyPr>
          <a:p>
            <a:endParaRPr b="0" lang="en-US" sz="2000" spc="-1" strike="noStrike">
              <a:solidFill>
                <a:srgbClr val="000000"/>
              </a:solidFill>
              <a:latin typeface="Rockwell"/>
            </a:endParaRPr>
          </a:p>
        </p:txBody>
      </p:sp>
      <p:sp>
        <p:nvSpPr>
          <p:cNvPr id="271" name="PlaceHolder 3"/>
          <p:cNvSpPr>
            <a:spLocks noGrp="1"/>
          </p:cNvSpPr>
          <p:nvPr>
            <p:ph type="body"/>
          </p:nvPr>
        </p:nvSpPr>
        <p:spPr>
          <a:xfrm>
            <a:off x="6224040" y="2121480"/>
            <a:ext cx="4908240" cy="4050360"/>
          </a:xfrm>
          <a:prstGeom prst="rect">
            <a:avLst/>
          </a:prstGeom>
        </p:spPr>
        <p:txBody>
          <a:bodyPr lIns="0" rIns="0" tIns="0" bIns="0">
            <a:normAutofit/>
          </a:bodyPr>
          <a:p>
            <a:endParaRPr b="0" lang="en-US" sz="2000" spc="-1" strike="noStrike">
              <a:solidFill>
                <a:srgbClr val="000000"/>
              </a:solidFill>
              <a:latin typeface="Rockwell"/>
            </a:endParaRPr>
          </a:p>
        </p:txBody>
      </p:sp>
      <p:sp>
        <p:nvSpPr>
          <p:cNvPr id="272" name="PlaceHolder 4"/>
          <p:cNvSpPr>
            <a:spLocks noGrp="1"/>
          </p:cNvSpPr>
          <p:nvPr>
            <p:ph type="body"/>
          </p:nvPr>
        </p:nvSpPr>
        <p:spPr>
          <a:xfrm>
            <a:off x="1069920" y="4237200"/>
            <a:ext cx="4908240" cy="1931760"/>
          </a:xfrm>
          <a:prstGeom prst="rect">
            <a:avLst/>
          </a:prstGeom>
        </p:spPr>
        <p:txBody>
          <a:bodyPr lIns="0" rIns="0" tIns="0" bIns="0">
            <a:normAutofit/>
          </a:bodyPr>
          <a:p>
            <a:endParaRPr b="0" lang="en-US" sz="2000" spc="-1" strike="noStrike">
              <a:solidFill>
                <a:srgbClr val="000000"/>
              </a:solidFill>
              <a:latin typeface="Rockwel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1069920" y="484560"/>
            <a:ext cx="10058040" cy="1608840"/>
          </a:xfrm>
          <a:prstGeom prst="rect">
            <a:avLst/>
          </a:prstGeom>
        </p:spPr>
        <p:txBody>
          <a:bodyPr lIns="0" rIns="0" tIns="0" bIns="0" anchor="ctr">
            <a:noAutofit/>
          </a:bodyPr>
          <a:p>
            <a:endParaRPr b="0" lang="en-US" sz="1800" spc="-1" strike="noStrike">
              <a:solidFill>
                <a:srgbClr val="000000"/>
              </a:solidFill>
              <a:latin typeface="Rockwell"/>
            </a:endParaRPr>
          </a:p>
        </p:txBody>
      </p:sp>
      <p:sp>
        <p:nvSpPr>
          <p:cNvPr id="19" name="PlaceHolder 2"/>
          <p:cNvSpPr>
            <a:spLocks noGrp="1"/>
          </p:cNvSpPr>
          <p:nvPr>
            <p:ph type="body"/>
          </p:nvPr>
        </p:nvSpPr>
        <p:spPr>
          <a:xfrm>
            <a:off x="1069920" y="2121480"/>
            <a:ext cx="4908240" cy="4050360"/>
          </a:xfrm>
          <a:prstGeom prst="rect">
            <a:avLst/>
          </a:prstGeom>
        </p:spPr>
        <p:txBody>
          <a:bodyPr lIns="0" rIns="0" tIns="0" bIns="0">
            <a:normAutofit/>
          </a:bodyPr>
          <a:p>
            <a:endParaRPr b="0" lang="en-US" sz="2000" spc="-1" strike="noStrike">
              <a:solidFill>
                <a:srgbClr val="000000"/>
              </a:solidFill>
              <a:latin typeface="Rockwell"/>
            </a:endParaRPr>
          </a:p>
        </p:txBody>
      </p:sp>
      <p:sp>
        <p:nvSpPr>
          <p:cNvPr id="20" name="PlaceHolder 3"/>
          <p:cNvSpPr>
            <a:spLocks noGrp="1"/>
          </p:cNvSpPr>
          <p:nvPr>
            <p:ph type="body"/>
          </p:nvPr>
        </p:nvSpPr>
        <p:spPr>
          <a:xfrm>
            <a:off x="6224040" y="2121480"/>
            <a:ext cx="4908240" cy="1931760"/>
          </a:xfrm>
          <a:prstGeom prst="rect">
            <a:avLst/>
          </a:prstGeom>
        </p:spPr>
        <p:txBody>
          <a:bodyPr lIns="0" rIns="0" tIns="0" bIns="0">
            <a:normAutofit/>
          </a:bodyPr>
          <a:p>
            <a:endParaRPr b="0" lang="en-US" sz="2000" spc="-1" strike="noStrike">
              <a:solidFill>
                <a:srgbClr val="000000"/>
              </a:solidFill>
              <a:latin typeface="Rockwell"/>
            </a:endParaRPr>
          </a:p>
        </p:txBody>
      </p:sp>
      <p:sp>
        <p:nvSpPr>
          <p:cNvPr id="21" name="PlaceHolder 4"/>
          <p:cNvSpPr>
            <a:spLocks noGrp="1"/>
          </p:cNvSpPr>
          <p:nvPr>
            <p:ph type="body"/>
          </p:nvPr>
        </p:nvSpPr>
        <p:spPr>
          <a:xfrm>
            <a:off x="6224040" y="4237200"/>
            <a:ext cx="4908240" cy="1931760"/>
          </a:xfrm>
          <a:prstGeom prst="rect">
            <a:avLst/>
          </a:prstGeom>
        </p:spPr>
        <p:txBody>
          <a:bodyPr lIns="0" rIns="0" tIns="0" bIns="0">
            <a:normAutofit/>
          </a:bodyPr>
          <a:p>
            <a:endParaRPr b="0" lang="en-US" sz="2000" spc="-1" strike="noStrike">
              <a:solidFill>
                <a:srgbClr val="000000"/>
              </a:solidFill>
              <a:latin typeface="Rockwell"/>
            </a:endParaRPr>
          </a:p>
        </p:txBody>
      </p:sp>
    </p:spTree>
  </p:cSld>
</p:sldLayout>
</file>

<file path=ppt/slideLayouts/slideLayout8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73" name="PlaceHolder 1"/>
          <p:cNvSpPr>
            <a:spLocks noGrp="1"/>
          </p:cNvSpPr>
          <p:nvPr>
            <p:ph type="title"/>
          </p:nvPr>
        </p:nvSpPr>
        <p:spPr>
          <a:xfrm>
            <a:off x="1069920" y="484560"/>
            <a:ext cx="10058040" cy="1608840"/>
          </a:xfrm>
          <a:prstGeom prst="rect">
            <a:avLst/>
          </a:prstGeom>
        </p:spPr>
        <p:txBody>
          <a:bodyPr lIns="0" rIns="0" tIns="0" bIns="0" anchor="ctr">
            <a:noAutofit/>
          </a:bodyPr>
          <a:p>
            <a:endParaRPr b="0" lang="en-US" sz="1800" spc="-1" strike="noStrike">
              <a:solidFill>
                <a:srgbClr val="000000"/>
              </a:solidFill>
              <a:latin typeface="Rockwell"/>
            </a:endParaRPr>
          </a:p>
        </p:txBody>
      </p:sp>
      <p:sp>
        <p:nvSpPr>
          <p:cNvPr id="274" name="PlaceHolder 2"/>
          <p:cNvSpPr>
            <a:spLocks noGrp="1"/>
          </p:cNvSpPr>
          <p:nvPr>
            <p:ph type="body"/>
          </p:nvPr>
        </p:nvSpPr>
        <p:spPr>
          <a:xfrm>
            <a:off x="1069920" y="2121480"/>
            <a:ext cx="4908240" cy="4050360"/>
          </a:xfrm>
          <a:prstGeom prst="rect">
            <a:avLst/>
          </a:prstGeom>
        </p:spPr>
        <p:txBody>
          <a:bodyPr lIns="0" rIns="0" tIns="0" bIns="0">
            <a:normAutofit/>
          </a:bodyPr>
          <a:p>
            <a:endParaRPr b="0" lang="en-US" sz="2000" spc="-1" strike="noStrike">
              <a:solidFill>
                <a:srgbClr val="000000"/>
              </a:solidFill>
              <a:latin typeface="Rockwell"/>
            </a:endParaRPr>
          </a:p>
        </p:txBody>
      </p:sp>
      <p:sp>
        <p:nvSpPr>
          <p:cNvPr id="275" name="PlaceHolder 3"/>
          <p:cNvSpPr>
            <a:spLocks noGrp="1"/>
          </p:cNvSpPr>
          <p:nvPr>
            <p:ph type="body"/>
          </p:nvPr>
        </p:nvSpPr>
        <p:spPr>
          <a:xfrm>
            <a:off x="6224040" y="2121480"/>
            <a:ext cx="4908240" cy="1931760"/>
          </a:xfrm>
          <a:prstGeom prst="rect">
            <a:avLst/>
          </a:prstGeom>
        </p:spPr>
        <p:txBody>
          <a:bodyPr lIns="0" rIns="0" tIns="0" bIns="0">
            <a:normAutofit/>
          </a:bodyPr>
          <a:p>
            <a:endParaRPr b="0" lang="en-US" sz="2000" spc="-1" strike="noStrike">
              <a:solidFill>
                <a:srgbClr val="000000"/>
              </a:solidFill>
              <a:latin typeface="Rockwell"/>
            </a:endParaRPr>
          </a:p>
        </p:txBody>
      </p:sp>
      <p:sp>
        <p:nvSpPr>
          <p:cNvPr id="276" name="PlaceHolder 4"/>
          <p:cNvSpPr>
            <a:spLocks noGrp="1"/>
          </p:cNvSpPr>
          <p:nvPr>
            <p:ph type="body"/>
          </p:nvPr>
        </p:nvSpPr>
        <p:spPr>
          <a:xfrm>
            <a:off x="6224040" y="4237200"/>
            <a:ext cx="4908240" cy="1931760"/>
          </a:xfrm>
          <a:prstGeom prst="rect">
            <a:avLst/>
          </a:prstGeom>
        </p:spPr>
        <p:txBody>
          <a:bodyPr lIns="0" rIns="0" tIns="0" bIns="0">
            <a:normAutofit/>
          </a:bodyPr>
          <a:p>
            <a:endParaRPr b="0" lang="en-US" sz="2000" spc="-1" strike="noStrike">
              <a:solidFill>
                <a:srgbClr val="000000"/>
              </a:solidFill>
              <a:latin typeface="Rockwell"/>
            </a:endParaRPr>
          </a:p>
        </p:txBody>
      </p:sp>
    </p:spTree>
  </p:cSld>
</p:sldLayout>
</file>

<file path=ppt/slideLayouts/slideLayout8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77" name="PlaceHolder 1"/>
          <p:cNvSpPr>
            <a:spLocks noGrp="1"/>
          </p:cNvSpPr>
          <p:nvPr>
            <p:ph type="title"/>
          </p:nvPr>
        </p:nvSpPr>
        <p:spPr>
          <a:xfrm>
            <a:off x="1069920" y="484560"/>
            <a:ext cx="10058040" cy="1608840"/>
          </a:xfrm>
          <a:prstGeom prst="rect">
            <a:avLst/>
          </a:prstGeom>
        </p:spPr>
        <p:txBody>
          <a:bodyPr lIns="0" rIns="0" tIns="0" bIns="0" anchor="ctr">
            <a:noAutofit/>
          </a:bodyPr>
          <a:p>
            <a:endParaRPr b="0" lang="en-US" sz="1800" spc="-1" strike="noStrike">
              <a:solidFill>
                <a:srgbClr val="000000"/>
              </a:solidFill>
              <a:latin typeface="Rockwell"/>
            </a:endParaRPr>
          </a:p>
        </p:txBody>
      </p:sp>
      <p:sp>
        <p:nvSpPr>
          <p:cNvPr id="278" name="PlaceHolder 2"/>
          <p:cNvSpPr>
            <a:spLocks noGrp="1"/>
          </p:cNvSpPr>
          <p:nvPr>
            <p:ph type="body"/>
          </p:nvPr>
        </p:nvSpPr>
        <p:spPr>
          <a:xfrm>
            <a:off x="1069920" y="2121480"/>
            <a:ext cx="4908240" cy="1931760"/>
          </a:xfrm>
          <a:prstGeom prst="rect">
            <a:avLst/>
          </a:prstGeom>
        </p:spPr>
        <p:txBody>
          <a:bodyPr lIns="0" rIns="0" tIns="0" bIns="0">
            <a:normAutofit/>
          </a:bodyPr>
          <a:p>
            <a:endParaRPr b="0" lang="en-US" sz="2000" spc="-1" strike="noStrike">
              <a:solidFill>
                <a:srgbClr val="000000"/>
              </a:solidFill>
              <a:latin typeface="Rockwell"/>
            </a:endParaRPr>
          </a:p>
        </p:txBody>
      </p:sp>
      <p:sp>
        <p:nvSpPr>
          <p:cNvPr id="279" name="PlaceHolder 3"/>
          <p:cNvSpPr>
            <a:spLocks noGrp="1"/>
          </p:cNvSpPr>
          <p:nvPr>
            <p:ph type="body"/>
          </p:nvPr>
        </p:nvSpPr>
        <p:spPr>
          <a:xfrm>
            <a:off x="6224040" y="2121480"/>
            <a:ext cx="4908240" cy="1931760"/>
          </a:xfrm>
          <a:prstGeom prst="rect">
            <a:avLst/>
          </a:prstGeom>
        </p:spPr>
        <p:txBody>
          <a:bodyPr lIns="0" rIns="0" tIns="0" bIns="0">
            <a:normAutofit/>
          </a:bodyPr>
          <a:p>
            <a:endParaRPr b="0" lang="en-US" sz="2000" spc="-1" strike="noStrike">
              <a:solidFill>
                <a:srgbClr val="000000"/>
              </a:solidFill>
              <a:latin typeface="Rockwell"/>
            </a:endParaRPr>
          </a:p>
        </p:txBody>
      </p:sp>
      <p:sp>
        <p:nvSpPr>
          <p:cNvPr id="280" name="PlaceHolder 4"/>
          <p:cNvSpPr>
            <a:spLocks noGrp="1"/>
          </p:cNvSpPr>
          <p:nvPr>
            <p:ph type="body"/>
          </p:nvPr>
        </p:nvSpPr>
        <p:spPr>
          <a:xfrm>
            <a:off x="1069920" y="4237200"/>
            <a:ext cx="10058040" cy="1931760"/>
          </a:xfrm>
          <a:prstGeom prst="rect">
            <a:avLst/>
          </a:prstGeom>
        </p:spPr>
        <p:txBody>
          <a:bodyPr lIns="0" rIns="0" tIns="0" bIns="0">
            <a:normAutofit/>
          </a:bodyPr>
          <a:p>
            <a:endParaRPr b="0" lang="en-US" sz="2000" spc="-1" strike="noStrike">
              <a:solidFill>
                <a:srgbClr val="000000"/>
              </a:solidFill>
              <a:latin typeface="Rockwell"/>
            </a:endParaRPr>
          </a:p>
        </p:txBody>
      </p:sp>
    </p:spTree>
  </p:cSld>
</p:sldLayout>
</file>

<file path=ppt/slideLayouts/slideLayout8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81" name="PlaceHolder 1"/>
          <p:cNvSpPr>
            <a:spLocks noGrp="1"/>
          </p:cNvSpPr>
          <p:nvPr>
            <p:ph type="title"/>
          </p:nvPr>
        </p:nvSpPr>
        <p:spPr>
          <a:xfrm>
            <a:off x="1069920" y="484560"/>
            <a:ext cx="10058040" cy="1608840"/>
          </a:xfrm>
          <a:prstGeom prst="rect">
            <a:avLst/>
          </a:prstGeom>
        </p:spPr>
        <p:txBody>
          <a:bodyPr lIns="0" rIns="0" tIns="0" bIns="0" anchor="ctr">
            <a:noAutofit/>
          </a:bodyPr>
          <a:p>
            <a:endParaRPr b="0" lang="en-US" sz="1800" spc="-1" strike="noStrike">
              <a:solidFill>
                <a:srgbClr val="000000"/>
              </a:solidFill>
              <a:latin typeface="Rockwell"/>
            </a:endParaRPr>
          </a:p>
        </p:txBody>
      </p:sp>
      <p:sp>
        <p:nvSpPr>
          <p:cNvPr id="282" name="PlaceHolder 2"/>
          <p:cNvSpPr>
            <a:spLocks noGrp="1"/>
          </p:cNvSpPr>
          <p:nvPr>
            <p:ph type="body"/>
          </p:nvPr>
        </p:nvSpPr>
        <p:spPr>
          <a:xfrm>
            <a:off x="1069920" y="2121480"/>
            <a:ext cx="10058040" cy="1931760"/>
          </a:xfrm>
          <a:prstGeom prst="rect">
            <a:avLst/>
          </a:prstGeom>
        </p:spPr>
        <p:txBody>
          <a:bodyPr lIns="0" rIns="0" tIns="0" bIns="0">
            <a:normAutofit/>
          </a:bodyPr>
          <a:p>
            <a:endParaRPr b="0" lang="en-US" sz="2000" spc="-1" strike="noStrike">
              <a:solidFill>
                <a:srgbClr val="000000"/>
              </a:solidFill>
              <a:latin typeface="Rockwell"/>
            </a:endParaRPr>
          </a:p>
        </p:txBody>
      </p:sp>
      <p:sp>
        <p:nvSpPr>
          <p:cNvPr id="283" name="PlaceHolder 3"/>
          <p:cNvSpPr>
            <a:spLocks noGrp="1"/>
          </p:cNvSpPr>
          <p:nvPr>
            <p:ph type="body"/>
          </p:nvPr>
        </p:nvSpPr>
        <p:spPr>
          <a:xfrm>
            <a:off x="1069920" y="4237200"/>
            <a:ext cx="10058040" cy="1931760"/>
          </a:xfrm>
          <a:prstGeom prst="rect">
            <a:avLst/>
          </a:prstGeom>
        </p:spPr>
        <p:txBody>
          <a:bodyPr lIns="0" rIns="0" tIns="0" bIns="0">
            <a:normAutofit/>
          </a:bodyPr>
          <a:p>
            <a:endParaRPr b="0" lang="en-US" sz="2000" spc="-1" strike="noStrike">
              <a:solidFill>
                <a:srgbClr val="000000"/>
              </a:solidFill>
              <a:latin typeface="Rockwell"/>
            </a:endParaRPr>
          </a:p>
        </p:txBody>
      </p:sp>
    </p:spTree>
  </p:cSld>
</p:sldLayout>
</file>

<file path=ppt/slideLayouts/slideLayout8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84" name="PlaceHolder 1"/>
          <p:cNvSpPr>
            <a:spLocks noGrp="1"/>
          </p:cNvSpPr>
          <p:nvPr>
            <p:ph type="title"/>
          </p:nvPr>
        </p:nvSpPr>
        <p:spPr>
          <a:xfrm>
            <a:off x="1069920" y="484560"/>
            <a:ext cx="10058040" cy="1608840"/>
          </a:xfrm>
          <a:prstGeom prst="rect">
            <a:avLst/>
          </a:prstGeom>
        </p:spPr>
        <p:txBody>
          <a:bodyPr lIns="0" rIns="0" tIns="0" bIns="0" anchor="ctr">
            <a:noAutofit/>
          </a:bodyPr>
          <a:p>
            <a:endParaRPr b="0" lang="en-US" sz="1800" spc="-1" strike="noStrike">
              <a:solidFill>
                <a:srgbClr val="000000"/>
              </a:solidFill>
              <a:latin typeface="Rockwell"/>
            </a:endParaRPr>
          </a:p>
        </p:txBody>
      </p:sp>
      <p:sp>
        <p:nvSpPr>
          <p:cNvPr id="285" name="PlaceHolder 2"/>
          <p:cNvSpPr>
            <a:spLocks noGrp="1"/>
          </p:cNvSpPr>
          <p:nvPr>
            <p:ph type="body"/>
          </p:nvPr>
        </p:nvSpPr>
        <p:spPr>
          <a:xfrm>
            <a:off x="1069920" y="2121480"/>
            <a:ext cx="4908240" cy="1931760"/>
          </a:xfrm>
          <a:prstGeom prst="rect">
            <a:avLst/>
          </a:prstGeom>
        </p:spPr>
        <p:txBody>
          <a:bodyPr lIns="0" rIns="0" tIns="0" bIns="0">
            <a:normAutofit/>
          </a:bodyPr>
          <a:p>
            <a:endParaRPr b="0" lang="en-US" sz="2000" spc="-1" strike="noStrike">
              <a:solidFill>
                <a:srgbClr val="000000"/>
              </a:solidFill>
              <a:latin typeface="Rockwell"/>
            </a:endParaRPr>
          </a:p>
        </p:txBody>
      </p:sp>
      <p:sp>
        <p:nvSpPr>
          <p:cNvPr id="286" name="PlaceHolder 3"/>
          <p:cNvSpPr>
            <a:spLocks noGrp="1"/>
          </p:cNvSpPr>
          <p:nvPr>
            <p:ph type="body"/>
          </p:nvPr>
        </p:nvSpPr>
        <p:spPr>
          <a:xfrm>
            <a:off x="6224040" y="2121480"/>
            <a:ext cx="4908240" cy="1931760"/>
          </a:xfrm>
          <a:prstGeom prst="rect">
            <a:avLst/>
          </a:prstGeom>
        </p:spPr>
        <p:txBody>
          <a:bodyPr lIns="0" rIns="0" tIns="0" bIns="0">
            <a:normAutofit/>
          </a:bodyPr>
          <a:p>
            <a:endParaRPr b="0" lang="en-US" sz="2000" spc="-1" strike="noStrike">
              <a:solidFill>
                <a:srgbClr val="000000"/>
              </a:solidFill>
              <a:latin typeface="Rockwell"/>
            </a:endParaRPr>
          </a:p>
        </p:txBody>
      </p:sp>
      <p:sp>
        <p:nvSpPr>
          <p:cNvPr id="287" name="PlaceHolder 4"/>
          <p:cNvSpPr>
            <a:spLocks noGrp="1"/>
          </p:cNvSpPr>
          <p:nvPr>
            <p:ph type="body"/>
          </p:nvPr>
        </p:nvSpPr>
        <p:spPr>
          <a:xfrm>
            <a:off x="1069920" y="4237200"/>
            <a:ext cx="4908240" cy="1931760"/>
          </a:xfrm>
          <a:prstGeom prst="rect">
            <a:avLst/>
          </a:prstGeom>
        </p:spPr>
        <p:txBody>
          <a:bodyPr lIns="0" rIns="0" tIns="0" bIns="0">
            <a:normAutofit/>
          </a:bodyPr>
          <a:p>
            <a:endParaRPr b="0" lang="en-US" sz="2000" spc="-1" strike="noStrike">
              <a:solidFill>
                <a:srgbClr val="000000"/>
              </a:solidFill>
              <a:latin typeface="Rockwell"/>
            </a:endParaRPr>
          </a:p>
        </p:txBody>
      </p:sp>
      <p:sp>
        <p:nvSpPr>
          <p:cNvPr id="288" name="PlaceHolder 5"/>
          <p:cNvSpPr>
            <a:spLocks noGrp="1"/>
          </p:cNvSpPr>
          <p:nvPr>
            <p:ph type="body"/>
          </p:nvPr>
        </p:nvSpPr>
        <p:spPr>
          <a:xfrm>
            <a:off x="6224040" y="4237200"/>
            <a:ext cx="4908240" cy="1931760"/>
          </a:xfrm>
          <a:prstGeom prst="rect">
            <a:avLst/>
          </a:prstGeom>
        </p:spPr>
        <p:txBody>
          <a:bodyPr lIns="0" rIns="0" tIns="0" bIns="0">
            <a:normAutofit/>
          </a:bodyPr>
          <a:p>
            <a:endParaRPr b="0" lang="en-US" sz="2000" spc="-1" strike="noStrike">
              <a:solidFill>
                <a:srgbClr val="000000"/>
              </a:solidFill>
              <a:latin typeface="Rockwell"/>
            </a:endParaRPr>
          </a:p>
        </p:txBody>
      </p:sp>
    </p:spTree>
  </p:cSld>
</p:sldLayout>
</file>

<file path=ppt/slideLayouts/slideLayout8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89" name="PlaceHolder 1"/>
          <p:cNvSpPr>
            <a:spLocks noGrp="1"/>
          </p:cNvSpPr>
          <p:nvPr>
            <p:ph type="title"/>
          </p:nvPr>
        </p:nvSpPr>
        <p:spPr>
          <a:xfrm>
            <a:off x="1069920" y="484560"/>
            <a:ext cx="10058040" cy="1608840"/>
          </a:xfrm>
          <a:prstGeom prst="rect">
            <a:avLst/>
          </a:prstGeom>
        </p:spPr>
        <p:txBody>
          <a:bodyPr lIns="0" rIns="0" tIns="0" bIns="0" anchor="ctr">
            <a:noAutofit/>
          </a:bodyPr>
          <a:p>
            <a:endParaRPr b="0" lang="en-US" sz="1800" spc="-1" strike="noStrike">
              <a:solidFill>
                <a:srgbClr val="000000"/>
              </a:solidFill>
              <a:latin typeface="Rockwell"/>
            </a:endParaRPr>
          </a:p>
        </p:txBody>
      </p:sp>
      <p:sp>
        <p:nvSpPr>
          <p:cNvPr id="290" name="PlaceHolder 2"/>
          <p:cNvSpPr>
            <a:spLocks noGrp="1"/>
          </p:cNvSpPr>
          <p:nvPr>
            <p:ph type="body"/>
          </p:nvPr>
        </p:nvSpPr>
        <p:spPr>
          <a:xfrm>
            <a:off x="1069920" y="2121480"/>
            <a:ext cx="3238560" cy="1931760"/>
          </a:xfrm>
          <a:prstGeom prst="rect">
            <a:avLst/>
          </a:prstGeom>
        </p:spPr>
        <p:txBody>
          <a:bodyPr lIns="0" rIns="0" tIns="0" bIns="0">
            <a:normAutofit/>
          </a:bodyPr>
          <a:p>
            <a:endParaRPr b="0" lang="en-US" sz="2000" spc="-1" strike="noStrike">
              <a:solidFill>
                <a:srgbClr val="000000"/>
              </a:solidFill>
              <a:latin typeface="Rockwell"/>
            </a:endParaRPr>
          </a:p>
        </p:txBody>
      </p:sp>
      <p:sp>
        <p:nvSpPr>
          <p:cNvPr id="291" name="PlaceHolder 3"/>
          <p:cNvSpPr>
            <a:spLocks noGrp="1"/>
          </p:cNvSpPr>
          <p:nvPr>
            <p:ph type="body"/>
          </p:nvPr>
        </p:nvSpPr>
        <p:spPr>
          <a:xfrm>
            <a:off x="4470840" y="2121480"/>
            <a:ext cx="3238560" cy="1931760"/>
          </a:xfrm>
          <a:prstGeom prst="rect">
            <a:avLst/>
          </a:prstGeom>
        </p:spPr>
        <p:txBody>
          <a:bodyPr lIns="0" rIns="0" tIns="0" bIns="0">
            <a:normAutofit/>
          </a:bodyPr>
          <a:p>
            <a:endParaRPr b="0" lang="en-US" sz="2000" spc="-1" strike="noStrike">
              <a:solidFill>
                <a:srgbClr val="000000"/>
              </a:solidFill>
              <a:latin typeface="Rockwell"/>
            </a:endParaRPr>
          </a:p>
        </p:txBody>
      </p:sp>
      <p:sp>
        <p:nvSpPr>
          <p:cNvPr id="292" name="PlaceHolder 4"/>
          <p:cNvSpPr>
            <a:spLocks noGrp="1"/>
          </p:cNvSpPr>
          <p:nvPr>
            <p:ph type="body"/>
          </p:nvPr>
        </p:nvSpPr>
        <p:spPr>
          <a:xfrm>
            <a:off x="7871760" y="2121480"/>
            <a:ext cx="3238560" cy="1931760"/>
          </a:xfrm>
          <a:prstGeom prst="rect">
            <a:avLst/>
          </a:prstGeom>
        </p:spPr>
        <p:txBody>
          <a:bodyPr lIns="0" rIns="0" tIns="0" bIns="0">
            <a:normAutofit/>
          </a:bodyPr>
          <a:p>
            <a:endParaRPr b="0" lang="en-US" sz="2000" spc="-1" strike="noStrike">
              <a:solidFill>
                <a:srgbClr val="000000"/>
              </a:solidFill>
              <a:latin typeface="Rockwell"/>
            </a:endParaRPr>
          </a:p>
        </p:txBody>
      </p:sp>
      <p:sp>
        <p:nvSpPr>
          <p:cNvPr id="293" name="PlaceHolder 5"/>
          <p:cNvSpPr>
            <a:spLocks noGrp="1"/>
          </p:cNvSpPr>
          <p:nvPr>
            <p:ph type="body"/>
          </p:nvPr>
        </p:nvSpPr>
        <p:spPr>
          <a:xfrm>
            <a:off x="1069920" y="4237200"/>
            <a:ext cx="3238560" cy="1931760"/>
          </a:xfrm>
          <a:prstGeom prst="rect">
            <a:avLst/>
          </a:prstGeom>
        </p:spPr>
        <p:txBody>
          <a:bodyPr lIns="0" rIns="0" tIns="0" bIns="0">
            <a:normAutofit/>
          </a:bodyPr>
          <a:p>
            <a:endParaRPr b="0" lang="en-US" sz="2000" spc="-1" strike="noStrike">
              <a:solidFill>
                <a:srgbClr val="000000"/>
              </a:solidFill>
              <a:latin typeface="Rockwell"/>
            </a:endParaRPr>
          </a:p>
        </p:txBody>
      </p:sp>
      <p:sp>
        <p:nvSpPr>
          <p:cNvPr id="294" name="PlaceHolder 6"/>
          <p:cNvSpPr>
            <a:spLocks noGrp="1"/>
          </p:cNvSpPr>
          <p:nvPr>
            <p:ph type="body"/>
          </p:nvPr>
        </p:nvSpPr>
        <p:spPr>
          <a:xfrm>
            <a:off x="4470840" y="4237200"/>
            <a:ext cx="3238560" cy="1931760"/>
          </a:xfrm>
          <a:prstGeom prst="rect">
            <a:avLst/>
          </a:prstGeom>
        </p:spPr>
        <p:txBody>
          <a:bodyPr lIns="0" rIns="0" tIns="0" bIns="0">
            <a:normAutofit/>
          </a:bodyPr>
          <a:p>
            <a:endParaRPr b="0" lang="en-US" sz="2000" spc="-1" strike="noStrike">
              <a:solidFill>
                <a:srgbClr val="000000"/>
              </a:solidFill>
              <a:latin typeface="Rockwell"/>
            </a:endParaRPr>
          </a:p>
        </p:txBody>
      </p:sp>
      <p:sp>
        <p:nvSpPr>
          <p:cNvPr id="295" name="PlaceHolder 7"/>
          <p:cNvSpPr>
            <a:spLocks noGrp="1"/>
          </p:cNvSpPr>
          <p:nvPr>
            <p:ph type="body"/>
          </p:nvPr>
        </p:nvSpPr>
        <p:spPr>
          <a:xfrm>
            <a:off x="7871760" y="4237200"/>
            <a:ext cx="3238560" cy="1931760"/>
          </a:xfrm>
          <a:prstGeom prst="rect">
            <a:avLst/>
          </a:prstGeom>
        </p:spPr>
        <p:txBody>
          <a:bodyPr lIns="0" rIns="0" tIns="0" bIns="0">
            <a:normAutofit/>
          </a:bodyPr>
          <a:p>
            <a:endParaRPr b="0" lang="en-US" sz="2000" spc="-1" strike="noStrike">
              <a:solidFill>
                <a:srgbClr val="000000"/>
              </a:solidFill>
              <a:latin typeface="Rockwell"/>
            </a:endParaRPr>
          </a:p>
        </p:txBody>
      </p:sp>
    </p:spTree>
  </p:cSld>
</p:sldLayout>
</file>

<file path=ppt/slideLayouts/slideLayout8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8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04" name="PlaceHolder 1"/>
          <p:cNvSpPr>
            <a:spLocks noGrp="1"/>
          </p:cNvSpPr>
          <p:nvPr>
            <p:ph type="title"/>
          </p:nvPr>
        </p:nvSpPr>
        <p:spPr>
          <a:xfrm>
            <a:off x="1069920" y="484560"/>
            <a:ext cx="10058040" cy="1608840"/>
          </a:xfrm>
          <a:prstGeom prst="rect">
            <a:avLst/>
          </a:prstGeom>
        </p:spPr>
        <p:txBody>
          <a:bodyPr lIns="0" rIns="0" tIns="0" bIns="0" anchor="ctr">
            <a:noAutofit/>
          </a:bodyPr>
          <a:p>
            <a:endParaRPr b="0" lang="en-US" sz="1800" spc="-1" strike="noStrike">
              <a:solidFill>
                <a:srgbClr val="000000"/>
              </a:solidFill>
              <a:latin typeface="Rockwell"/>
            </a:endParaRPr>
          </a:p>
        </p:txBody>
      </p:sp>
      <p:sp>
        <p:nvSpPr>
          <p:cNvPr id="305" name="PlaceHolder 2"/>
          <p:cNvSpPr>
            <a:spLocks noGrp="1"/>
          </p:cNvSpPr>
          <p:nvPr>
            <p:ph type="subTitle"/>
          </p:nvPr>
        </p:nvSpPr>
        <p:spPr>
          <a:xfrm>
            <a:off x="1069920" y="2121480"/>
            <a:ext cx="10058040" cy="405036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8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306" name="PlaceHolder 1"/>
          <p:cNvSpPr>
            <a:spLocks noGrp="1"/>
          </p:cNvSpPr>
          <p:nvPr>
            <p:ph type="title"/>
          </p:nvPr>
        </p:nvSpPr>
        <p:spPr>
          <a:xfrm>
            <a:off x="1069920" y="484560"/>
            <a:ext cx="10058040" cy="1608840"/>
          </a:xfrm>
          <a:prstGeom prst="rect">
            <a:avLst/>
          </a:prstGeom>
        </p:spPr>
        <p:txBody>
          <a:bodyPr lIns="0" rIns="0" tIns="0" bIns="0" anchor="ctr">
            <a:noAutofit/>
          </a:bodyPr>
          <a:p>
            <a:endParaRPr b="0" lang="en-US" sz="1800" spc="-1" strike="noStrike">
              <a:solidFill>
                <a:srgbClr val="000000"/>
              </a:solidFill>
              <a:latin typeface="Rockwell"/>
            </a:endParaRPr>
          </a:p>
        </p:txBody>
      </p:sp>
      <p:sp>
        <p:nvSpPr>
          <p:cNvPr id="307" name="PlaceHolder 2"/>
          <p:cNvSpPr>
            <a:spLocks noGrp="1"/>
          </p:cNvSpPr>
          <p:nvPr>
            <p:ph type="body"/>
          </p:nvPr>
        </p:nvSpPr>
        <p:spPr>
          <a:xfrm>
            <a:off x="1069920" y="2121480"/>
            <a:ext cx="10058040" cy="4050360"/>
          </a:xfrm>
          <a:prstGeom prst="rect">
            <a:avLst/>
          </a:prstGeom>
        </p:spPr>
        <p:txBody>
          <a:bodyPr lIns="0" rIns="0" tIns="0" bIns="0">
            <a:normAutofit/>
          </a:bodyPr>
          <a:p>
            <a:endParaRPr b="0" lang="en-US" sz="2000" spc="-1" strike="noStrike">
              <a:solidFill>
                <a:srgbClr val="000000"/>
              </a:solidFill>
              <a:latin typeface="Rockwell"/>
            </a:endParaRPr>
          </a:p>
        </p:txBody>
      </p:sp>
    </p:spTree>
  </p:cSld>
</p:sldLayout>
</file>

<file path=ppt/slideLayouts/slideLayout8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308" name="PlaceHolder 1"/>
          <p:cNvSpPr>
            <a:spLocks noGrp="1"/>
          </p:cNvSpPr>
          <p:nvPr>
            <p:ph type="title"/>
          </p:nvPr>
        </p:nvSpPr>
        <p:spPr>
          <a:xfrm>
            <a:off x="1069920" y="484560"/>
            <a:ext cx="10058040" cy="1608840"/>
          </a:xfrm>
          <a:prstGeom prst="rect">
            <a:avLst/>
          </a:prstGeom>
        </p:spPr>
        <p:txBody>
          <a:bodyPr lIns="0" rIns="0" tIns="0" bIns="0" anchor="ctr">
            <a:noAutofit/>
          </a:bodyPr>
          <a:p>
            <a:endParaRPr b="0" lang="en-US" sz="1800" spc="-1" strike="noStrike">
              <a:solidFill>
                <a:srgbClr val="000000"/>
              </a:solidFill>
              <a:latin typeface="Rockwell"/>
            </a:endParaRPr>
          </a:p>
        </p:txBody>
      </p:sp>
      <p:sp>
        <p:nvSpPr>
          <p:cNvPr id="309" name="PlaceHolder 2"/>
          <p:cNvSpPr>
            <a:spLocks noGrp="1"/>
          </p:cNvSpPr>
          <p:nvPr>
            <p:ph type="body"/>
          </p:nvPr>
        </p:nvSpPr>
        <p:spPr>
          <a:xfrm>
            <a:off x="1069920" y="2121480"/>
            <a:ext cx="4908240" cy="4050360"/>
          </a:xfrm>
          <a:prstGeom prst="rect">
            <a:avLst/>
          </a:prstGeom>
        </p:spPr>
        <p:txBody>
          <a:bodyPr lIns="0" rIns="0" tIns="0" bIns="0">
            <a:normAutofit/>
          </a:bodyPr>
          <a:p>
            <a:endParaRPr b="0" lang="en-US" sz="2000" spc="-1" strike="noStrike">
              <a:solidFill>
                <a:srgbClr val="000000"/>
              </a:solidFill>
              <a:latin typeface="Rockwell"/>
            </a:endParaRPr>
          </a:p>
        </p:txBody>
      </p:sp>
      <p:sp>
        <p:nvSpPr>
          <p:cNvPr id="310" name="PlaceHolder 3"/>
          <p:cNvSpPr>
            <a:spLocks noGrp="1"/>
          </p:cNvSpPr>
          <p:nvPr>
            <p:ph type="body"/>
          </p:nvPr>
        </p:nvSpPr>
        <p:spPr>
          <a:xfrm>
            <a:off x="6224040" y="2121480"/>
            <a:ext cx="4908240" cy="4050360"/>
          </a:xfrm>
          <a:prstGeom prst="rect">
            <a:avLst/>
          </a:prstGeom>
        </p:spPr>
        <p:txBody>
          <a:bodyPr lIns="0" rIns="0" tIns="0" bIns="0">
            <a:normAutofit/>
          </a:bodyPr>
          <a:p>
            <a:endParaRPr b="0" lang="en-US" sz="2000" spc="-1" strike="noStrike">
              <a:solidFill>
                <a:srgbClr val="000000"/>
              </a:solidFill>
              <a:latin typeface="Rockwell"/>
            </a:endParaRPr>
          </a:p>
        </p:txBody>
      </p:sp>
    </p:spTree>
  </p:cSld>
</p:sldLayout>
</file>

<file path=ppt/slideLayouts/slideLayout8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311" name="PlaceHolder 1"/>
          <p:cNvSpPr>
            <a:spLocks noGrp="1"/>
          </p:cNvSpPr>
          <p:nvPr>
            <p:ph type="title"/>
          </p:nvPr>
        </p:nvSpPr>
        <p:spPr>
          <a:xfrm>
            <a:off x="1069920" y="484560"/>
            <a:ext cx="10058040" cy="1608840"/>
          </a:xfrm>
          <a:prstGeom prst="rect">
            <a:avLst/>
          </a:prstGeom>
        </p:spPr>
        <p:txBody>
          <a:bodyPr lIns="0" rIns="0" tIns="0" bIns="0" anchor="ctr">
            <a:noAutofit/>
          </a:bodyPr>
          <a:p>
            <a:endParaRPr b="0" lang="en-US" sz="1800" spc="-1" strike="noStrike">
              <a:solidFill>
                <a:srgbClr val="000000"/>
              </a:solidFill>
              <a:latin typeface="Rockwel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1069920" y="484560"/>
            <a:ext cx="10058040" cy="1608840"/>
          </a:xfrm>
          <a:prstGeom prst="rect">
            <a:avLst/>
          </a:prstGeom>
        </p:spPr>
        <p:txBody>
          <a:bodyPr lIns="0" rIns="0" tIns="0" bIns="0" anchor="ctr">
            <a:noAutofit/>
          </a:bodyPr>
          <a:p>
            <a:endParaRPr b="0" lang="en-US" sz="1800" spc="-1" strike="noStrike">
              <a:solidFill>
                <a:srgbClr val="000000"/>
              </a:solidFill>
              <a:latin typeface="Rockwell"/>
            </a:endParaRPr>
          </a:p>
        </p:txBody>
      </p:sp>
      <p:sp>
        <p:nvSpPr>
          <p:cNvPr id="23" name="PlaceHolder 2"/>
          <p:cNvSpPr>
            <a:spLocks noGrp="1"/>
          </p:cNvSpPr>
          <p:nvPr>
            <p:ph type="body"/>
          </p:nvPr>
        </p:nvSpPr>
        <p:spPr>
          <a:xfrm>
            <a:off x="1069920" y="2121480"/>
            <a:ext cx="4908240" cy="1931760"/>
          </a:xfrm>
          <a:prstGeom prst="rect">
            <a:avLst/>
          </a:prstGeom>
        </p:spPr>
        <p:txBody>
          <a:bodyPr lIns="0" rIns="0" tIns="0" bIns="0">
            <a:normAutofit/>
          </a:bodyPr>
          <a:p>
            <a:endParaRPr b="0" lang="en-US" sz="2000" spc="-1" strike="noStrike">
              <a:solidFill>
                <a:srgbClr val="000000"/>
              </a:solidFill>
              <a:latin typeface="Rockwell"/>
            </a:endParaRPr>
          </a:p>
        </p:txBody>
      </p:sp>
      <p:sp>
        <p:nvSpPr>
          <p:cNvPr id="24" name="PlaceHolder 3"/>
          <p:cNvSpPr>
            <a:spLocks noGrp="1"/>
          </p:cNvSpPr>
          <p:nvPr>
            <p:ph type="body"/>
          </p:nvPr>
        </p:nvSpPr>
        <p:spPr>
          <a:xfrm>
            <a:off x="6224040" y="2121480"/>
            <a:ext cx="4908240" cy="1931760"/>
          </a:xfrm>
          <a:prstGeom prst="rect">
            <a:avLst/>
          </a:prstGeom>
        </p:spPr>
        <p:txBody>
          <a:bodyPr lIns="0" rIns="0" tIns="0" bIns="0">
            <a:normAutofit/>
          </a:bodyPr>
          <a:p>
            <a:endParaRPr b="0" lang="en-US" sz="2000" spc="-1" strike="noStrike">
              <a:solidFill>
                <a:srgbClr val="000000"/>
              </a:solidFill>
              <a:latin typeface="Rockwell"/>
            </a:endParaRPr>
          </a:p>
        </p:txBody>
      </p:sp>
      <p:sp>
        <p:nvSpPr>
          <p:cNvPr id="25" name="PlaceHolder 4"/>
          <p:cNvSpPr>
            <a:spLocks noGrp="1"/>
          </p:cNvSpPr>
          <p:nvPr>
            <p:ph type="body"/>
          </p:nvPr>
        </p:nvSpPr>
        <p:spPr>
          <a:xfrm>
            <a:off x="1069920" y="4237200"/>
            <a:ext cx="10058040" cy="1931760"/>
          </a:xfrm>
          <a:prstGeom prst="rect">
            <a:avLst/>
          </a:prstGeom>
        </p:spPr>
        <p:txBody>
          <a:bodyPr lIns="0" rIns="0" tIns="0" bIns="0">
            <a:normAutofit/>
          </a:bodyPr>
          <a:p>
            <a:endParaRPr b="0" lang="en-US" sz="2000" spc="-1" strike="noStrike">
              <a:solidFill>
                <a:srgbClr val="000000"/>
              </a:solidFill>
              <a:latin typeface="Rockwell"/>
            </a:endParaRPr>
          </a:p>
        </p:txBody>
      </p:sp>
    </p:spTree>
  </p:cSld>
</p:sldLayout>
</file>

<file path=ppt/slideLayouts/slideLayout9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312" name="PlaceHolder 1"/>
          <p:cNvSpPr>
            <a:spLocks noGrp="1"/>
          </p:cNvSpPr>
          <p:nvPr>
            <p:ph type="subTitle"/>
          </p:nvPr>
        </p:nvSpPr>
        <p:spPr>
          <a:xfrm>
            <a:off x="1069920" y="484560"/>
            <a:ext cx="10058040" cy="745884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9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313" name="PlaceHolder 1"/>
          <p:cNvSpPr>
            <a:spLocks noGrp="1"/>
          </p:cNvSpPr>
          <p:nvPr>
            <p:ph type="title"/>
          </p:nvPr>
        </p:nvSpPr>
        <p:spPr>
          <a:xfrm>
            <a:off x="1069920" y="484560"/>
            <a:ext cx="10058040" cy="1608840"/>
          </a:xfrm>
          <a:prstGeom prst="rect">
            <a:avLst/>
          </a:prstGeom>
        </p:spPr>
        <p:txBody>
          <a:bodyPr lIns="0" rIns="0" tIns="0" bIns="0" anchor="ctr">
            <a:noAutofit/>
          </a:bodyPr>
          <a:p>
            <a:endParaRPr b="0" lang="en-US" sz="1800" spc="-1" strike="noStrike">
              <a:solidFill>
                <a:srgbClr val="000000"/>
              </a:solidFill>
              <a:latin typeface="Rockwell"/>
            </a:endParaRPr>
          </a:p>
        </p:txBody>
      </p:sp>
      <p:sp>
        <p:nvSpPr>
          <p:cNvPr id="314" name="PlaceHolder 2"/>
          <p:cNvSpPr>
            <a:spLocks noGrp="1"/>
          </p:cNvSpPr>
          <p:nvPr>
            <p:ph type="body"/>
          </p:nvPr>
        </p:nvSpPr>
        <p:spPr>
          <a:xfrm>
            <a:off x="1069920" y="2121480"/>
            <a:ext cx="4908240" cy="1931760"/>
          </a:xfrm>
          <a:prstGeom prst="rect">
            <a:avLst/>
          </a:prstGeom>
        </p:spPr>
        <p:txBody>
          <a:bodyPr lIns="0" rIns="0" tIns="0" bIns="0">
            <a:normAutofit/>
          </a:bodyPr>
          <a:p>
            <a:endParaRPr b="0" lang="en-US" sz="2000" spc="-1" strike="noStrike">
              <a:solidFill>
                <a:srgbClr val="000000"/>
              </a:solidFill>
              <a:latin typeface="Rockwell"/>
            </a:endParaRPr>
          </a:p>
        </p:txBody>
      </p:sp>
      <p:sp>
        <p:nvSpPr>
          <p:cNvPr id="315" name="PlaceHolder 3"/>
          <p:cNvSpPr>
            <a:spLocks noGrp="1"/>
          </p:cNvSpPr>
          <p:nvPr>
            <p:ph type="body"/>
          </p:nvPr>
        </p:nvSpPr>
        <p:spPr>
          <a:xfrm>
            <a:off x="6224040" y="2121480"/>
            <a:ext cx="4908240" cy="4050360"/>
          </a:xfrm>
          <a:prstGeom prst="rect">
            <a:avLst/>
          </a:prstGeom>
        </p:spPr>
        <p:txBody>
          <a:bodyPr lIns="0" rIns="0" tIns="0" bIns="0">
            <a:normAutofit/>
          </a:bodyPr>
          <a:p>
            <a:endParaRPr b="0" lang="en-US" sz="2000" spc="-1" strike="noStrike">
              <a:solidFill>
                <a:srgbClr val="000000"/>
              </a:solidFill>
              <a:latin typeface="Rockwell"/>
            </a:endParaRPr>
          </a:p>
        </p:txBody>
      </p:sp>
      <p:sp>
        <p:nvSpPr>
          <p:cNvPr id="316" name="PlaceHolder 4"/>
          <p:cNvSpPr>
            <a:spLocks noGrp="1"/>
          </p:cNvSpPr>
          <p:nvPr>
            <p:ph type="body"/>
          </p:nvPr>
        </p:nvSpPr>
        <p:spPr>
          <a:xfrm>
            <a:off x="1069920" y="4237200"/>
            <a:ext cx="4908240" cy="1931760"/>
          </a:xfrm>
          <a:prstGeom prst="rect">
            <a:avLst/>
          </a:prstGeom>
        </p:spPr>
        <p:txBody>
          <a:bodyPr lIns="0" rIns="0" tIns="0" bIns="0">
            <a:normAutofit/>
          </a:bodyPr>
          <a:p>
            <a:endParaRPr b="0" lang="en-US" sz="2000" spc="-1" strike="noStrike">
              <a:solidFill>
                <a:srgbClr val="000000"/>
              </a:solidFill>
              <a:latin typeface="Rockwell"/>
            </a:endParaRPr>
          </a:p>
        </p:txBody>
      </p:sp>
    </p:spTree>
  </p:cSld>
</p:sldLayout>
</file>

<file path=ppt/slideLayouts/slideLayout9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317" name="PlaceHolder 1"/>
          <p:cNvSpPr>
            <a:spLocks noGrp="1"/>
          </p:cNvSpPr>
          <p:nvPr>
            <p:ph type="title"/>
          </p:nvPr>
        </p:nvSpPr>
        <p:spPr>
          <a:xfrm>
            <a:off x="1069920" y="484560"/>
            <a:ext cx="10058040" cy="1608840"/>
          </a:xfrm>
          <a:prstGeom prst="rect">
            <a:avLst/>
          </a:prstGeom>
        </p:spPr>
        <p:txBody>
          <a:bodyPr lIns="0" rIns="0" tIns="0" bIns="0" anchor="ctr">
            <a:noAutofit/>
          </a:bodyPr>
          <a:p>
            <a:endParaRPr b="0" lang="en-US" sz="1800" spc="-1" strike="noStrike">
              <a:solidFill>
                <a:srgbClr val="000000"/>
              </a:solidFill>
              <a:latin typeface="Rockwell"/>
            </a:endParaRPr>
          </a:p>
        </p:txBody>
      </p:sp>
      <p:sp>
        <p:nvSpPr>
          <p:cNvPr id="318" name="PlaceHolder 2"/>
          <p:cNvSpPr>
            <a:spLocks noGrp="1"/>
          </p:cNvSpPr>
          <p:nvPr>
            <p:ph type="body"/>
          </p:nvPr>
        </p:nvSpPr>
        <p:spPr>
          <a:xfrm>
            <a:off x="1069920" y="2121480"/>
            <a:ext cx="4908240" cy="4050360"/>
          </a:xfrm>
          <a:prstGeom prst="rect">
            <a:avLst/>
          </a:prstGeom>
        </p:spPr>
        <p:txBody>
          <a:bodyPr lIns="0" rIns="0" tIns="0" bIns="0">
            <a:normAutofit/>
          </a:bodyPr>
          <a:p>
            <a:endParaRPr b="0" lang="en-US" sz="2000" spc="-1" strike="noStrike">
              <a:solidFill>
                <a:srgbClr val="000000"/>
              </a:solidFill>
              <a:latin typeface="Rockwell"/>
            </a:endParaRPr>
          </a:p>
        </p:txBody>
      </p:sp>
      <p:sp>
        <p:nvSpPr>
          <p:cNvPr id="319" name="PlaceHolder 3"/>
          <p:cNvSpPr>
            <a:spLocks noGrp="1"/>
          </p:cNvSpPr>
          <p:nvPr>
            <p:ph type="body"/>
          </p:nvPr>
        </p:nvSpPr>
        <p:spPr>
          <a:xfrm>
            <a:off x="6224040" y="2121480"/>
            <a:ext cx="4908240" cy="1931760"/>
          </a:xfrm>
          <a:prstGeom prst="rect">
            <a:avLst/>
          </a:prstGeom>
        </p:spPr>
        <p:txBody>
          <a:bodyPr lIns="0" rIns="0" tIns="0" bIns="0">
            <a:normAutofit/>
          </a:bodyPr>
          <a:p>
            <a:endParaRPr b="0" lang="en-US" sz="2000" spc="-1" strike="noStrike">
              <a:solidFill>
                <a:srgbClr val="000000"/>
              </a:solidFill>
              <a:latin typeface="Rockwell"/>
            </a:endParaRPr>
          </a:p>
        </p:txBody>
      </p:sp>
      <p:sp>
        <p:nvSpPr>
          <p:cNvPr id="320" name="PlaceHolder 4"/>
          <p:cNvSpPr>
            <a:spLocks noGrp="1"/>
          </p:cNvSpPr>
          <p:nvPr>
            <p:ph type="body"/>
          </p:nvPr>
        </p:nvSpPr>
        <p:spPr>
          <a:xfrm>
            <a:off x="6224040" y="4237200"/>
            <a:ext cx="4908240" cy="1931760"/>
          </a:xfrm>
          <a:prstGeom prst="rect">
            <a:avLst/>
          </a:prstGeom>
        </p:spPr>
        <p:txBody>
          <a:bodyPr lIns="0" rIns="0" tIns="0" bIns="0">
            <a:normAutofit/>
          </a:bodyPr>
          <a:p>
            <a:endParaRPr b="0" lang="en-US" sz="2000" spc="-1" strike="noStrike">
              <a:solidFill>
                <a:srgbClr val="000000"/>
              </a:solidFill>
              <a:latin typeface="Rockwell"/>
            </a:endParaRPr>
          </a:p>
        </p:txBody>
      </p:sp>
    </p:spTree>
  </p:cSld>
</p:sldLayout>
</file>

<file path=ppt/slideLayouts/slideLayout9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321" name="PlaceHolder 1"/>
          <p:cNvSpPr>
            <a:spLocks noGrp="1"/>
          </p:cNvSpPr>
          <p:nvPr>
            <p:ph type="title"/>
          </p:nvPr>
        </p:nvSpPr>
        <p:spPr>
          <a:xfrm>
            <a:off x="1069920" y="484560"/>
            <a:ext cx="10058040" cy="1608840"/>
          </a:xfrm>
          <a:prstGeom prst="rect">
            <a:avLst/>
          </a:prstGeom>
        </p:spPr>
        <p:txBody>
          <a:bodyPr lIns="0" rIns="0" tIns="0" bIns="0" anchor="ctr">
            <a:noAutofit/>
          </a:bodyPr>
          <a:p>
            <a:endParaRPr b="0" lang="en-US" sz="1800" spc="-1" strike="noStrike">
              <a:solidFill>
                <a:srgbClr val="000000"/>
              </a:solidFill>
              <a:latin typeface="Rockwell"/>
            </a:endParaRPr>
          </a:p>
        </p:txBody>
      </p:sp>
      <p:sp>
        <p:nvSpPr>
          <p:cNvPr id="322" name="PlaceHolder 2"/>
          <p:cNvSpPr>
            <a:spLocks noGrp="1"/>
          </p:cNvSpPr>
          <p:nvPr>
            <p:ph type="body"/>
          </p:nvPr>
        </p:nvSpPr>
        <p:spPr>
          <a:xfrm>
            <a:off x="1069920" y="2121480"/>
            <a:ext cx="4908240" cy="1931760"/>
          </a:xfrm>
          <a:prstGeom prst="rect">
            <a:avLst/>
          </a:prstGeom>
        </p:spPr>
        <p:txBody>
          <a:bodyPr lIns="0" rIns="0" tIns="0" bIns="0">
            <a:normAutofit/>
          </a:bodyPr>
          <a:p>
            <a:endParaRPr b="0" lang="en-US" sz="2000" spc="-1" strike="noStrike">
              <a:solidFill>
                <a:srgbClr val="000000"/>
              </a:solidFill>
              <a:latin typeface="Rockwell"/>
            </a:endParaRPr>
          </a:p>
        </p:txBody>
      </p:sp>
      <p:sp>
        <p:nvSpPr>
          <p:cNvPr id="323" name="PlaceHolder 3"/>
          <p:cNvSpPr>
            <a:spLocks noGrp="1"/>
          </p:cNvSpPr>
          <p:nvPr>
            <p:ph type="body"/>
          </p:nvPr>
        </p:nvSpPr>
        <p:spPr>
          <a:xfrm>
            <a:off x="6224040" y="2121480"/>
            <a:ext cx="4908240" cy="1931760"/>
          </a:xfrm>
          <a:prstGeom prst="rect">
            <a:avLst/>
          </a:prstGeom>
        </p:spPr>
        <p:txBody>
          <a:bodyPr lIns="0" rIns="0" tIns="0" bIns="0">
            <a:normAutofit/>
          </a:bodyPr>
          <a:p>
            <a:endParaRPr b="0" lang="en-US" sz="2000" spc="-1" strike="noStrike">
              <a:solidFill>
                <a:srgbClr val="000000"/>
              </a:solidFill>
              <a:latin typeface="Rockwell"/>
            </a:endParaRPr>
          </a:p>
        </p:txBody>
      </p:sp>
      <p:sp>
        <p:nvSpPr>
          <p:cNvPr id="324" name="PlaceHolder 4"/>
          <p:cNvSpPr>
            <a:spLocks noGrp="1"/>
          </p:cNvSpPr>
          <p:nvPr>
            <p:ph type="body"/>
          </p:nvPr>
        </p:nvSpPr>
        <p:spPr>
          <a:xfrm>
            <a:off x="1069920" y="4237200"/>
            <a:ext cx="10058040" cy="1931760"/>
          </a:xfrm>
          <a:prstGeom prst="rect">
            <a:avLst/>
          </a:prstGeom>
        </p:spPr>
        <p:txBody>
          <a:bodyPr lIns="0" rIns="0" tIns="0" bIns="0">
            <a:normAutofit/>
          </a:bodyPr>
          <a:p>
            <a:endParaRPr b="0" lang="en-US" sz="2000" spc="-1" strike="noStrike">
              <a:solidFill>
                <a:srgbClr val="000000"/>
              </a:solidFill>
              <a:latin typeface="Rockwell"/>
            </a:endParaRPr>
          </a:p>
        </p:txBody>
      </p:sp>
    </p:spTree>
  </p:cSld>
</p:sldLayout>
</file>

<file path=ppt/slideLayouts/slideLayout9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25" name="PlaceHolder 1"/>
          <p:cNvSpPr>
            <a:spLocks noGrp="1"/>
          </p:cNvSpPr>
          <p:nvPr>
            <p:ph type="title"/>
          </p:nvPr>
        </p:nvSpPr>
        <p:spPr>
          <a:xfrm>
            <a:off x="1069920" y="484560"/>
            <a:ext cx="10058040" cy="1608840"/>
          </a:xfrm>
          <a:prstGeom prst="rect">
            <a:avLst/>
          </a:prstGeom>
        </p:spPr>
        <p:txBody>
          <a:bodyPr lIns="0" rIns="0" tIns="0" bIns="0" anchor="ctr">
            <a:noAutofit/>
          </a:bodyPr>
          <a:p>
            <a:endParaRPr b="0" lang="en-US" sz="1800" spc="-1" strike="noStrike">
              <a:solidFill>
                <a:srgbClr val="000000"/>
              </a:solidFill>
              <a:latin typeface="Rockwell"/>
            </a:endParaRPr>
          </a:p>
        </p:txBody>
      </p:sp>
      <p:sp>
        <p:nvSpPr>
          <p:cNvPr id="326" name="PlaceHolder 2"/>
          <p:cNvSpPr>
            <a:spLocks noGrp="1"/>
          </p:cNvSpPr>
          <p:nvPr>
            <p:ph type="body"/>
          </p:nvPr>
        </p:nvSpPr>
        <p:spPr>
          <a:xfrm>
            <a:off x="1069920" y="2121480"/>
            <a:ext cx="10058040" cy="1931760"/>
          </a:xfrm>
          <a:prstGeom prst="rect">
            <a:avLst/>
          </a:prstGeom>
        </p:spPr>
        <p:txBody>
          <a:bodyPr lIns="0" rIns="0" tIns="0" bIns="0">
            <a:normAutofit/>
          </a:bodyPr>
          <a:p>
            <a:endParaRPr b="0" lang="en-US" sz="2000" spc="-1" strike="noStrike">
              <a:solidFill>
                <a:srgbClr val="000000"/>
              </a:solidFill>
              <a:latin typeface="Rockwell"/>
            </a:endParaRPr>
          </a:p>
        </p:txBody>
      </p:sp>
      <p:sp>
        <p:nvSpPr>
          <p:cNvPr id="327" name="PlaceHolder 3"/>
          <p:cNvSpPr>
            <a:spLocks noGrp="1"/>
          </p:cNvSpPr>
          <p:nvPr>
            <p:ph type="body"/>
          </p:nvPr>
        </p:nvSpPr>
        <p:spPr>
          <a:xfrm>
            <a:off x="1069920" y="4237200"/>
            <a:ext cx="10058040" cy="1931760"/>
          </a:xfrm>
          <a:prstGeom prst="rect">
            <a:avLst/>
          </a:prstGeom>
        </p:spPr>
        <p:txBody>
          <a:bodyPr lIns="0" rIns="0" tIns="0" bIns="0">
            <a:normAutofit/>
          </a:bodyPr>
          <a:p>
            <a:endParaRPr b="0" lang="en-US" sz="2000" spc="-1" strike="noStrike">
              <a:solidFill>
                <a:srgbClr val="000000"/>
              </a:solidFill>
              <a:latin typeface="Rockwell"/>
            </a:endParaRPr>
          </a:p>
        </p:txBody>
      </p:sp>
    </p:spTree>
  </p:cSld>
</p:sldLayout>
</file>

<file path=ppt/slideLayouts/slideLayout9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28" name="PlaceHolder 1"/>
          <p:cNvSpPr>
            <a:spLocks noGrp="1"/>
          </p:cNvSpPr>
          <p:nvPr>
            <p:ph type="title"/>
          </p:nvPr>
        </p:nvSpPr>
        <p:spPr>
          <a:xfrm>
            <a:off x="1069920" y="484560"/>
            <a:ext cx="10058040" cy="1608840"/>
          </a:xfrm>
          <a:prstGeom prst="rect">
            <a:avLst/>
          </a:prstGeom>
        </p:spPr>
        <p:txBody>
          <a:bodyPr lIns="0" rIns="0" tIns="0" bIns="0" anchor="ctr">
            <a:noAutofit/>
          </a:bodyPr>
          <a:p>
            <a:endParaRPr b="0" lang="en-US" sz="1800" spc="-1" strike="noStrike">
              <a:solidFill>
                <a:srgbClr val="000000"/>
              </a:solidFill>
              <a:latin typeface="Rockwell"/>
            </a:endParaRPr>
          </a:p>
        </p:txBody>
      </p:sp>
      <p:sp>
        <p:nvSpPr>
          <p:cNvPr id="329" name="PlaceHolder 2"/>
          <p:cNvSpPr>
            <a:spLocks noGrp="1"/>
          </p:cNvSpPr>
          <p:nvPr>
            <p:ph type="body"/>
          </p:nvPr>
        </p:nvSpPr>
        <p:spPr>
          <a:xfrm>
            <a:off x="1069920" y="2121480"/>
            <a:ext cx="4908240" cy="1931760"/>
          </a:xfrm>
          <a:prstGeom prst="rect">
            <a:avLst/>
          </a:prstGeom>
        </p:spPr>
        <p:txBody>
          <a:bodyPr lIns="0" rIns="0" tIns="0" bIns="0">
            <a:normAutofit/>
          </a:bodyPr>
          <a:p>
            <a:endParaRPr b="0" lang="en-US" sz="2000" spc="-1" strike="noStrike">
              <a:solidFill>
                <a:srgbClr val="000000"/>
              </a:solidFill>
              <a:latin typeface="Rockwell"/>
            </a:endParaRPr>
          </a:p>
        </p:txBody>
      </p:sp>
      <p:sp>
        <p:nvSpPr>
          <p:cNvPr id="330" name="PlaceHolder 3"/>
          <p:cNvSpPr>
            <a:spLocks noGrp="1"/>
          </p:cNvSpPr>
          <p:nvPr>
            <p:ph type="body"/>
          </p:nvPr>
        </p:nvSpPr>
        <p:spPr>
          <a:xfrm>
            <a:off x="6224040" y="2121480"/>
            <a:ext cx="4908240" cy="1931760"/>
          </a:xfrm>
          <a:prstGeom prst="rect">
            <a:avLst/>
          </a:prstGeom>
        </p:spPr>
        <p:txBody>
          <a:bodyPr lIns="0" rIns="0" tIns="0" bIns="0">
            <a:normAutofit/>
          </a:bodyPr>
          <a:p>
            <a:endParaRPr b="0" lang="en-US" sz="2000" spc="-1" strike="noStrike">
              <a:solidFill>
                <a:srgbClr val="000000"/>
              </a:solidFill>
              <a:latin typeface="Rockwell"/>
            </a:endParaRPr>
          </a:p>
        </p:txBody>
      </p:sp>
      <p:sp>
        <p:nvSpPr>
          <p:cNvPr id="331" name="PlaceHolder 4"/>
          <p:cNvSpPr>
            <a:spLocks noGrp="1"/>
          </p:cNvSpPr>
          <p:nvPr>
            <p:ph type="body"/>
          </p:nvPr>
        </p:nvSpPr>
        <p:spPr>
          <a:xfrm>
            <a:off x="1069920" y="4237200"/>
            <a:ext cx="4908240" cy="1931760"/>
          </a:xfrm>
          <a:prstGeom prst="rect">
            <a:avLst/>
          </a:prstGeom>
        </p:spPr>
        <p:txBody>
          <a:bodyPr lIns="0" rIns="0" tIns="0" bIns="0">
            <a:normAutofit/>
          </a:bodyPr>
          <a:p>
            <a:endParaRPr b="0" lang="en-US" sz="2000" spc="-1" strike="noStrike">
              <a:solidFill>
                <a:srgbClr val="000000"/>
              </a:solidFill>
              <a:latin typeface="Rockwell"/>
            </a:endParaRPr>
          </a:p>
        </p:txBody>
      </p:sp>
      <p:sp>
        <p:nvSpPr>
          <p:cNvPr id="332" name="PlaceHolder 5"/>
          <p:cNvSpPr>
            <a:spLocks noGrp="1"/>
          </p:cNvSpPr>
          <p:nvPr>
            <p:ph type="body"/>
          </p:nvPr>
        </p:nvSpPr>
        <p:spPr>
          <a:xfrm>
            <a:off x="6224040" y="4237200"/>
            <a:ext cx="4908240" cy="1931760"/>
          </a:xfrm>
          <a:prstGeom prst="rect">
            <a:avLst/>
          </a:prstGeom>
        </p:spPr>
        <p:txBody>
          <a:bodyPr lIns="0" rIns="0" tIns="0" bIns="0">
            <a:normAutofit/>
          </a:bodyPr>
          <a:p>
            <a:endParaRPr b="0" lang="en-US" sz="2000" spc="-1" strike="noStrike">
              <a:solidFill>
                <a:srgbClr val="000000"/>
              </a:solidFill>
              <a:latin typeface="Rockwell"/>
            </a:endParaRPr>
          </a:p>
        </p:txBody>
      </p:sp>
    </p:spTree>
  </p:cSld>
</p:sldLayout>
</file>

<file path=ppt/slideLayouts/slideLayout9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33" name="PlaceHolder 1"/>
          <p:cNvSpPr>
            <a:spLocks noGrp="1"/>
          </p:cNvSpPr>
          <p:nvPr>
            <p:ph type="title"/>
          </p:nvPr>
        </p:nvSpPr>
        <p:spPr>
          <a:xfrm>
            <a:off x="1069920" y="484560"/>
            <a:ext cx="10058040" cy="1608840"/>
          </a:xfrm>
          <a:prstGeom prst="rect">
            <a:avLst/>
          </a:prstGeom>
        </p:spPr>
        <p:txBody>
          <a:bodyPr lIns="0" rIns="0" tIns="0" bIns="0" anchor="ctr">
            <a:noAutofit/>
          </a:bodyPr>
          <a:p>
            <a:endParaRPr b="0" lang="en-US" sz="1800" spc="-1" strike="noStrike">
              <a:solidFill>
                <a:srgbClr val="000000"/>
              </a:solidFill>
              <a:latin typeface="Rockwell"/>
            </a:endParaRPr>
          </a:p>
        </p:txBody>
      </p:sp>
      <p:sp>
        <p:nvSpPr>
          <p:cNvPr id="334" name="PlaceHolder 2"/>
          <p:cNvSpPr>
            <a:spLocks noGrp="1"/>
          </p:cNvSpPr>
          <p:nvPr>
            <p:ph type="body"/>
          </p:nvPr>
        </p:nvSpPr>
        <p:spPr>
          <a:xfrm>
            <a:off x="1069920" y="2121480"/>
            <a:ext cx="3238560" cy="1931760"/>
          </a:xfrm>
          <a:prstGeom prst="rect">
            <a:avLst/>
          </a:prstGeom>
        </p:spPr>
        <p:txBody>
          <a:bodyPr lIns="0" rIns="0" tIns="0" bIns="0">
            <a:normAutofit/>
          </a:bodyPr>
          <a:p>
            <a:endParaRPr b="0" lang="en-US" sz="2000" spc="-1" strike="noStrike">
              <a:solidFill>
                <a:srgbClr val="000000"/>
              </a:solidFill>
              <a:latin typeface="Rockwell"/>
            </a:endParaRPr>
          </a:p>
        </p:txBody>
      </p:sp>
      <p:sp>
        <p:nvSpPr>
          <p:cNvPr id="335" name="PlaceHolder 3"/>
          <p:cNvSpPr>
            <a:spLocks noGrp="1"/>
          </p:cNvSpPr>
          <p:nvPr>
            <p:ph type="body"/>
          </p:nvPr>
        </p:nvSpPr>
        <p:spPr>
          <a:xfrm>
            <a:off x="4470840" y="2121480"/>
            <a:ext cx="3238560" cy="1931760"/>
          </a:xfrm>
          <a:prstGeom prst="rect">
            <a:avLst/>
          </a:prstGeom>
        </p:spPr>
        <p:txBody>
          <a:bodyPr lIns="0" rIns="0" tIns="0" bIns="0">
            <a:normAutofit/>
          </a:bodyPr>
          <a:p>
            <a:endParaRPr b="0" lang="en-US" sz="2000" spc="-1" strike="noStrike">
              <a:solidFill>
                <a:srgbClr val="000000"/>
              </a:solidFill>
              <a:latin typeface="Rockwell"/>
            </a:endParaRPr>
          </a:p>
        </p:txBody>
      </p:sp>
      <p:sp>
        <p:nvSpPr>
          <p:cNvPr id="336" name="PlaceHolder 4"/>
          <p:cNvSpPr>
            <a:spLocks noGrp="1"/>
          </p:cNvSpPr>
          <p:nvPr>
            <p:ph type="body"/>
          </p:nvPr>
        </p:nvSpPr>
        <p:spPr>
          <a:xfrm>
            <a:off x="7871760" y="2121480"/>
            <a:ext cx="3238560" cy="1931760"/>
          </a:xfrm>
          <a:prstGeom prst="rect">
            <a:avLst/>
          </a:prstGeom>
        </p:spPr>
        <p:txBody>
          <a:bodyPr lIns="0" rIns="0" tIns="0" bIns="0">
            <a:normAutofit/>
          </a:bodyPr>
          <a:p>
            <a:endParaRPr b="0" lang="en-US" sz="2000" spc="-1" strike="noStrike">
              <a:solidFill>
                <a:srgbClr val="000000"/>
              </a:solidFill>
              <a:latin typeface="Rockwell"/>
            </a:endParaRPr>
          </a:p>
        </p:txBody>
      </p:sp>
      <p:sp>
        <p:nvSpPr>
          <p:cNvPr id="337" name="PlaceHolder 5"/>
          <p:cNvSpPr>
            <a:spLocks noGrp="1"/>
          </p:cNvSpPr>
          <p:nvPr>
            <p:ph type="body"/>
          </p:nvPr>
        </p:nvSpPr>
        <p:spPr>
          <a:xfrm>
            <a:off x="1069920" y="4237200"/>
            <a:ext cx="3238560" cy="1931760"/>
          </a:xfrm>
          <a:prstGeom prst="rect">
            <a:avLst/>
          </a:prstGeom>
        </p:spPr>
        <p:txBody>
          <a:bodyPr lIns="0" rIns="0" tIns="0" bIns="0">
            <a:normAutofit/>
          </a:bodyPr>
          <a:p>
            <a:endParaRPr b="0" lang="en-US" sz="2000" spc="-1" strike="noStrike">
              <a:solidFill>
                <a:srgbClr val="000000"/>
              </a:solidFill>
              <a:latin typeface="Rockwell"/>
            </a:endParaRPr>
          </a:p>
        </p:txBody>
      </p:sp>
      <p:sp>
        <p:nvSpPr>
          <p:cNvPr id="338" name="PlaceHolder 6"/>
          <p:cNvSpPr>
            <a:spLocks noGrp="1"/>
          </p:cNvSpPr>
          <p:nvPr>
            <p:ph type="body"/>
          </p:nvPr>
        </p:nvSpPr>
        <p:spPr>
          <a:xfrm>
            <a:off x="4470840" y="4237200"/>
            <a:ext cx="3238560" cy="1931760"/>
          </a:xfrm>
          <a:prstGeom prst="rect">
            <a:avLst/>
          </a:prstGeom>
        </p:spPr>
        <p:txBody>
          <a:bodyPr lIns="0" rIns="0" tIns="0" bIns="0">
            <a:normAutofit/>
          </a:bodyPr>
          <a:p>
            <a:endParaRPr b="0" lang="en-US" sz="2000" spc="-1" strike="noStrike">
              <a:solidFill>
                <a:srgbClr val="000000"/>
              </a:solidFill>
              <a:latin typeface="Rockwell"/>
            </a:endParaRPr>
          </a:p>
        </p:txBody>
      </p:sp>
      <p:sp>
        <p:nvSpPr>
          <p:cNvPr id="339" name="PlaceHolder 7"/>
          <p:cNvSpPr>
            <a:spLocks noGrp="1"/>
          </p:cNvSpPr>
          <p:nvPr>
            <p:ph type="body"/>
          </p:nvPr>
        </p:nvSpPr>
        <p:spPr>
          <a:xfrm>
            <a:off x="7871760" y="4237200"/>
            <a:ext cx="3238560" cy="1931760"/>
          </a:xfrm>
          <a:prstGeom prst="rect">
            <a:avLst/>
          </a:prstGeom>
        </p:spPr>
        <p:txBody>
          <a:bodyPr lIns="0" rIns="0" tIns="0" bIns="0">
            <a:normAutofit/>
          </a:bodyPr>
          <a:p>
            <a:endParaRPr b="0" lang="en-US" sz="2000" spc="-1" strike="noStrike">
              <a:solidFill>
                <a:srgbClr val="000000"/>
              </a:solidFill>
              <a:latin typeface="Rockwell"/>
            </a:endParaRPr>
          </a:p>
        </p:txBody>
      </p:sp>
    </p:spTree>
  </p:cSld>
</p:sldLayout>
</file>

<file path=ppt/slideLayouts/slideLayout9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9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48" name="PlaceHolder 1"/>
          <p:cNvSpPr>
            <a:spLocks noGrp="1"/>
          </p:cNvSpPr>
          <p:nvPr>
            <p:ph type="title"/>
          </p:nvPr>
        </p:nvSpPr>
        <p:spPr>
          <a:xfrm>
            <a:off x="1069920" y="484560"/>
            <a:ext cx="10058040" cy="1608840"/>
          </a:xfrm>
          <a:prstGeom prst="rect">
            <a:avLst/>
          </a:prstGeom>
        </p:spPr>
        <p:txBody>
          <a:bodyPr lIns="0" rIns="0" tIns="0" bIns="0" anchor="ctr">
            <a:noAutofit/>
          </a:bodyPr>
          <a:p>
            <a:endParaRPr b="0" lang="en-US" sz="1800" spc="-1" strike="noStrike">
              <a:solidFill>
                <a:srgbClr val="000000"/>
              </a:solidFill>
              <a:latin typeface="Rockwell"/>
            </a:endParaRPr>
          </a:p>
        </p:txBody>
      </p:sp>
      <p:sp>
        <p:nvSpPr>
          <p:cNvPr id="349" name="PlaceHolder 2"/>
          <p:cNvSpPr>
            <a:spLocks noGrp="1"/>
          </p:cNvSpPr>
          <p:nvPr>
            <p:ph type="subTitle"/>
          </p:nvPr>
        </p:nvSpPr>
        <p:spPr>
          <a:xfrm>
            <a:off x="1069920" y="2121480"/>
            <a:ext cx="10058040" cy="405036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9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350" name="PlaceHolder 1"/>
          <p:cNvSpPr>
            <a:spLocks noGrp="1"/>
          </p:cNvSpPr>
          <p:nvPr>
            <p:ph type="title"/>
          </p:nvPr>
        </p:nvSpPr>
        <p:spPr>
          <a:xfrm>
            <a:off x="1069920" y="484560"/>
            <a:ext cx="10058040" cy="1608840"/>
          </a:xfrm>
          <a:prstGeom prst="rect">
            <a:avLst/>
          </a:prstGeom>
        </p:spPr>
        <p:txBody>
          <a:bodyPr lIns="0" rIns="0" tIns="0" bIns="0" anchor="ctr">
            <a:noAutofit/>
          </a:bodyPr>
          <a:p>
            <a:endParaRPr b="0" lang="en-US" sz="1800" spc="-1" strike="noStrike">
              <a:solidFill>
                <a:srgbClr val="000000"/>
              </a:solidFill>
              <a:latin typeface="Rockwell"/>
            </a:endParaRPr>
          </a:p>
        </p:txBody>
      </p:sp>
      <p:sp>
        <p:nvSpPr>
          <p:cNvPr id="351" name="PlaceHolder 2"/>
          <p:cNvSpPr>
            <a:spLocks noGrp="1"/>
          </p:cNvSpPr>
          <p:nvPr>
            <p:ph type="body"/>
          </p:nvPr>
        </p:nvSpPr>
        <p:spPr>
          <a:xfrm>
            <a:off x="1069920" y="2121480"/>
            <a:ext cx="10058040" cy="4050360"/>
          </a:xfrm>
          <a:prstGeom prst="rect">
            <a:avLst/>
          </a:prstGeom>
        </p:spPr>
        <p:txBody>
          <a:bodyPr lIns="0" rIns="0" tIns="0" bIns="0">
            <a:normAutofit/>
          </a:bodyPr>
          <a:p>
            <a:endParaRPr b="0" lang="en-US" sz="2000" spc="-1" strike="noStrike">
              <a:solidFill>
                <a:srgbClr val="000000"/>
              </a:solidFill>
              <a:latin typeface="Rockwel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9" Type="http://schemas.openxmlformats.org/officeDocument/2006/relationships/slideLayout" Target="../slideLayouts/slideLayout44.xml"/><Relationship Id="rId10" Type="http://schemas.openxmlformats.org/officeDocument/2006/relationships/slideLayout" Target="../slideLayouts/slideLayout45.xml"/><Relationship Id="rId11" Type="http://schemas.openxmlformats.org/officeDocument/2006/relationships/slideLayout" Target="../slideLayouts/slideLayout46.xml"/><Relationship Id="rId12" Type="http://schemas.openxmlformats.org/officeDocument/2006/relationships/slideLayout" Target="../slideLayouts/slideLayout47.xml"/><Relationship Id="rId13"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slideLayout" Target="../slideLayouts/slideLayout49.xml"/><Relationship Id="rId3" Type="http://schemas.openxmlformats.org/officeDocument/2006/relationships/slideLayout" Target="../slideLayouts/slideLayout50.xml"/><Relationship Id="rId4" Type="http://schemas.openxmlformats.org/officeDocument/2006/relationships/slideLayout" Target="../slideLayouts/slideLayout51.xml"/><Relationship Id="rId5" Type="http://schemas.openxmlformats.org/officeDocument/2006/relationships/slideLayout" Target="../slideLayouts/slideLayout52.xml"/><Relationship Id="rId6" Type="http://schemas.openxmlformats.org/officeDocument/2006/relationships/slideLayout" Target="../slideLayouts/slideLayout53.xml"/><Relationship Id="rId7" Type="http://schemas.openxmlformats.org/officeDocument/2006/relationships/slideLayout" Target="../slideLayouts/slideLayout54.xml"/><Relationship Id="rId8" Type="http://schemas.openxmlformats.org/officeDocument/2006/relationships/slideLayout" Target="../slideLayouts/slideLayout55.xml"/><Relationship Id="rId9" Type="http://schemas.openxmlformats.org/officeDocument/2006/relationships/slideLayout" Target="../slideLayouts/slideLayout56.xml"/><Relationship Id="rId10" Type="http://schemas.openxmlformats.org/officeDocument/2006/relationships/slideLayout" Target="../slideLayouts/slideLayout57.xml"/><Relationship Id="rId11" Type="http://schemas.openxmlformats.org/officeDocument/2006/relationships/slideLayout" Target="../slideLayouts/slideLayout58.xml"/><Relationship Id="rId12" Type="http://schemas.openxmlformats.org/officeDocument/2006/relationships/slideLayout" Target="../slideLayouts/slideLayout59.xml"/><Relationship Id="rId13" Type="http://schemas.openxmlformats.org/officeDocument/2006/relationships/slideLayout" Target="../slideLayouts/slideLayout60.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slideLayout" Target="../slideLayouts/slideLayout61.xml"/><Relationship Id="rId3" Type="http://schemas.openxmlformats.org/officeDocument/2006/relationships/slideLayout" Target="../slideLayouts/slideLayout62.xml"/><Relationship Id="rId4" Type="http://schemas.openxmlformats.org/officeDocument/2006/relationships/slideLayout" Target="../slideLayouts/slideLayout63.xml"/><Relationship Id="rId5" Type="http://schemas.openxmlformats.org/officeDocument/2006/relationships/slideLayout" Target="../slideLayouts/slideLayout64.xml"/><Relationship Id="rId6" Type="http://schemas.openxmlformats.org/officeDocument/2006/relationships/slideLayout" Target="../slideLayouts/slideLayout65.xml"/><Relationship Id="rId7" Type="http://schemas.openxmlformats.org/officeDocument/2006/relationships/slideLayout" Target="../slideLayouts/slideLayout66.xml"/><Relationship Id="rId8" Type="http://schemas.openxmlformats.org/officeDocument/2006/relationships/slideLayout" Target="../slideLayouts/slideLayout67.xml"/><Relationship Id="rId9" Type="http://schemas.openxmlformats.org/officeDocument/2006/relationships/slideLayout" Target="../slideLayouts/slideLayout68.xml"/><Relationship Id="rId10" Type="http://schemas.openxmlformats.org/officeDocument/2006/relationships/slideLayout" Target="../slideLayouts/slideLayout69.xml"/><Relationship Id="rId11" Type="http://schemas.openxmlformats.org/officeDocument/2006/relationships/slideLayout" Target="../slideLayouts/slideLayout70.xml"/><Relationship Id="rId12" Type="http://schemas.openxmlformats.org/officeDocument/2006/relationships/slideLayout" Target="../slideLayouts/slideLayout71.xml"/><Relationship Id="rId13" Type="http://schemas.openxmlformats.org/officeDocument/2006/relationships/slideLayout" Target="../slideLayouts/slideLayout72.xml"/>
</Relationships>
</file>

<file path=ppt/slideMasters/_rels/slideMaster7.xml.rels><?xml version="1.0" encoding="UTF-8"?>
<Relationships xmlns="http://schemas.openxmlformats.org/package/2006/relationships"><Relationship Id="rId1" Type="http://schemas.openxmlformats.org/officeDocument/2006/relationships/theme" Target="../theme/theme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slideLayout" Target="../slideLayouts/slideLayout73.xml"/><Relationship Id="rId8" Type="http://schemas.openxmlformats.org/officeDocument/2006/relationships/slideLayout" Target="../slideLayouts/slideLayout74.xml"/><Relationship Id="rId9" Type="http://schemas.openxmlformats.org/officeDocument/2006/relationships/slideLayout" Target="../slideLayouts/slideLayout75.xml"/><Relationship Id="rId10" Type="http://schemas.openxmlformats.org/officeDocument/2006/relationships/slideLayout" Target="../slideLayouts/slideLayout76.xml"/><Relationship Id="rId11" Type="http://schemas.openxmlformats.org/officeDocument/2006/relationships/slideLayout" Target="../slideLayouts/slideLayout77.xml"/><Relationship Id="rId12" Type="http://schemas.openxmlformats.org/officeDocument/2006/relationships/slideLayout" Target="../slideLayouts/slideLayout78.xml"/><Relationship Id="rId13" Type="http://schemas.openxmlformats.org/officeDocument/2006/relationships/slideLayout" Target="../slideLayouts/slideLayout79.xml"/><Relationship Id="rId14" Type="http://schemas.openxmlformats.org/officeDocument/2006/relationships/slideLayout" Target="../slideLayouts/slideLayout80.xml"/><Relationship Id="rId15" Type="http://schemas.openxmlformats.org/officeDocument/2006/relationships/slideLayout" Target="../slideLayouts/slideLayout81.xml"/><Relationship Id="rId16" Type="http://schemas.openxmlformats.org/officeDocument/2006/relationships/slideLayout" Target="../slideLayouts/slideLayout82.xml"/><Relationship Id="rId17" Type="http://schemas.openxmlformats.org/officeDocument/2006/relationships/slideLayout" Target="../slideLayouts/slideLayout83.xml"/><Relationship Id="rId18" Type="http://schemas.openxmlformats.org/officeDocument/2006/relationships/slideLayout" Target="../slideLayouts/slideLayout84.xml"/>
</Relationships>
</file>

<file path=ppt/slideMasters/_rels/slideMaster8.xml.rels><?xml version="1.0" encoding="UTF-8"?>
<Relationships xmlns="http://schemas.openxmlformats.org/package/2006/relationships"><Relationship Id="rId1" Type="http://schemas.openxmlformats.org/officeDocument/2006/relationships/theme" Target="../theme/theme8.xml"/><Relationship Id="rId2" Type="http://schemas.openxmlformats.org/officeDocument/2006/relationships/image" Target="../media/image6.png"/><Relationship Id="rId3" Type="http://schemas.openxmlformats.org/officeDocument/2006/relationships/slideLayout" Target="../slideLayouts/slideLayout85.xml"/><Relationship Id="rId4" Type="http://schemas.openxmlformats.org/officeDocument/2006/relationships/slideLayout" Target="../slideLayouts/slideLayout86.xml"/><Relationship Id="rId5" Type="http://schemas.openxmlformats.org/officeDocument/2006/relationships/slideLayout" Target="../slideLayouts/slideLayout87.xml"/><Relationship Id="rId6" Type="http://schemas.openxmlformats.org/officeDocument/2006/relationships/slideLayout" Target="../slideLayouts/slideLayout88.xml"/><Relationship Id="rId7" Type="http://schemas.openxmlformats.org/officeDocument/2006/relationships/slideLayout" Target="../slideLayouts/slideLayout89.xml"/><Relationship Id="rId8" Type="http://schemas.openxmlformats.org/officeDocument/2006/relationships/slideLayout" Target="../slideLayouts/slideLayout90.xml"/><Relationship Id="rId9" Type="http://schemas.openxmlformats.org/officeDocument/2006/relationships/slideLayout" Target="../slideLayouts/slideLayout91.xml"/><Relationship Id="rId10" Type="http://schemas.openxmlformats.org/officeDocument/2006/relationships/slideLayout" Target="../slideLayouts/slideLayout92.xml"/><Relationship Id="rId11" Type="http://schemas.openxmlformats.org/officeDocument/2006/relationships/slideLayout" Target="../slideLayouts/slideLayout93.xml"/><Relationship Id="rId12" Type="http://schemas.openxmlformats.org/officeDocument/2006/relationships/slideLayout" Target="../slideLayouts/slideLayout94.xml"/><Relationship Id="rId13" Type="http://schemas.openxmlformats.org/officeDocument/2006/relationships/slideLayout" Target="../slideLayouts/slideLayout95.xml"/><Relationship Id="rId14" Type="http://schemas.openxmlformats.org/officeDocument/2006/relationships/slideLayout" Target="../slideLayouts/slideLayout96.xml"/>
</Relationships>
</file>

<file path=ppt/slideMasters/_rels/slideMaster9.xml.rels><?xml version="1.0" encoding="UTF-8"?>
<Relationships xmlns="http://schemas.openxmlformats.org/package/2006/relationships"><Relationship Id="rId1" Type="http://schemas.openxmlformats.org/officeDocument/2006/relationships/theme" Target="../theme/theme9.xml"/><Relationship Id="rId2" Type="http://schemas.openxmlformats.org/officeDocument/2006/relationships/image" Target="../media/image7.png"/><Relationship Id="rId3" Type="http://schemas.openxmlformats.org/officeDocument/2006/relationships/slideLayout" Target="../slideLayouts/slideLayout97.xml"/><Relationship Id="rId4" Type="http://schemas.openxmlformats.org/officeDocument/2006/relationships/slideLayout" Target="../slideLayouts/slideLayout98.xml"/><Relationship Id="rId5" Type="http://schemas.openxmlformats.org/officeDocument/2006/relationships/slideLayout" Target="../slideLayouts/slideLayout99.xml"/><Relationship Id="rId6" Type="http://schemas.openxmlformats.org/officeDocument/2006/relationships/slideLayout" Target="../slideLayouts/slideLayout100.xml"/><Relationship Id="rId7" Type="http://schemas.openxmlformats.org/officeDocument/2006/relationships/slideLayout" Target="../slideLayouts/slideLayout101.xml"/><Relationship Id="rId8" Type="http://schemas.openxmlformats.org/officeDocument/2006/relationships/slideLayout" Target="../slideLayouts/slideLayout102.xml"/><Relationship Id="rId9" Type="http://schemas.openxmlformats.org/officeDocument/2006/relationships/slideLayout" Target="../slideLayouts/slideLayout103.xml"/><Relationship Id="rId10" Type="http://schemas.openxmlformats.org/officeDocument/2006/relationships/slideLayout" Target="../slideLayouts/slideLayout104.xml"/><Relationship Id="rId11" Type="http://schemas.openxmlformats.org/officeDocument/2006/relationships/slideLayout" Target="../slideLayouts/slideLayout105.xml"/><Relationship Id="rId12" Type="http://schemas.openxmlformats.org/officeDocument/2006/relationships/slideLayout" Target="../slideLayouts/slideLayout106.xml"/><Relationship Id="rId13" Type="http://schemas.openxmlformats.org/officeDocument/2006/relationships/slideLayout" Target="../slideLayouts/slideLayout107.xml"/><Relationship Id="rId14" Type="http://schemas.openxmlformats.org/officeDocument/2006/relationships/slideLayout" Target="../slideLayouts/slideLayout108.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609480" y="274680"/>
            <a:ext cx="10972440" cy="1142640"/>
          </a:xfrm>
          <a:prstGeom prst="rect">
            <a:avLst/>
          </a:prstGeom>
        </p:spPr>
        <p:txBody>
          <a:bodyPr anchor="ctr">
            <a:noAutofit/>
          </a:bodyPr>
          <a:p>
            <a:pPr algn="ctr">
              <a:lnSpc>
                <a:spcPct val="100000"/>
              </a:lnSpc>
            </a:pPr>
            <a:r>
              <a:rPr b="0" lang="en-US" sz="4400" spc="-1" strike="noStrike">
                <a:solidFill>
                  <a:srgbClr val="000000"/>
                </a:solidFill>
                <a:latin typeface="Calibri"/>
              </a:rPr>
              <a:t>Click to edit Master title style</a:t>
            </a:r>
            <a:endParaRPr b="0" lang="en-US" sz="4400" spc="-1" strike="noStrike">
              <a:solidFill>
                <a:srgbClr val="000000"/>
              </a:solidFill>
              <a:latin typeface="Calibri"/>
            </a:endParaRPr>
          </a:p>
        </p:txBody>
      </p:sp>
      <p:sp>
        <p:nvSpPr>
          <p:cNvPr id="1" name="PlaceHolder 2"/>
          <p:cNvSpPr>
            <a:spLocks noGrp="1"/>
          </p:cNvSpPr>
          <p:nvPr>
            <p:ph type="body"/>
          </p:nvPr>
        </p:nvSpPr>
        <p:spPr>
          <a:xfrm>
            <a:off x="609480" y="1600200"/>
            <a:ext cx="10972440" cy="4525560"/>
          </a:xfrm>
          <a:prstGeom prst="rect">
            <a:avLst/>
          </a:prstGeom>
        </p:spPr>
        <p:txBody>
          <a:bodyPr>
            <a:noAutofit/>
          </a:bodyPr>
          <a:p>
            <a:pPr marL="343080" indent="-342720">
              <a:lnSpc>
                <a:spcPct val="100000"/>
              </a:lnSpc>
              <a:spcBef>
                <a:spcPts val="641"/>
              </a:spcBef>
              <a:buClr>
                <a:srgbClr val="000000"/>
              </a:buClr>
              <a:buFont typeface="Arial"/>
              <a:buChar char="•"/>
            </a:pPr>
            <a:r>
              <a:rPr b="0" lang="en-US" sz="3200" spc="-1" strike="noStrike">
                <a:solidFill>
                  <a:srgbClr val="000000"/>
                </a:solidFill>
                <a:latin typeface="Calibri"/>
              </a:rPr>
              <a:t>Click to edit Master text styles</a:t>
            </a:r>
            <a:endParaRPr b="0" lang="en-US" sz="3200" spc="-1" strike="noStrike">
              <a:solidFill>
                <a:srgbClr val="000000"/>
              </a:solidFill>
              <a:latin typeface="Calibri"/>
            </a:endParaRPr>
          </a:p>
          <a:p>
            <a:pPr lvl="1" marL="743040" indent="-285480">
              <a:lnSpc>
                <a:spcPct val="100000"/>
              </a:lnSpc>
              <a:spcBef>
                <a:spcPts val="561"/>
              </a:spcBef>
              <a:buClr>
                <a:srgbClr val="000000"/>
              </a:buClr>
              <a:buFont typeface="Arial"/>
              <a:buChar char="–"/>
            </a:pPr>
            <a:r>
              <a:rPr b="0" lang="en-US" sz="2800" spc="-1" strike="noStrike">
                <a:solidFill>
                  <a:srgbClr val="000000"/>
                </a:solidFill>
                <a:latin typeface="Calibri"/>
              </a:rPr>
              <a:t>Second level</a:t>
            </a:r>
            <a:endParaRPr b="0" lang="en-US" sz="2800" spc="-1" strike="noStrike">
              <a:solidFill>
                <a:srgbClr val="000000"/>
              </a:solidFill>
              <a:latin typeface="Calibri"/>
            </a:endParaRPr>
          </a:p>
          <a:p>
            <a:pPr lvl="2" marL="1143000" indent="-228240">
              <a:lnSpc>
                <a:spcPct val="100000"/>
              </a:lnSpc>
              <a:spcBef>
                <a:spcPts val="479"/>
              </a:spcBef>
              <a:buClr>
                <a:srgbClr val="000000"/>
              </a:buClr>
              <a:buFont typeface="Arial"/>
              <a:buChar char="•"/>
            </a:pPr>
            <a:r>
              <a:rPr b="0" lang="en-US" sz="2400" spc="-1" strike="noStrike">
                <a:solidFill>
                  <a:srgbClr val="000000"/>
                </a:solidFill>
                <a:latin typeface="Calibri"/>
              </a:rPr>
              <a:t>Third level</a:t>
            </a:r>
            <a:endParaRPr b="0" lang="en-US" sz="2400" spc="-1" strike="noStrike">
              <a:solidFill>
                <a:srgbClr val="000000"/>
              </a:solidFill>
              <a:latin typeface="Calibri"/>
            </a:endParaRPr>
          </a:p>
          <a:p>
            <a:pPr lvl="3" marL="1600200" indent="-228240">
              <a:lnSpc>
                <a:spcPct val="100000"/>
              </a:lnSpc>
              <a:spcBef>
                <a:spcPts val="400"/>
              </a:spcBef>
              <a:buClr>
                <a:srgbClr val="000000"/>
              </a:buClr>
              <a:buFont typeface="Arial"/>
              <a:buChar char="–"/>
            </a:pPr>
            <a:r>
              <a:rPr b="0" lang="en-US" sz="2000" spc="-1" strike="noStrike">
                <a:solidFill>
                  <a:srgbClr val="000000"/>
                </a:solidFill>
                <a:latin typeface="Calibri"/>
              </a:rPr>
              <a:t>Fourth level</a:t>
            </a:r>
            <a:endParaRPr b="0" lang="en-US" sz="2000" spc="-1" strike="noStrike">
              <a:solidFill>
                <a:srgbClr val="000000"/>
              </a:solidFill>
              <a:latin typeface="Calibri"/>
            </a:endParaRPr>
          </a:p>
          <a:p>
            <a:pPr lvl="4" marL="2057400" indent="-228240">
              <a:lnSpc>
                <a:spcPct val="100000"/>
              </a:lnSpc>
              <a:spcBef>
                <a:spcPts val="400"/>
              </a:spcBef>
              <a:buClr>
                <a:srgbClr val="000000"/>
              </a:buClr>
              <a:buFont typeface="Arial"/>
              <a:buChar char="»"/>
            </a:pPr>
            <a:r>
              <a:rPr b="0" lang="en-US" sz="2000" spc="-1" strike="noStrike">
                <a:solidFill>
                  <a:srgbClr val="000000"/>
                </a:solidFill>
                <a:latin typeface="Calibri"/>
              </a:rPr>
              <a:t>Fifth level</a:t>
            </a:r>
            <a:endParaRPr b="0" lang="en-US" sz="2000" spc="-1" strike="noStrike">
              <a:solidFill>
                <a:srgbClr val="000000"/>
              </a:solidFill>
              <a:latin typeface="Calibri"/>
            </a:endParaRPr>
          </a:p>
        </p:txBody>
      </p:sp>
      <p:sp>
        <p:nvSpPr>
          <p:cNvPr id="2" name="PlaceHolder 3"/>
          <p:cNvSpPr>
            <a:spLocks noGrp="1"/>
          </p:cNvSpPr>
          <p:nvPr>
            <p:ph type="dt"/>
          </p:nvPr>
        </p:nvSpPr>
        <p:spPr>
          <a:xfrm>
            <a:off x="609480" y="6356520"/>
            <a:ext cx="2844360" cy="364680"/>
          </a:xfrm>
          <a:prstGeom prst="rect">
            <a:avLst/>
          </a:prstGeom>
        </p:spPr>
        <p:txBody>
          <a:bodyPr anchor="ctr">
            <a:noAutofit/>
          </a:bodyPr>
          <a:p>
            <a:pPr>
              <a:lnSpc>
                <a:spcPct val="100000"/>
              </a:lnSpc>
            </a:pPr>
            <a:fld id="{7E649D51-7644-422F-8819-B7D536A79E1D}" type="datetime">
              <a:rPr b="0" lang="en-US" sz="1200" spc="-1" strike="noStrike">
                <a:solidFill>
                  <a:srgbClr val="8b8b8b"/>
                </a:solidFill>
                <a:latin typeface="Calibri"/>
              </a:rPr>
              <a:t>6/20/21</a:t>
            </a:fld>
            <a:endParaRPr b="0" lang="en-US" sz="1200" spc="-1" strike="noStrike">
              <a:latin typeface="Times New Roman"/>
            </a:endParaRPr>
          </a:p>
        </p:txBody>
      </p:sp>
      <p:sp>
        <p:nvSpPr>
          <p:cNvPr id="3" name="PlaceHolder 4"/>
          <p:cNvSpPr>
            <a:spLocks noGrp="1"/>
          </p:cNvSpPr>
          <p:nvPr>
            <p:ph type="ftr"/>
          </p:nvPr>
        </p:nvSpPr>
        <p:spPr>
          <a:xfrm>
            <a:off x="4165560" y="6356520"/>
            <a:ext cx="3860280" cy="364680"/>
          </a:xfrm>
          <a:prstGeom prst="rect">
            <a:avLst/>
          </a:prstGeom>
        </p:spPr>
        <p:txBody>
          <a:bodyPr anchor="ctr">
            <a:noAutofit/>
          </a:bodyPr>
          <a:p>
            <a:endParaRPr b="0" lang="en-US" sz="2400" spc="-1" strike="noStrike">
              <a:latin typeface="Times New Roman"/>
            </a:endParaRPr>
          </a:p>
        </p:txBody>
      </p:sp>
      <p:sp>
        <p:nvSpPr>
          <p:cNvPr id="4" name="PlaceHolder 5"/>
          <p:cNvSpPr>
            <a:spLocks noGrp="1"/>
          </p:cNvSpPr>
          <p:nvPr>
            <p:ph type="sldNum"/>
          </p:nvPr>
        </p:nvSpPr>
        <p:spPr>
          <a:xfrm>
            <a:off x="8737560" y="6356520"/>
            <a:ext cx="2844360" cy="364680"/>
          </a:xfrm>
          <a:prstGeom prst="rect">
            <a:avLst/>
          </a:prstGeom>
        </p:spPr>
        <p:txBody>
          <a:bodyPr anchor="ctr">
            <a:noAutofit/>
          </a:bodyPr>
          <a:p>
            <a:pPr algn="r">
              <a:lnSpc>
                <a:spcPct val="100000"/>
              </a:lnSpc>
            </a:pPr>
            <a:fld id="{19A37D92-C8F3-4671-A119-6B4D2ED1516D}" type="slidenum">
              <a:rPr b="0" lang="en-US" sz="1200" spc="-1" strike="noStrike">
                <a:solidFill>
                  <a:srgbClr val="8b8b8b"/>
                </a:solidFill>
                <a:latin typeface="Calibri"/>
              </a:rPr>
              <a:t>&lt;number&gt;</a:t>
            </a:fld>
            <a:endParaRPr b="0" lang="en-US" sz="12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1" name="PlaceHolder 1"/>
          <p:cNvSpPr>
            <a:spLocks noGrp="1"/>
          </p:cNvSpPr>
          <p:nvPr>
            <p:ph type="title"/>
          </p:nvPr>
        </p:nvSpPr>
        <p:spPr>
          <a:xfrm>
            <a:off x="914400" y="2130480"/>
            <a:ext cx="10362960" cy="1469520"/>
          </a:xfrm>
          <a:prstGeom prst="rect">
            <a:avLst/>
          </a:prstGeom>
        </p:spPr>
        <p:txBody>
          <a:bodyPr anchor="ctr">
            <a:noAutofit/>
          </a:bodyPr>
          <a:p>
            <a:pPr algn="ctr">
              <a:lnSpc>
                <a:spcPct val="100000"/>
              </a:lnSpc>
            </a:pPr>
            <a:r>
              <a:rPr b="0" lang="en-US" sz="4400" spc="-1" strike="noStrike">
                <a:solidFill>
                  <a:srgbClr val="000000"/>
                </a:solidFill>
                <a:latin typeface="Calibri"/>
              </a:rPr>
              <a:t>Click to edit Master title style</a:t>
            </a:r>
            <a:endParaRPr b="0" lang="en-US" sz="4400" spc="-1" strike="noStrike">
              <a:solidFill>
                <a:srgbClr val="000000"/>
              </a:solidFill>
              <a:latin typeface="Calibri"/>
            </a:endParaRPr>
          </a:p>
        </p:txBody>
      </p:sp>
      <p:sp>
        <p:nvSpPr>
          <p:cNvPr id="42" name="PlaceHolder 2"/>
          <p:cNvSpPr>
            <a:spLocks noGrp="1"/>
          </p:cNvSpPr>
          <p:nvPr>
            <p:ph type="dt"/>
          </p:nvPr>
        </p:nvSpPr>
        <p:spPr>
          <a:xfrm>
            <a:off x="609480" y="6356520"/>
            <a:ext cx="2844360" cy="364680"/>
          </a:xfrm>
          <a:prstGeom prst="rect">
            <a:avLst/>
          </a:prstGeom>
        </p:spPr>
        <p:txBody>
          <a:bodyPr anchor="ctr">
            <a:noAutofit/>
          </a:bodyPr>
          <a:p>
            <a:pPr>
              <a:lnSpc>
                <a:spcPct val="100000"/>
              </a:lnSpc>
            </a:pPr>
            <a:fld id="{6E0704C8-2E55-478D-9C05-1E3227CAAAFA}" type="datetime">
              <a:rPr b="0" lang="en-US" sz="1200" spc="-1" strike="noStrike">
                <a:solidFill>
                  <a:srgbClr val="8b8b8b"/>
                </a:solidFill>
                <a:latin typeface="Calibri"/>
              </a:rPr>
              <a:t>6/20/21</a:t>
            </a:fld>
            <a:endParaRPr b="0" lang="en-US" sz="1200" spc="-1" strike="noStrike">
              <a:latin typeface="Times New Roman"/>
            </a:endParaRPr>
          </a:p>
        </p:txBody>
      </p:sp>
      <p:sp>
        <p:nvSpPr>
          <p:cNvPr id="43" name="PlaceHolder 3"/>
          <p:cNvSpPr>
            <a:spLocks noGrp="1"/>
          </p:cNvSpPr>
          <p:nvPr>
            <p:ph type="ftr"/>
          </p:nvPr>
        </p:nvSpPr>
        <p:spPr>
          <a:xfrm>
            <a:off x="4165560" y="6356520"/>
            <a:ext cx="3860280" cy="364680"/>
          </a:xfrm>
          <a:prstGeom prst="rect">
            <a:avLst/>
          </a:prstGeom>
        </p:spPr>
        <p:txBody>
          <a:bodyPr anchor="ctr">
            <a:noAutofit/>
          </a:bodyPr>
          <a:p>
            <a:endParaRPr b="0" lang="en-US" sz="2400" spc="-1" strike="noStrike">
              <a:latin typeface="Times New Roman"/>
            </a:endParaRPr>
          </a:p>
        </p:txBody>
      </p:sp>
      <p:sp>
        <p:nvSpPr>
          <p:cNvPr id="44" name="PlaceHolder 4"/>
          <p:cNvSpPr>
            <a:spLocks noGrp="1"/>
          </p:cNvSpPr>
          <p:nvPr>
            <p:ph type="sldNum"/>
          </p:nvPr>
        </p:nvSpPr>
        <p:spPr>
          <a:xfrm>
            <a:off x="8737560" y="6356520"/>
            <a:ext cx="2844360" cy="364680"/>
          </a:xfrm>
          <a:prstGeom prst="rect">
            <a:avLst/>
          </a:prstGeom>
        </p:spPr>
        <p:txBody>
          <a:bodyPr anchor="ctr">
            <a:noAutofit/>
          </a:bodyPr>
          <a:p>
            <a:pPr algn="r">
              <a:lnSpc>
                <a:spcPct val="100000"/>
              </a:lnSpc>
            </a:pPr>
            <a:fld id="{B582805A-D2CE-4C8F-AF31-DF767928F0EA}" type="slidenum">
              <a:rPr b="0" lang="en-US" sz="1200" spc="-1" strike="noStrike">
                <a:solidFill>
                  <a:srgbClr val="8b8b8b"/>
                </a:solidFill>
                <a:latin typeface="Calibri"/>
              </a:rPr>
              <a:t>&lt;number&gt;</a:t>
            </a:fld>
            <a:endParaRPr b="0" lang="en-US" sz="1200" spc="-1" strike="noStrike">
              <a:latin typeface="Times New Roman"/>
            </a:endParaRPr>
          </a:p>
        </p:txBody>
      </p:sp>
      <p:sp>
        <p:nvSpPr>
          <p:cNvPr id="45" name="PlaceHolder 5"/>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solidFill>
                  <a:srgbClr val="000000"/>
                </a:solidFill>
                <a:latin typeface="Calibri"/>
              </a:rPr>
              <a:t>Click to edit the outline text format</a:t>
            </a:r>
            <a:endParaRPr b="0" lang="en-US" sz="32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en-US" sz="2400" spc="-1" strike="noStrike">
                <a:solidFill>
                  <a:srgbClr val="000000"/>
                </a:solidFill>
                <a:latin typeface="Calibri"/>
              </a:rPr>
              <a:t>Second Outline Level</a:t>
            </a:r>
            <a:endParaRPr b="0" lang="en-US" sz="24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en-US" sz="2000" spc="-1" strike="noStrike">
                <a:solidFill>
                  <a:srgbClr val="000000"/>
                </a:solidFill>
                <a:latin typeface="Calibri"/>
              </a:rPr>
              <a:t>Third Outline Level</a:t>
            </a:r>
            <a:endParaRPr b="0" lang="en-US" sz="20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en-US" sz="2000" spc="-1" strike="noStrike">
                <a:solidFill>
                  <a:srgbClr val="000000"/>
                </a:solidFill>
                <a:latin typeface="Calibri"/>
              </a:rPr>
              <a:t>Fourth Outline Level</a:t>
            </a:r>
            <a:endParaRPr b="0" lang="en-US" sz="20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Calibri"/>
              </a:rPr>
              <a:t>Fifth Outline Level</a:t>
            </a:r>
            <a:endParaRPr b="0" lang="en-US"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Calibri"/>
              </a:rPr>
              <a:t>Sixth Outline Level</a:t>
            </a:r>
            <a:endParaRPr b="0" lang="en-US"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Calibri"/>
              </a:rPr>
              <a:t>Seventh Outline Level</a:t>
            </a:r>
            <a:endParaRPr b="0" lang="en-US"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2" name="PlaceHolder 1"/>
          <p:cNvSpPr>
            <a:spLocks noGrp="1"/>
          </p:cNvSpPr>
          <p:nvPr>
            <p:ph type="title"/>
          </p:nvPr>
        </p:nvSpPr>
        <p:spPr>
          <a:xfrm>
            <a:off x="609480" y="274680"/>
            <a:ext cx="10972440" cy="1142640"/>
          </a:xfrm>
          <a:prstGeom prst="rect">
            <a:avLst/>
          </a:prstGeom>
        </p:spPr>
        <p:txBody>
          <a:bodyPr anchor="ctr">
            <a:noAutofit/>
          </a:bodyPr>
          <a:p>
            <a:pPr algn="ctr">
              <a:lnSpc>
                <a:spcPct val="100000"/>
              </a:lnSpc>
            </a:pPr>
            <a:r>
              <a:rPr b="0" lang="en-US" sz="4400" spc="-1" strike="noStrike">
                <a:solidFill>
                  <a:srgbClr val="000000"/>
                </a:solidFill>
                <a:latin typeface="Calibri"/>
              </a:rPr>
              <a:t>Click to edit Master title style</a:t>
            </a:r>
            <a:endParaRPr b="0" lang="en-US" sz="4400" spc="-1" strike="noStrike">
              <a:solidFill>
                <a:srgbClr val="000000"/>
              </a:solidFill>
              <a:latin typeface="Calibri"/>
            </a:endParaRPr>
          </a:p>
        </p:txBody>
      </p:sp>
      <p:sp>
        <p:nvSpPr>
          <p:cNvPr id="83" name="PlaceHolder 2"/>
          <p:cNvSpPr>
            <a:spLocks noGrp="1"/>
          </p:cNvSpPr>
          <p:nvPr>
            <p:ph type="dt"/>
          </p:nvPr>
        </p:nvSpPr>
        <p:spPr>
          <a:xfrm>
            <a:off x="609480" y="6356520"/>
            <a:ext cx="2844360" cy="364680"/>
          </a:xfrm>
          <a:prstGeom prst="rect">
            <a:avLst/>
          </a:prstGeom>
        </p:spPr>
        <p:txBody>
          <a:bodyPr anchor="ctr">
            <a:noAutofit/>
          </a:bodyPr>
          <a:p>
            <a:pPr>
              <a:lnSpc>
                <a:spcPct val="100000"/>
              </a:lnSpc>
            </a:pPr>
            <a:fld id="{46319FF3-8871-43AA-9729-76459422B49B}" type="datetime">
              <a:rPr b="0" lang="en-US" sz="1200" spc="-1" strike="noStrike">
                <a:solidFill>
                  <a:srgbClr val="8b8b8b"/>
                </a:solidFill>
                <a:latin typeface="Calibri"/>
              </a:rPr>
              <a:t>6/20/21</a:t>
            </a:fld>
            <a:endParaRPr b="0" lang="en-US" sz="1200" spc="-1" strike="noStrike">
              <a:latin typeface="Times New Roman"/>
            </a:endParaRPr>
          </a:p>
        </p:txBody>
      </p:sp>
      <p:sp>
        <p:nvSpPr>
          <p:cNvPr id="84" name="PlaceHolder 3"/>
          <p:cNvSpPr>
            <a:spLocks noGrp="1"/>
          </p:cNvSpPr>
          <p:nvPr>
            <p:ph type="ftr"/>
          </p:nvPr>
        </p:nvSpPr>
        <p:spPr>
          <a:xfrm>
            <a:off x="4165560" y="6356520"/>
            <a:ext cx="3860280" cy="364680"/>
          </a:xfrm>
          <a:prstGeom prst="rect">
            <a:avLst/>
          </a:prstGeom>
        </p:spPr>
        <p:txBody>
          <a:bodyPr anchor="ctr">
            <a:noAutofit/>
          </a:bodyPr>
          <a:p>
            <a:endParaRPr b="0" lang="en-US" sz="2400" spc="-1" strike="noStrike">
              <a:latin typeface="Times New Roman"/>
            </a:endParaRPr>
          </a:p>
        </p:txBody>
      </p:sp>
      <p:sp>
        <p:nvSpPr>
          <p:cNvPr id="85" name="PlaceHolder 4"/>
          <p:cNvSpPr>
            <a:spLocks noGrp="1"/>
          </p:cNvSpPr>
          <p:nvPr>
            <p:ph type="sldNum"/>
          </p:nvPr>
        </p:nvSpPr>
        <p:spPr>
          <a:xfrm>
            <a:off x="8737560" y="6356520"/>
            <a:ext cx="2844360" cy="364680"/>
          </a:xfrm>
          <a:prstGeom prst="rect">
            <a:avLst/>
          </a:prstGeom>
        </p:spPr>
        <p:txBody>
          <a:bodyPr anchor="ctr">
            <a:noAutofit/>
          </a:bodyPr>
          <a:p>
            <a:pPr algn="r">
              <a:lnSpc>
                <a:spcPct val="100000"/>
              </a:lnSpc>
            </a:pPr>
            <a:fld id="{4AEBCA1C-F8F9-464A-AD6A-28503AF820CE}" type="slidenum">
              <a:rPr b="0" lang="en-US" sz="1200" spc="-1" strike="noStrike">
                <a:solidFill>
                  <a:srgbClr val="8b8b8b"/>
                </a:solidFill>
                <a:latin typeface="Calibri"/>
              </a:rPr>
              <a:t>&lt;number&gt;</a:t>
            </a:fld>
            <a:endParaRPr b="0" lang="en-US" sz="1200" spc="-1" strike="noStrike">
              <a:latin typeface="Times New Roman"/>
            </a:endParaRPr>
          </a:p>
        </p:txBody>
      </p:sp>
      <p:sp>
        <p:nvSpPr>
          <p:cNvPr id="86" name="PlaceHolder 5"/>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solidFill>
                  <a:srgbClr val="000000"/>
                </a:solidFill>
                <a:latin typeface="Calibri"/>
              </a:rPr>
              <a:t>Click to edit the outline text format</a:t>
            </a:r>
            <a:endParaRPr b="0" lang="en-US" sz="32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en-US" sz="2400" spc="-1" strike="noStrike">
                <a:solidFill>
                  <a:srgbClr val="000000"/>
                </a:solidFill>
                <a:latin typeface="Calibri"/>
              </a:rPr>
              <a:t>Second Outline Level</a:t>
            </a:r>
            <a:endParaRPr b="0" lang="en-US" sz="24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en-US" sz="2000" spc="-1" strike="noStrike">
                <a:solidFill>
                  <a:srgbClr val="000000"/>
                </a:solidFill>
                <a:latin typeface="Calibri"/>
              </a:rPr>
              <a:t>Third Outline Level</a:t>
            </a:r>
            <a:endParaRPr b="0" lang="en-US" sz="20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en-US" sz="2000" spc="-1" strike="noStrike">
                <a:solidFill>
                  <a:srgbClr val="000000"/>
                </a:solidFill>
                <a:latin typeface="Calibri"/>
              </a:rPr>
              <a:t>Fourth Outline Level</a:t>
            </a:r>
            <a:endParaRPr b="0" lang="en-US" sz="20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Calibri"/>
              </a:rPr>
              <a:t>Fifth Outline Level</a:t>
            </a:r>
            <a:endParaRPr b="0" lang="en-US"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Calibri"/>
              </a:rPr>
              <a:t>Sixth Outline Level</a:t>
            </a:r>
            <a:endParaRPr b="0" lang="en-US"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Calibri"/>
              </a:rPr>
              <a:t>Seventh Outline Level</a:t>
            </a:r>
            <a:endParaRPr b="0" lang="en-US"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23" name="PlaceHolder 1"/>
          <p:cNvSpPr>
            <a:spLocks noGrp="1"/>
          </p:cNvSpPr>
          <p:nvPr>
            <p:ph type="title"/>
          </p:nvPr>
        </p:nvSpPr>
        <p:spPr>
          <a:xfrm>
            <a:off x="838080" y="365040"/>
            <a:ext cx="10515240" cy="1325160"/>
          </a:xfrm>
          <a:prstGeom prst="rect">
            <a:avLst/>
          </a:prstGeom>
        </p:spPr>
        <p:txBody>
          <a:bodyPr anchor="ctr">
            <a:noAutofit/>
          </a:bodyPr>
          <a:p>
            <a:pPr>
              <a:lnSpc>
                <a:spcPct val="90000"/>
              </a:lnSpc>
            </a:pPr>
            <a:r>
              <a:rPr b="0" lang="en-US" sz="4400" spc="-1" strike="noStrike">
                <a:solidFill>
                  <a:srgbClr val="000000"/>
                </a:solidFill>
                <a:latin typeface="Calibri Light"/>
              </a:rPr>
              <a:t>Click to edit Master title style</a:t>
            </a:r>
            <a:endParaRPr b="0" lang="en-US" sz="4400" spc="-1" strike="noStrike">
              <a:solidFill>
                <a:srgbClr val="000000"/>
              </a:solidFill>
              <a:latin typeface="Calibri"/>
            </a:endParaRPr>
          </a:p>
        </p:txBody>
      </p:sp>
      <p:sp>
        <p:nvSpPr>
          <p:cNvPr id="124" name="PlaceHolder 2"/>
          <p:cNvSpPr>
            <a:spLocks noGrp="1"/>
          </p:cNvSpPr>
          <p:nvPr>
            <p:ph type="body"/>
          </p:nvPr>
        </p:nvSpPr>
        <p:spPr>
          <a:xfrm>
            <a:off x="838080" y="1825560"/>
            <a:ext cx="10515240" cy="4350960"/>
          </a:xfrm>
          <a:prstGeom prst="rect">
            <a:avLst/>
          </a:prstGeom>
        </p:spPr>
        <p:txBody>
          <a:bodyPr>
            <a:noAutofit/>
          </a:bodyPr>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Click to edit Master text styles</a:t>
            </a:r>
            <a:endParaRPr b="0" lang="en-US" sz="28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en-US" sz="2400" spc="-1" strike="noStrike">
                <a:solidFill>
                  <a:srgbClr val="000000"/>
                </a:solidFill>
                <a:latin typeface="Calibri"/>
              </a:rPr>
              <a:t>Second level</a:t>
            </a:r>
            <a:endParaRPr b="0" lang="en-US" sz="2400" spc="-1" strike="noStrike">
              <a:solidFill>
                <a:srgbClr val="000000"/>
              </a:solidFill>
              <a:latin typeface="Calibri"/>
            </a:endParaRPr>
          </a:p>
          <a:p>
            <a:pPr lvl="2" marL="1143000" indent="-228240">
              <a:lnSpc>
                <a:spcPct val="90000"/>
              </a:lnSpc>
              <a:spcBef>
                <a:spcPts val="499"/>
              </a:spcBef>
              <a:buClr>
                <a:srgbClr val="000000"/>
              </a:buClr>
              <a:buFont typeface="Arial"/>
              <a:buChar char="•"/>
            </a:pPr>
            <a:r>
              <a:rPr b="0" lang="en-US" sz="2000" spc="-1" strike="noStrike">
                <a:solidFill>
                  <a:srgbClr val="000000"/>
                </a:solidFill>
                <a:latin typeface="Calibri"/>
              </a:rPr>
              <a:t>Third level</a:t>
            </a:r>
            <a:endParaRPr b="0" lang="en-US" sz="2000" spc="-1" strike="noStrike">
              <a:solidFill>
                <a:srgbClr val="000000"/>
              </a:solidFill>
              <a:latin typeface="Calibri"/>
            </a:endParaRPr>
          </a:p>
          <a:p>
            <a:pPr lvl="3" marL="1600200" indent="-228240">
              <a:lnSpc>
                <a:spcPct val="90000"/>
              </a:lnSpc>
              <a:spcBef>
                <a:spcPts val="499"/>
              </a:spcBef>
              <a:buClr>
                <a:srgbClr val="000000"/>
              </a:buClr>
              <a:buFont typeface="Arial"/>
              <a:buChar char="•"/>
            </a:pPr>
            <a:r>
              <a:rPr b="0" lang="en-US" sz="1800" spc="-1" strike="noStrike">
                <a:solidFill>
                  <a:srgbClr val="000000"/>
                </a:solidFill>
                <a:latin typeface="Calibri"/>
              </a:rPr>
              <a:t>Fourth level</a:t>
            </a:r>
            <a:endParaRPr b="0" lang="en-US" sz="1800" spc="-1" strike="noStrike">
              <a:solidFill>
                <a:srgbClr val="000000"/>
              </a:solidFill>
              <a:latin typeface="Calibri"/>
            </a:endParaRPr>
          </a:p>
          <a:p>
            <a:pPr lvl="4" marL="2057400" indent="-228240">
              <a:lnSpc>
                <a:spcPct val="90000"/>
              </a:lnSpc>
              <a:spcBef>
                <a:spcPts val="499"/>
              </a:spcBef>
              <a:buClr>
                <a:srgbClr val="000000"/>
              </a:buClr>
              <a:buFont typeface="Arial"/>
              <a:buChar char="•"/>
            </a:pPr>
            <a:r>
              <a:rPr b="0" lang="en-US" sz="1800" spc="-1" strike="noStrike">
                <a:solidFill>
                  <a:srgbClr val="000000"/>
                </a:solidFill>
                <a:latin typeface="Calibri"/>
              </a:rPr>
              <a:t>Fifth level</a:t>
            </a:r>
            <a:endParaRPr b="0" lang="en-US" sz="1800" spc="-1" strike="noStrike">
              <a:solidFill>
                <a:srgbClr val="000000"/>
              </a:solidFill>
              <a:latin typeface="Calibri"/>
            </a:endParaRPr>
          </a:p>
        </p:txBody>
      </p:sp>
      <p:sp>
        <p:nvSpPr>
          <p:cNvPr id="125" name="PlaceHolder 3"/>
          <p:cNvSpPr>
            <a:spLocks noGrp="1"/>
          </p:cNvSpPr>
          <p:nvPr>
            <p:ph type="dt"/>
          </p:nvPr>
        </p:nvSpPr>
        <p:spPr>
          <a:xfrm>
            <a:off x="838080" y="6356520"/>
            <a:ext cx="2742840" cy="364680"/>
          </a:xfrm>
          <a:prstGeom prst="rect">
            <a:avLst/>
          </a:prstGeom>
        </p:spPr>
        <p:txBody>
          <a:bodyPr anchor="ctr">
            <a:noAutofit/>
          </a:bodyPr>
          <a:p>
            <a:pPr>
              <a:lnSpc>
                <a:spcPct val="100000"/>
              </a:lnSpc>
            </a:pPr>
            <a:fld id="{61AA3813-BB95-4A0E-8BE4-10EA1AB67E6F}" type="datetime">
              <a:rPr b="0" lang="en-US" sz="1200" spc="-1" strike="noStrike">
                <a:solidFill>
                  <a:srgbClr val="8b8b8b"/>
                </a:solidFill>
                <a:latin typeface="Calibri"/>
              </a:rPr>
              <a:t>6/20/21</a:t>
            </a:fld>
            <a:endParaRPr b="0" lang="en-US" sz="1200" spc="-1" strike="noStrike">
              <a:latin typeface="Times New Roman"/>
            </a:endParaRPr>
          </a:p>
        </p:txBody>
      </p:sp>
      <p:sp>
        <p:nvSpPr>
          <p:cNvPr id="126" name="PlaceHolder 4"/>
          <p:cNvSpPr>
            <a:spLocks noGrp="1"/>
          </p:cNvSpPr>
          <p:nvPr>
            <p:ph type="ftr"/>
          </p:nvPr>
        </p:nvSpPr>
        <p:spPr>
          <a:xfrm>
            <a:off x="4038480" y="6356520"/>
            <a:ext cx="4114440" cy="364680"/>
          </a:xfrm>
          <a:prstGeom prst="rect">
            <a:avLst/>
          </a:prstGeom>
        </p:spPr>
        <p:txBody>
          <a:bodyPr anchor="ctr">
            <a:noAutofit/>
          </a:bodyPr>
          <a:p>
            <a:endParaRPr b="0" lang="en-US" sz="2400" spc="-1" strike="noStrike">
              <a:latin typeface="Times New Roman"/>
            </a:endParaRPr>
          </a:p>
        </p:txBody>
      </p:sp>
      <p:sp>
        <p:nvSpPr>
          <p:cNvPr id="127" name="PlaceHolder 5"/>
          <p:cNvSpPr>
            <a:spLocks noGrp="1"/>
          </p:cNvSpPr>
          <p:nvPr>
            <p:ph type="sldNum"/>
          </p:nvPr>
        </p:nvSpPr>
        <p:spPr>
          <a:xfrm>
            <a:off x="8610480" y="6356520"/>
            <a:ext cx="2742840" cy="364680"/>
          </a:xfrm>
          <a:prstGeom prst="rect">
            <a:avLst/>
          </a:prstGeom>
        </p:spPr>
        <p:txBody>
          <a:bodyPr anchor="ctr">
            <a:noAutofit/>
          </a:bodyPr>
          <a:p>
            <a:pPr algn="r">
              <a:lnSpc>
                <a:spcPct val="100000"/>
              </a:lnSpc>
            </a:pPr>
            <a:fld id="{A5FD27B2-6711-45E5-8A14-E09BFA3AD2D9}" type="slidenum">
              <a:rPr b="0" lang="en-US" sz="1200" spc="-1" strike="noStrike">
                <a:solidFill>
                  <a:srgbClr val="8b8b8b"/>
                </a:solidFill>
                <a:latin typeface="Calibri"/>
              </a:rPr>
              <a:t>&lt;number&gt;</a:t>
            </a:fld>
            <a:endParaRPr b="0" lang="en-US" sz="12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64" name="PlaceHolder 1"/>
          <p:cNvSpPr>
            <a:spLocks noGrp="1"/>
          </p:cNvSpPr>
          <p:nvPr>
            <p:ph type="dt"/>
          </p:nvPr>
        </p:nvSpPr>
        <p:spPr>
          <a:xfrm>
            <a:off x="838080" y="6356520"/>
            <a:ext cx="2742840" cy="364680"/>
          </a:xfrm>
          <a:prstGeom prst="rect">
            <a:avLst/>
          </a:prstGeom>
        </p:spPr>
        <p:txBody>
          <a:bodyPr anchor="ctr">
            <a:noAutofit/>
          </a:bodyPr>
          <a:p>
            <a:pPr>
              <a:lnSpc>
                <a:spcPct val="100000"/>
              </a:lnSpc>
            </a:pPr>
            <a:fld id="{DE1A9C84-A2C4-4809-83BB-4B904983CE17}" type="datetime">
              <a:rPr b="0" lang="en-US" sz="1200" spc="-1" strike="noStrike">
                <a:solidFill>
                  <a:srgbClr val="8b8b8b"/>
                </a:solidFill>
                <a:latin typeface="Calibri"/>
              </a:rPr>
              <a:t>6/20/21</a:t>
            </a:fld>
            <a:endParaRPr b="0" lang="en-US" sz="1200" spc="-1" strike="noStrike">
              <a:latin typeface="Times New Roman"/>
            </a:endParaRPr>
          </a:p>
        </p:txBody>
      </p:sp>
      <p:sp>
        <p:nvSpPr>
          <p:cNvPr id="165" name="PlaceHolder 2"/>
          <p:cNvSpPr>
            <a:spLocks noGrp="1"/>
          </p:cNvSpPr>
          <p:nvPr>
            <p:ph type="ftr"/>
          </p:nvPr>
        </p:nvSpPr>
        <p:spPr>
          <a:xfrm>
            <a:off x="4038480" y="6356520"/>
            <a:ext cx="4114440" cy="364680"/>
          </a:xfrm>
          <a:prstGeom prst="rect">
            <a:avLst/>
          </a:prstGeom>
        </p:spPr>
        <p:txBody>
          <a:bodyPr anchor="ctr">
            <a:noAutofit/>
          </a:bodyPr>
          <a:p>
            <a:endParaRPr b="0" lang="en-US" sz="2400" spc="-1" strike="noStrike">
              <a:latin typeface="Times New Roman"/>
            </a:endParaRPr>
          </a:p>
        </p:txBody>
      </p:sp>
      <p:sp>
        <p:nvSpPr>
          <p:cNvPr id="166" name="PlaceHolder 3"/>
          <p:cNvSpPr>
            <a:spLocks noGrp="1"/>
          </p:cNvSpPr>
          <p:nvPr>
            <p:ph type="sldNum"/>
          </p:nvPr>
        </p:nvSpPr>
        <p:spPr>
          <a:xfrm>
            <a:off x="8610480" y="6356520"/>
            <a:ext cx="2742840" cy="364680"/>
          </a:xfrm>
          <a:prstGeom prst="rect">
            <a:avLst/>
          </a:prstGeom>
        </p:spPr>
        <p:txBody>
          <a:bodyPr anchor="ctr">
            <a:noAutofit/>
          </a:bodyPr>
          <a:p>
            <a:pPr algn="r">
              <a:lnSpc>
                <a:spcPct val="100000"/>
              </a:lnSpc>
            </a:pPr>
            <a:fld id="{9E3F3402-72B8-4697-AF89-38F470A01CC9}" type="slidenum">
              <a:rPr b="0" lang="en-US" sz="1200" spc="-1" strike="noStrike">
                <a:solidFill>
                  <a:srgbClr val="8b8b8b"/>
                </a:solidFill>
                <a:latin typeface="Calibri"/>
              </a:rPr>
              <a:t>&lt;number&gt;</a:t>
            </a:fld>
            <a:endParaRPr b="0" lang="en-US" sz="1200" spc="-1" strike="noStrike">
              <a:latin typeface="Times New Roman"/>
            </a:endParaRPr>
          </a:p>
        </p:txBody>
      </p:sp>
      <p:sp>
        <p:nvSpPr>
          <p:cNvPr id="167" name="PlaceHolder 4"/>
          <p:cNvSpPr>
            <a:spLocks noGrp="1"/>
          </p:cNvSpPr>
          <p:nvPr>
            <p:ph type="title"/>
          </p:nvPr>
        </p:nvSpPr>
        <p:spPr>
          <a:xfrm>
            <a:off x="609480" y="273600"/>
            <a:ext cx="10972440" cy="1144800"/>
          </a:xfrm>
          <a:prstGeom prst="rect">
            <a:avLst/>
          </a:prstGeom>
        </p:spPr>
        <p:txBody>
          <a:bodyPr lIns="0" rIns="0" tIns="0" bIns="0" anchor="ctr">
            <a:noAutofit/>
          </a:bodyPr>
          <a:p>
            <a:r>
              <a:rPr b="0" lang="en-US" sz="1800" spc="-1" strike="noStrike">
                <a:solidFill>
                  <a:srgbClr val="000000"/>
                </a:solidFill>
                <a:latin typeface="Calibri"/>
              </a:rPr>
              <a:t>Click to edit the title text format</a:t>
            </a:r>
            <a:endParaRPr b="0" lang="en-US" sz="1800" spc="-1" strike="noStrike">
              <a:solidFill>
                <a:srgbClr val="000000"/>
              </a:solidFill>
              <a:latin typeface="Calibri"/>
            </a:endParaRPr>
          </a:p>
        </p:txBody>
      </p:sp>
      <p:sp>
        <p:nvSpPr>
          <p:cNvPr id="168" name="PlaceHolder 5"/>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2800" spc="-1" strike="noStrike">
                <a:solidFill>
                  <a:srgbClr val="000000"/>
                </a:solidFill>
                <a:latin typeface="Calibri"/>
              </a:rPr>
              <a:t>Click to edit the outline text format</a:t>
            </a:r>
            <a:endParaRPr b="0" lang="en-US" sz="2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en-US" sz="2000" spc="-1" strike="noStrike">
                <a:solidFill>
                  <a:srgbClr val="000000"/>
                </a:solidFill>
                <a:latin typeface="Calibri"/>
              </a:rPr>
              <a:t>Second Outline Level</a:t>
            </a:r>
            <a:endParaRPr b="0" lang="en-US" sz="20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Calibri"/>
              </a:rPr>
              <a:t>Third Outline Level</a:t>
            </a:r>
            <a:endParaRPr b="0" lang="en-US"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Calibri"/>
              </a:rPr>
              <a:t>Fourth Outline Level</a:t>
            </a:r>
            <a:endParaRPr b="0" lang="en-US"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Calibri"/>
              </a:rPr>
              <a:t>Fifth Outline Level</a:t>
            </a:r>
            <a:endParaRPr b="0" lang="en-US"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Calibri"/>
              </a:rPr>
              <a:t>Sixth Outline Level</a:t>
            </a:r>
            <a:endParaRPr b="0" lang="en-US"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Calibri"/>
              </a:rPr>
              <a:t>Seventh Outline Level</a:t>
            </a:r>
            <a:endParaRPr b="0" lang="en-US"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f7fafd"/>
            </a:gs>
            <a:gs pos="100000">
              <a:srgbClr val="b5d2ec"/>
            </a:gs>
          </a:gsLst>
          <a:lin ang="5400000"/>
        </a:gradFill>
      </p:bgPr>
    </p:bg>
    <p:spTree>
      <p:nvGrpSpPr>
        <p:cNvPr id="1" name=""/>
        <p:cNvGrpSpPr/>
        <p:nvPr/>
      </p:nvGrpSpPr>
      <p:grpSpPr>
        <a:xfrm>
          <a:off x="0" y="0"/>
          <a:ext cx="0" cy="0"/>
          <a:chOff x="0" y="0"/>
          <a:chExt cx="0" cy="0"/>
        </a:xfrm>
      </p:grpSpPr>
      <p:sp>
        <p:nvSpPr>
          <p:cNvPr id="205" name="PlaceHolder 1"/>
          <p:cNvSpPr>
            <a:spLocks noGrp="1"/>
          </p:cNvSpPr>
          <p:nvPr>
            <p:ph type="title"/>
          </p:nvPr>
        </p:nvSpPr>
        <p:spPr>
          <a:xfrm>
            <a:off x="838080" y="365040"/>
            <a:ext cx="10515240" cy="1325160"/>
          </a:xfrm>
          <a:prstGeom prst="rect">
            <a:avLst/>
          </a:prstGeom>
        </p:spPr>
        <p:txBody>
          <a:bodyPr anchor="ctr">
            <a:noAutofit/>
          </a:bodyPr>
          <a:p>
            <a:pPr>
              <a:lnSpc>
                <a:spcPct val="90000"/>
              </a:lnSpc>
            </a:pPr>
            <a:r>
              <a:rPr b="0" lang="en-US" sz="4400" spc="-1" strike="noStrike">
                <a:solidFill>
                  <a:srgbClr val="000000"/>
                </a:solidFill>
                <a:latin typeface="Calibri Light"/>
              </a:rPr>
              <a:t>Click to edit Master title style</a:t>
            </a:r>
            <a:endParaRPr b="0" lang="en-US" sz="4400" spc="-1" strike="noStrike">
              <a:solidFill>
                <a:srgbClr val="000000"/>
              </a:solidFill>
              <a:latin typeface="Calibri"/>
            </a:endParaRPr>
          </a:p>
        </p:txBody>
      </p:sp>
      <p:sp>
        <p:nvSpPr>
          <p:cNvPr id="206" name="PlaceHolder 2"/>
          <p:cNvSpPr>
            <a:spLocks noGrp="1"/>
          </p:cNvSpPr>
          <p:nvPr>
            <p:ph type="body"/>
          </p:nvPr>
        </p:nvSpPr>
        <p:spPr>
          <a:xfrm>
            <a:off x="838080" y="1825560"/>
            <a:ext cx="10515240" cy="4350960"/>
          </a:xfrm>
          <a:prstGeom prst="rect">
            <a:avLst/>
          </a:prstGeom>
        </p:spPr>
        <p:txBody>
          <a:bodyPr>
            <a:noAutofit/>
          </a:bodyPr>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Click to edit Master text styles</a:t>
            </a:r>
            <a:endParaRPr b="0" lang="en-US" sz="28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en-US" sz="2400" spc="-1" strike="noStrike">
                <a:solidFill>
                  <a:srgbClr val="000000"/>
                </a:solidFill>
                <a:latin typeface="Calibri"/>
              </a:rPr>
              <a:t>Second level</a:t>
            </a:r>
            <a:endParaRPr b="0" lang="en-US" sz="2400" spc="-1" strike="noStrike">
              <a:solidFill>
                <a:srgbClr val="000000"/>
              </a:solidFill>
              <a:latin typeface="Calibri"/>
            </a:endParaRPr>
          </a:p>
          <a:p>
            <a:pPr lvl="2" marL="1143000" indent="-228240">
              <a:lnSpc>
                <a:spcPct val="90000"/>
              </a:lnSpc>
              <a:spcBef>
                <a:spcPts val="499"/>
              </a:spcBef>
              <a:buClr>
                <a:srgbClr val="000000"/>
              </a:buClr>
              <a:buFont typeface="Arial"/>
              <a:buChar char="•"/>
            </a:pPr>
            <a:r>
              <a:rPr b="0" lang="en-US" sz="2000" spc="-1" strike="noStrike">
                <a:solidFill>
                  <a:srgbClr val="000000"/>
                </a:solidFill>
                <a:latin typeface="Calibri"/>
              </a:rPr>
              <a:t>Third level</a:t>
            </a:r>
            <a:endParaRPr b="0" lang="en-US" sz="2000" spc="-1" strike="noStrike">
              <a:solidFill>
                <a:srgbClr val="000000"/>
              </a:solidFill>
              <a:latin typeface="Calibri"/>
            </a:endParaRPr>
          </a:p>
          <a:p>
            <a:pPr lvl="3" marL="1600200" indent="-228240">
              <a:lnSpc>
                <a:spcPct val="90000"/>
              </a:lnSpc>
              <a:spcBef>
                <a:spcPts val="499"/>
              </a:spcBef>
              <a:buClr>
                <a:srgbClr val="000000"/>
              </a:buClr>
              <a:buFont typeface="Arial"/>
              <a:buChar char="•"/>
            </a:pPr>
            <a:r>
              <a:rPr b="0" lang="en-US" sz="1800" spc="-1" strike="noStrike">
                <a:solidFill>
                  <a:srgbClr val="000000"/>
                </a:solidFill>
                <a:latin typeface="Calibri"/>
              </a:rPr>
              <a:t>Fourth level</a:t>
            </a:r>
            <a:endParaRPr b="0" lang="en-US" sz="1800" spc="-1" strike="noStrike">
              <a:solidFill>
                <a:srgbClr val="000000"/>
              </a:solidFill>
              <a:latin typeface="Calibri"/>
            </a:endParaRPr>
          </a:p>
          <a:p>
            <a:pPr lvl="4" marL="2057400" indent="-228240">
              <a:lnSpc>
                <a:spcPct val="90000"/>
              </a:lnSpc>
              <a:spcBef>
                <a:spcPts val="499"/>
              </a:spcBef>
              <a:buClr>
                <a:srgbClr val="000000"/>
              </a:buClr>
              <a:buFont typeface="Arial"/>
              <a:buChar char="•"/>
            </a:pPr>
            <a:r>
              <a:rPr b="0" lang="en-US" sz="1800" spc="-1" strike="noStrike">
                <a:solidFill>
                  <a:srgbClr val="000000"/>
                </a:solidFill>
                <a:latin typeface="Calibri"/>
              </a:rPr>
              <a:t>Fifth level</a:t>
            </a:r>
            <a:endParaRPr b="0" lang="en-US" sz="1800" spc="-1" strike="noStrike">
              <a:solidFill>
                <a:srgbClr val="000000"/>
              </a:solidFill>
              <a:latin typeface="Calibri"/>
            </a:endParaRPr>
          </a:p>
        </p:txBody>
      </p:sp>
      <p:sp>
        <p:nvSpPr>
          <p:cNvPr id="207" name="PlaceHolder 3"/>
          <p:cNvSpPr>
            <a:spLocks noGrp="1"/>
          </p:cNvSpPr>
          <p:nvPr>
            <p:ph type="dt"/>
          </p:nvPr>
        </p:nvSpPr>
        <p:spPr>
          <a:xfrm>
            <a:off x="838080" y="6356520"/>
            <a:ext cx="2742840" cy="364680"/>
          </a:xfrm>
          <a:prstGeom prst="rect">
            <a:avLst/>
          </a:prstGeom>
        </p:spPr>
        <p:txBody>
          <a:bodyPr anchor="ctr">
            <a:noAutofit/>
          </a:bodyPr>
          <a:p>
            <a:pPr>
              <a:lnSpc>
                <a:spcPct val="100000"/>
              </a:lnSpc>
            </a:pPr>
            <a:fld id="{CC1516D3-3135-43E1-B591-44843C2F0DD1}" type="datetime">
              <a:rPr b="0" lang="en-US" sz="1200" spc="-1" strike="noStrike">
                <a:solidFill>
                  <a:srgbClr val="8b8b8b"/>
                </a:solidFill>
                <a:latin typeface="Calibri"/>
              </a:rPr>
              <a:t>6/20/21</a:t>
            </a:fld>
            <a:endParaRPr b="0" lang="en-US" sz="1200" spc="-1" strike="noStrike">
              <a:latin typeface="Times New Roman"/>
            </a:endParaRPr>
          </a:p>
        </p:txBody>
      </p:sp>
      <p:sp>
        <p:nvSpPr>
          <p:cNvPr id="208" name="PlaceHolder 4"/>
          <p:cNvSpPr>
            <a:spLocks noGrp="1"/>
          </p:cNvSpPr>
          <p:nvPr>
            <p:ph type="ftr"/>
          </p:nvPr>
        </p:nvSpPr>
        <p:spPr>
          <a:xfrm>
            <a:off x="4038480" y="6356520"/>
            <a:ext cx="4114440" cy="364680"/>
          </a:xfrm>
          <a:prstGeom prst="rect">
            <a:avLst/>
          </a:prstGeom>
        </p:spPr>
        <p:txBody>
          <a:bodyPr anchor="ctr">
            <a:noAutofit/>
          </a:bodyPr>
          <a:p>
            <a:endParaRPr b="0" lang="en-US" sz="2400" spc="-1" strike="noStrike">
              <a:latin typeface="Times New Roman"/>
            </a:endParaRPr>
          </a:p>
        </p:txBody>
      </p:sp>
      <p:sp>
        <p:nvSpPr>
          <p:cNvPr id="209" name="PlaceHolder 5"/>
          <p:cNvSpPr>
            <a:spLocks noGrp="1"/>
          </p:cNvSpPr>
          <p:nvPr>
            <p:ph type="sldNum"/>
          </p:nvPr>
        </p:nvSpPr>
        <p:spPr>
          <a:xfrm>
            <a:off x="8610480" y="6356520"/>
            <a:ext cx="2742840" cy="364680"/>
          </a:xfrm>
          <a:prstGeom prst="rect">
            <a:avLst/>
          </a:prstGeom>
        </p:spPr>
        <p:txBody>
          <a:bodyPr anchor="ctr">
            <a:noAutofit/>
          </a:bodyPr>
          <a:p>
            <a:pPr algn="r">
              <a:lnSpc>
                <a:spcPct val="100000"/>
              </a:lnSpc>
            </a:pPr>
            <a:fld id="{BEF03E54-FEAD-48C7-8E88-5B9D271BAAAB}" type="slidenum">
              <a:rPr b="0" lang="en-US" sz="1200" spc="-1" strike="noStrike">
                <a:solidFill>
                  <a:srgbClr val="8b8b8b"/>
                </a:solidFill>
                <a:latin typeface="Calibri"/>
              </a:rPr>
              <a:t>&lt;number&gt;</a:t>
            </a:fld>
            <a:endParaRPr b="0" lang="en-US" sz="12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Lst>
</p:sldMaster>
</file>

<file path=ppt/slideMasters/slideMaster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pSp>
        <p:nvGrpSpPr>
          <p:cNvPr id="246" name="Group 6"/>
          <p:cNvGrpSpPr/>
          <p:nvPr/>
        </p:nvGrpSpPr>
        <p:grpSpPr>
          <a:xfrm>
            <a:off x="11401560" y="6229800"/>
            <a:ext cx="456840" cy="456840"/>
            <a:chOff x="11401560" y="6229800"/>
            <a:chExt cx="456840" cy="456840"/>
          </a:xfrm>
        </p:grpSpPr>
        <p:sp>
          <p:nvSpPr>
            <p:cNvPr id="247" name="Oval 7"/>
            <p:cNvSpPr/>
            <p:nvPr/>
          </p:nvSpPr>
          <p:spPr>
            <a:xfrm>
              <a:off x="11401560" y="6229800"/>
              <a:ext cx="456840" cy="456840"/>
            </a:xfrm>
            <a:prstGeom prst="ellipse">
              <a:avLst/>
            </a:prstGeom>
            <a:blipFill rotWithShape="0">
              <a:blip r:embed="rId2"/>
              <a:srcRect/>
              <a:tile/>
            </a:blipFill>
            <a:ln w="25400">
              <a:noFill/>
            </a:ln>
          </p:spPr>
          <p:style>
            <a:lnRef idx="0"/>
            <a:fillRef idx="0"/>
            <a:effectRef idx="0"/>
            <a:fontRef idx="minor"/>
          </p:style>
        </p:sp>
        <p:sp>
          <p:nvSpPr>
            <p:cNvPr id="248" name="Oval 8"/>
            <p:cNvSpPr/>
            <p:nvPr/>
          </p:nvSpPr>
          <p:spPr>
            <a:xfrm>
              <a:off x="11431080" y="6258960"/>
              <a:ext cx="398520" cy="398520"/>
            </a:xfrm>
            <a:prstGeom prst="ellipse">
              <a:avLst/>
            </a:prstGeom>
            <a:noFill/>
            <a:ln w="12700">
              <a:solidFill>
                <a:srgbClr val="ffffff"/>
              </a:solidFill>
              <a:round/>
            </a:ln>
          </p:spPr>
          <p:style>
            <a:lnRef idx="0"/>
            <a:fillRef idx="0"/>
            <a:effectRef idx="0"/>
            <a:fontRef idx="minor"/>
          </p:style>
        </p:sp>
      </p:grpSp>
      <p:sp>
        <p:nvSpPr>
          <p:cNvPr id="249" name="Rectangle 6"/>
          <p:cNvSpPr/>
          <p:nvPr/>
        </p:nvSpPr>
        <p:spPr>
          <a:xfrm>
            <a:off x="920880" y="1347120"/>
            <a:ext cx="10222560" cy="80280"/>
          </a:xfrm>
          <a:prstGeom prst="rect">
            <a:avLst/>
          </a:prstGeom>
          <a:blipFill rotWithShape="0">
            <a:blip r:embed="rId3">
              <a:alphaModFix amt="85000"/>
            </a:blip>
            <a:srcRect/>
            <a:tile/>
          </a:blipFill>
          <a:ln>
            <a:noFill/>
          </a:ln>
        </p:spPr>
        <p:style>
          <a:lnRef idx="2">
            <a:schemeClr val="accent1">
              <a:shade val="50000"/>
            </a:schemeClr>
          </a:lnRef>
          <a:fillRef idx="1">
            <a:schemeClr val="accent1"/>
          </a:fillRef>
          <a:effectRef idx="0">
            <a:schemeClr val="accent1"/>
          </a:effectRef>
          <a:fontRef idx="minor"/>
        </p:style>
      </p:sp>
      <p:sp>
        <p:nvSpPr>
          <p:cNvPr id="250" name="Rectangle 7"/>
          <p:cNvSpPr/>
          <p:nvPr/>
        </p:nvSpPr>
        <p:spPr>
          <a:xfrm>
            <a:off x="920880" y="4299840"/>
            <a:ext cx="10222560" cy="80280"/>
          </a:xfrm>
          <a:prstGeom prst="rect">
            <a:avLst/>
          </a:prstGeom>
          <a:blipFill rotWithShape="0">
            <a:blip r:embed="rId4">
              <a:alphaModFix amt="85000"/>
            </a:blip>
            <a:srcRect/>
            <a:tile/>
          </a:blipFill>
          <a:ln>
            <a:noFill/>
          </a:ln>
        </p:spPr>
        <p:style>
          <a:lnRef idx="2">
            <a:schemeClr val="accent1">
              <a:shade val="50000"/>
            </a:schemeClr>
          </a:lnRef>
          <a:fillRef idx="1">
            <a:schemeClr val="accent1"/>
          </a:fillRef>
          <a:effectRef idx="0">
            <a:schemeClr val="accent1"/>
          </a:effectRef>
          <a:fontRef idx="minor"/>
        </p:style>
      </p:sp>
      <p:sp>
        <p:nvSpPr>
          <p:cNvPr id="251" name="Rectangle 8"/>
          <p:cNvSpPr/>
          <p:nvPr/>
        </p:nvSpPr>
        <p:spPr>
          <a:xfrm>
            <a:off x="920880" y="1484640"/>
            <a:ext cx="10222560" cy="2742840"/>
          </a:xfrm>
          <a:prstGeom prst="rect">
            <a:avLst/>
          </a:prstGeom>
          <a:blipFill rotWithShape="0">
            <a:blip r:embed="rId5">
              <a:alphaModFix amt="85000"/>
            </a:blip>
            <a:srcRect/>
            <a:tile/>
          </a:blipFill>
          <a:ln>
            <a:noFill/>
          </a:ln>
        </p:spPr>
        <p:style>
          <a:lnRef idx="2">
            <a:schemeClr val="accent1">
              <a:shade val="50000"/>
            </a:schemeClr>
          </a:lnRef>
          <a:fillRef idx="1">
            <a:schemeClr val="accent1"/>
          </a:fillRef>
          <a:effectRef idx="0">
            <a:schemeClr val="accent1"/>
          </a:effectRef>
          <a:fontRef idx="minor"/>
        </p:style>
      </p:sp>
      <p:grpSp>
        <p:nvGrpSpPr>
          <p:cNvPr id="252" name="Group 9"/>
          <p:cNvGrpSpPr/>
          <p:nvPr/>
        </p:nvGrpSpPr>
        <p:grpSpPr>
          <a:xfrm>
            <a:off x="9649080" y="4069080"/>
            <a:ext cx="1080720" cy="1080720"/>
            <a:chOff x="9649080" y="4069080"/>
            <a:chExt cx="1080720" cy="1080720"/>
          </a:xfrm>
        </p:grpSpPr>
        <p:sp>
          <p:nvSpPr>
            <p:cNvPr id="253" name="Oval 10"/>
            <p:cNvSpPr/>
            <p:nvPr/>
          </p:nvSpPr>
          <p:spPr>
            <a:xfrm>
              <a:off x="9649080" y="4069080"/>
              <a:ext cx="1080720" cy="1080720"/>
            </a:xfrm>
            <a:prstGeom prst="ellipse">
              <a:avLst/>
            </a:prstGeom>
            <a:blipFill rotWithShape="0">
              <a:blip r:embed="rId6"/>
              <a:srcRect/>
              <a:tile/>
            </a:blipFill>
            <a:ln w="25400">
              <a:noFill/>
            </a:ln>
          </p:spPr>
          <p:style>
            <a:lnRef idx="0"/>
            <a:fillRef idx="0"/>
            <a:effectRef idx="0"/>
            <a:fontRef idx="minor"/>
          </p:style>
        </p:sp>
        <p:sp>
          <p:nvSpPr>
            <p:cNvPr id="254" name="Oval 11"/>
            <p:cNvSpPr/>
            <p:nvPr/>
          </p:nvSpPr>
          <p:spPr>
            <a:xfrm>
              <a:off x="9757440" y="4177080"/>
              <a:ext cx="864360" cy="864360"/>
            </a:xfrm>
            <a:prstGeom prst="ellipse">
              <a:avLst/>
            </a:prstGeom>
            <a:noFill/>
            <a:ln w="25400">
              <a:solidFill>
                <a:srgbClr val="ffffff"/>
              </a:solidFill>
              <a:round/>
            </a:ln>
          </p:spPr>
          <p:style>
            <a:lnRef idx="0"/>
            <a:fillRef idx="0"/>
            <a:effectRef idx="0"/>
            <a:fontRef idx="minor"/>
          </p:style>
        </p:sp>
      </p:grpSp>
      <p:sp>
        <p:nvSpPr>
          <p:cNvPr id="255" name="PlaceHolder 1"/>
          <p:cNvSpPr>
            <a:spLocks noGrp="1"/>
          </p:cNvSpPr>
          <p:nvPr>
            <p:ph type="title"/>
          </p:nvPr>
        </p:nvSpPr>
        <p:spPr>
          <a:xfrm>
            <a:off x="1051560" y="1432080"/>
            <a:ext cx="9966600" cy="3035520"/>
          </a:xfrm>
          <a:prstGeom prst="rect">
            <a:avLst/>
          </a:prstGeom>
        </p:spPr>
        <p:txBody>
          <a:bodyPr anchor="ctr">
            <a:noAutofit/>
          </a:bodyPr>
          <a:p>
            <a:pPr>
              <a:lnSpc>
                <a:spcPct val="80000"/>
              </a:lnSpc>
            </a:pPr>
            <a:r>
              <a:rPr b="0" lang="en-US" sz="9600" spc="-1" strike="noStrike" cap="all">
                <a:solidFill>
                  <a:srgbClr val="000000"/>
                </a:solidFill>
                <a:latin typeface="Rockwell Condensed"/>
              </a:rPr>
              <a:t>Click to edit Master title style</a:t>
            </a:r>
            <a:endParaRPr b="0" lang="en-US" sz="9600" spc="-1" strike="noStrike">
              <a:solidFill>
                <a:srgbClr val="000000"/>
              </a:solidFill>
              <a:latin typeface="Rockwell"/>
            </a:endParaRPr>
          </a:p>
        </p:txBody>
      </p:sp>
      <p:sp>
        <p:nvSpPr>
          <p:cNvPr id="256" name="PlaceHolder 2"/>
          <p:cNvSpPr>
            <a:spLocks noGrp="1"/>
          </p:cNvSpPr>
          <p:nvPr>
            <p:ph type="dt"/>
          </p:nvPr>
        </p:nvSpPr>
        <p:spPr>
          <a:xfrm>
            <a:off x="7964280" y="6272640"/>
            <a:ext cx="3273120" cy="364680"/>
          </a:xfrm>
          <a:prstGeom prst="rect">
            <a:avLst/>
          </a:prstGeom>
        </p:spPr>
        <p:txBody>
          <a:bodyPr anchor="ctr">
            <a:noAutofit/>
          </a:bodyPr>
          <a:p>
            <a:pPr algn="r">
              <a:lnSpc>
                <a:spcPct val="100000"/>
              </a:lnSpc>
            </a:pPr>
            <a:fld id="{A4F48B7B-5910-4A8D-8EAD-A9B88CCD04C1}" type="datetime">
              <a:rPr b="0" lang="en-US" sz="1100" spc="-1" strike="noStrike">
                <a:solidFill>
                  <a:srgbClr val="696464"/>
                </a:solidFill>
                <a:latin typeface="Rockwell"/>
              </a:rPr>
              <a:t>6/20/21</a:t>
            </a:fld>
            <a:endParaRPr b="0" lang="en-US" sz="1100" spc="-1" strike="noStrike">
              <a:latin typeface="Times New Roman"/>
            </a:endParaRPr>
          </a:p>
        </p:txBody>
      </p:sp>
      <p:sp>
        <p:nvSpPr>
          <p:cNvPr id="257" name="PlaceHolder 3"/>
          <p:cNvSpPr>
            <a:spLocks noGrp="1"/>
          </p:cNvSpPr>
          <p:nvPr>
            <p:ph type="ftr"/>
          </p:nvPr>
        </p:nvSpPr>
        <p:spPr>
          <a:xfrm>
            <a:off x="1088280" y="6272640"/>
            <a:ext cx="6327360" cy="364680"/>
          </a:xfrm>
          <a:prstGeom prst="rect">
            <a:avLst/>
          </a:prstGeom>
        </p:spPr>
        <p:txBody>
          <a:bodyPr anchor="ctr">
            <a:noAutofit/>
          </a:bodyPr>
          <a:p>
            <a:endParaRPr b="0" lang="en-US" sz="2400" spc="-1" strike="noStrike">
              <a:latin typeface="Times New Roman"/>
            </a:endParaRPr>
          </a:p>
        </p:txBody>
      </p:sp>
      <p:sp>
        <p:nvSpPr>
          <p:cNvPr id="258" name="PlaceHolder 4"/>
          <p:cNvSpPr>
            <a:spLocks noGrp="1"/>
          </p:cNvSpPr>
          <p:nvPr>
            <p:ph type="sldNum"/>
          </p:nvPr>
        </p:nvSpPr>
        <p:spPr>
          <a:xfrm>
            <a:off x="9592560" y="4289400"/>
            <a:ext cx="1193400" cy="639720"/>
          </a:xfrm>
          <a:prstGeom prst="rect">
            <a:avLst/>
          </a:prstGeom>
        </p:spPr>
        <p:txBody>
          <a:bodyPr anchor="ctr">
            <a:noAutofit/>
          </a:bodyPr>
          <a:p>
            <a:pPr algn="ctr">
              <a:lnSpc>
                <a:spcPct val="100000"/>
              </a:lnSpc>
            </a:pPr>
            <a:fld id="{626D9AA0-8273-4519-BC68-FF5EC276A312}" type="slidenum">
              <a:rPr b="1" lang="en-US" sz="2800" spc="-1" strike="noStrike">
                <a:solidFill>
                  <a:srgbClr val="ffffff"/>
                </a:solidFill>
                <a:latin typeface="Rockwell Condensed"/>
              </a:rPr>
              <a:t>&lt;number&gt;</a:t>
            </a:fld>
            <a:endParaRPr b="0" lang="en-US" sz="2800" spc="-1" strike="noStrike">
              <a:latin typeface="Times New Roman"/>
            </a:endParaRPr>
          </a:p>
        </p:txBody>
      </p:sp>
      <p:sp>
        <p:nvSpPr>
          <p:cNvPr id="259" name="PlaceHolder 5"/>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2000" spc="-1" strike="noStrike">
                <a:solidFill>
                  <a:srgbClr val="000000"/>
                </a:solidFill>
                <a:latin typeface="Rockwell"/>
              </a:rPr>
              <a:t>Click to edit the outline text format</a:t>
            </a:r>
            <a:endParaRPr b="0" lang="en-US" sz="2000" spc="-1" strike="noStrike">
              <a:solidFill>
                <a:srgbClr val="000000"/>
              </a:solidFill>
              <a:latin typeface="Rockwell"/>
            </a:endParaRPr>
          </a:p>
          <a:p>
            <a:pPr lvl="1" marL="864000" indent="-324000">
              <a:spcBef>
                <a:spcPts val="1134"/>
              </a:spcBef>
              <a:buClr>
                <a:srgbClr val="000000"/>
              </a:buClr>
              <a:buSzPct val="75000"/>
              <a:buFont typeface="Symbol" charset="2"/>
              <a:buChar char=""/>
            </a:pPr>
            <a:r>
              <a:rPr b="0" lang="en-US" sz="1600" spc="-1" strike="noStrike">
                <a:solidFill>
                  <a:srgbClr val="000000"/>
                </a:solidFill>
                <a:latin typeface="Rockwell"/>
              </a:rPr>
              <a:t>Second Outline Level</a:t>
            </a:r>
            <a:endParaRPr b="0" lang="en-US" sz="1600" spc="-1" strike="noStrike">
              <a:solidFill>
                <a:srgbClr val="000000"/>
              </a:solidFill>
              <a:latin typeface="Rockwell"/>
            </a:endParaRPr>
          </a:p>
          <a:p>
            <a:pPr lvl="2" marL="1296000" indent="-288000">
              <a:spcBef>
                <a:spcPts val="850"/>
              </a:spcBef>
              <a:buClr>
                <a:srgbClr val="000000"/>
              </a:buClr>
              <a:buSzPct val="45000"/>
              <a:buFont typeface="Wingdings" charset="2"/>
              <a:buChar char=""/>
            </a:pPr>
            <a:r>
              <a:rPr b="0" lang="en-US" sz="1600" spc="-1" strike="noStrike">
                <a:solidFill>
                  <a:srgbClr val="000000"/>
                </a:solidFill>
                <a:latin typeface="Rockwell"/>
              </a:rPr>
              <a:t>Third Outline Level</a:t>
            </a:r>
            <a:endParaRPr b="0" lang="en-US" sz="1600" spc="-1" strike="noStrike">
              <a:solidFill>
                <a:srgbClr val="000000"/>
              </a:solidFill>
              <a:latin typeface="Rockwell"/>
            </a:endParaRPr>
          </a:p>
          <a:p>
            <a:pPr lvl="3" marL="1728000" indent="-216000">
              <a:spcBef>
                <a:spcPts val="567"/>
              </a:spcBef>
              <a:buClr>
                <a:srgbClr val="000000"/>
              </a:buClr>
              <a:buSzPct val="75000"/>
              <a:buFont typeface="Symbol" charset="2"/>
              <a:buChar char=""/>
            </a:pPr>
            <a:r>
              <a:rPr b="0" lang="en-US" sz="1600" spc="-1" strike="noStrike">
                <a:solidFill>
                  <a:srgbClr val="000000"/>
                </a:solidFill>
                <a:latin typeface="Rockwell"/>
              </a:rPr>
              <a:t>Fourth Outline Level</a:t>
            </a:r>
            <a:endParaRPr b="0" lang="en-US" sz="1600" spc="-1" strike="noStrike">
              <a:solidFill>
                <a:srgbClr val="000000"/>
              </a:solidFill>
              <a:latin typeface="Rockwell"/>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Rockwell"/>
              </a:rPr>
              <a:t>Fifth Outline Level</a:t>
            </a:r>
            <a:endParaRPr b="0" lang="en-US" sz="2000" spc="-1" strike="noStrike">
              <a:solidFill>
                <a:srgbClr val="000000"/>
              </a:solidFill>
              <a:latin typeface="Rockwell"/>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Rockwell"/>
              </a:rPr>
              <a:t>Sixth Outline Level</a:t>
            </a:r>
            <a:endParaRPr b="0" lang="en-US" sz="2000" spc="-1" strike="noStrike">
              <a:solidFill>
                <a:srgbClr val="000000"/>
              </a:solidFill>
              <a:latin typeface="Rockwell"/>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Rockwell"/>
              </a:rPr>
              <a:t>Seventh Outline Level</a:t>
            </a:r>
            <a:endParaRPr b="0" lang="en-US" sz="2000" spc="-1" strike="noStrike">
              <a:solidFill>
                <a:srgbClr val="000000"/>
              </a:solidFill>
              <a:latin typeface="Rockwell"/>
            </a:endParaRPr>
          </a:p>
        </p:txBody>
      </p:sp>
    </p:spTree>
  </p:cSld>
  <p:clrMap bg1="lt1" bg2="lt2" tx1="dk1" tx2="dk2" accent1="accent1" accent2="accent2" accent3="accent3" accent4="accent4" accent5="accent5" accent6="accent6" hlink="hlink" folHlink="folHlink"/>
  <p:sldLayoutIdLst>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 id="2147483738" r:id="rId18"/>
  </p:sldLayoutIdLst>
</p:sldMaster>
</file>

<file path=ppt/slideMasters/slideMaster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pSp>
        <p:nvGrpSpPr>
          <p:cNvPr id="296" name="Group 6"/>
          <p:cNvGrpSpPr/>
          <p:nvPr/>
        </p:nvGrpSpPr>
        <p:grpSpPr>
          <a:xfrm>
            <a:off x="11401560" y="6229800"/>
            <a:ext cx="456840" cy="456840"/>
            <a:chOff x="11401560" y="6229800"/>
            <a:chExt cx="456840" cy="456840"/>
          </a:xfrm>
        </p:grpSpPr>
        <p:sp>
          <p:nvSpPr>
            <p:cNvPr id="297" name="Oval 7"/>
            <p:cNvSpPr/>
            <p:nvPr/>
          </p:nvSpPr>
          <p:spPr>
            <a:xfrm>
              <a:off x="11401560" y="6229800"/>
              <a:ext cx="456840" cy="456840"/>
            </a:xfrm>
            <a:prstGeom prst="ellipse">
              <a:avLst/>
            </a:prstGeom>
            <a:blipFill rotWithShape="0">
              <a:blip r:embed="rId2"/>
              <a:srcRect/>
              <a:tile/>
            </a:blipFill>
            <a:ln w="25400">
              <a:noFill/>
            </a:ln>
          </p:spPr>
          <p:style>
            <a:lnRef idx="0"/>
            <a:fillRef idx="0"/>
            <a:effectRef idx="0"/>
            <a:fontRef idx="minor"/>
          </p:style>
        </p:sp>
        <p:sp>
          <p:nvSpPr>
            <p:cNvPr id="298" name="Oval 8"/>
            <p:cNvSpPr/>
            <p:nvPr/>
          </p:nvSpPr>
          <p:spPr>
            <a:xfrm>
              <a:off x="11431080" y="6258960"/>
              <a:ext cx="398520" cy="398520"/>
            </a:xfrm>
            <a:prstGeom prst="ellipse">
              <a:avLst/>
            </a:prstGeom>
            <a:noFill/>
            <a:ln w="12700">
              <a:solidFill>
                <a:srgbClr val="ffffff"/>
              </a:solidFill>
              <a:round/>
            </a:ln>
          </p:spPr>
          <p:style>
            <a:lnRef idx="0"/>
            <a:fillRef idx="0"/>
            <a:effectRef idx="0"/>
            <a:fontRef idx="minor"/>
          </p:style>
        </p:sp>
      </p:grpSp>
      <p:sp>
        <p:nvSpPr>
          <p:cNvPr id="299" name="PlaceHolder 1"/>
          <p:cNvSpPr>
            <a:spLocks noGrp="1"/>
          </p:cNvSpPr>
          <p:nvPr>
            <p:ph type="dt"/>
          </p:nvPr>
        </p:nvSpPr>
        <p:spPr>
          <a:xfrm>
            <a:off x="7964280" y="6272640"/>
            <a:ext cx="3273120" cy="364680"/>
          </a:xfrm>
          <a:prstGeom prst="rect">
            <a:avLst/>
          </a:prstGeom>
        </p:spPr>
        <p:txBody>
          <a:bodyPr anchor="ctr">
            <a:noAutofit/>
          </a:bodyPr>
          <a:p>
            <a:pPr algn="r">
              <a:lnSpc>
                <a:spcPct val="100000"/>
              </a:lnSpc>
            </a:pPr>
            <a:fld id="{41DA92E7-F971-4367-824A-94F162B7C91E}" type="datetime">
              <a:rPr b="0" lang="en-US" sz="1100" spc="-1" strike="noStrike">
                <a:solidFill>
                  <a:srgbClr val="696464"/>
                </a:solidFill>
                <a:latin typeface="Rockwell"/>
              </a:rPr>
              <a:t>6/20/21</a:t>
            </a:fld>
            <a:endParaRPr b="0" lang="en-US" sz="1100" spc="-1" strike="noStrike">
              <a:latin typeface="Times New Roman"/>
            </a:endParaRPr>
          </a:p>
        </p:txBody>
      </p:sp>
      <p:sp>
        <p:nvSpPr>
          <p:cNvPr id="300" name="PlaceHolder 2"/>
          <p:cNvSpPr>
            <a:spLocks noGrp="1"/>
          </p:cNvSpPr>
          <p:nvPr>
            <p:ph type="ftr"/>
          </p:nvPr>
        </p:nvSpPr>
        <p:spPr>
          <a:xfrm>
            <a:off x="1088280" y="6272640"/>
            <a:ext cx="6327360" cy="364680"/>
          </a:xfrm>
          <a:prstGeom prst="rect">
            <a:avLst/>
          </a:prstGeom>
        </p:spPr>
        <p:txBody>
          <a:bodyPr anchor="ctr">
            <a:noAutofit/>
          </a:bodyPr>
          <a:p>
            <a:endParaRPr b="0" lang="en-US" sz="2400" spc="-1" strike="noStrike">
              <a:latin typeface="Times New Roman"/>
            </a:endParaRPr>
          </a:p>
        </p:txBody>
      </p:sp>
      <p:sp>
        <p:nvSpPr>
          <p:cNvPr id="301" name="PlaceHolder 3"/>
          <p:cNvSpPr>
            <a:spLocks noGrp="1"/>
          </p:cNvSpPr>
          <p:nvPr>
            <p:ph type="sldNum"/>
          </p:nvPr>
        </p:nvSpPr>
        <p:spPr>
          <a:xfrm>
            <a:off x="11311200" y="6272640"/>
            <a:ext cx="639720" cy="364680"/>
          </a:xfrm>
          <a:prstGeom prst="rect">
            <a:avLst/>
          </a:prstGeom>
        </p:spPr>
        <p:txBody>
          <a:bodyPr anchor="ctr">
            <a:noAutofit/>
          </a:bodyPr>
          <a:p>
            <a:pPr algn="ctr">
              <a:lnSpc>
                <a:spcPct val="100000"/>
              </a:lnSpc>
            </a:pPr>
            <a:fld id="{08BD1DBE-E61A-467C-B82A-C7EB81F7404A}" type="slidenum">
              <a:rPr b="1" lang="en-US" sz="1400" spc="-1" strike="noStrike">
                <a:solidFill>
                  <a:srgbClr val="ffffff"/>
                </a:solidFill>
                <a:latin typeface="Rockwell Condensed"/>
              </a:rPr>
              <a:t>&lt;number&gt;</a:t>
            </a:fld>
            <a:endParaRPr b="0" lang="en-US" sz="1400" spc="-1" strike="noStrike">
              <a:latin typeface="Times New Roman"/>
            </a:endParaRPr>
          </a:p>
        </p:txBody>
      </p:sp>
      <p:sp>
        <p:nvSpPr>
          <p:cNvPr id="302" name="PlaceHolder 4"/>
          <p:cNvSpPr>
            <a:spLocks noGrp="1"/>
          </p:cNvSpPr>
          <p:nvPr>
            <p:ph type="title"/>
          </p:nvPr>
        </p:nvSpPr>
        <p:spPr>
          <a:xfrm>
            <a:off x="609480" y="273600"/>
            <a:ext cx="10972440" cy="1144800"/>
          </a:xfrm>
          <a:prstGeom prst="rect">
            <a:avLst/>
          </a:prstGeom>
        </p:spPr>
        <p:txBody>
          <a:bodyPr lIns="0" rIns="0" tIns="0" bIns="0" anchor="ctr">
            <a:noAutofit/>
          </a:bodyPr>
          <a:p>
            <a:r>
              <a:rPr b="0" lang="en-US" sz="1800" spc="-1" strike="noStrike">
                <a:solidFill>
                  <a:srgbClr val="000000"/>
                </a:solidFill>
                <a:latin typeface="Rockwell"/>
              </a:rPr>
              <a:t>Click to edit the title text format</a:t>
            </a:r>
            <a:endParaRPr b="0" lang="en-US" sz="1800" spc="-1" strike="noStrike">
              <a:solidFill>
                <a:srgbClr val="000000"/>
              </a:solidFill>
              <a:latin typeface="Rockwell"/>
            </a:endParaRPr>
          </a:p>
        </p:txBody>
      </p:sp>
      <p:sp>
        <p:nvSpPr>
          <p:cNvPr id="303" name="PlaceHolder 5"/>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2000" spc="-1" strike="noStrike">
                <a:solidFill>
                  <a:srgbClr val="000000"/>
                </a:solidFill>
                <a:latin typeface="Rockwell"/>
              </a:rPr>
              <a:t>Click to edit the outline text format</a:t>
            </a:r>
            <a:endParaRPr b="0" lang="en-US" sz="2000" spc="-1" strike="noStrike">
              <a:solidFill>
                <a:srgbClr val="000000"/>
              </a:solidFill>
              <a:latin typeface="Rockwell"/>
            </a:endParaRPr>
          </a:p>
          <a:p>
            <a:pPr lvl="1" marL="864000" indent="-324000">
              <a:spcBef>
                <a:spcPts val="1134"/>
              </a:spcBef>
              <a:buClr>
                <a:srgbClr val="000000"/>
              </a:buClr>
              <a:buSzPct val="75000"/>
              <a:buFont typeface="Symbol" charset="2"/>
              <a:buChar char=""/>
            </a:pPr>
            <a:r>
              <a:rPr b="0" lang="en-US" sz="1600" spc="-1" strike="noStrike">
                <a:solidFill>
                  <a:srgbClr val="000000"/>
                </a:solidFill>
                <a:latin typeface="Rockwell"/>
              </a:rPr>
              <a:t>Second Outline Level</a:t>
            </a:r>
            <a:endParaRPr b="0" lang="en-US" sz="1600" spc="-1" strike="noStrike">
              <a:solidFill>
                <a:srgbClr val="000000"/>
              </a:solidFill>
              <a:latin typeface="Rockwell"/>
            </a:endParaRPr>
          </a:p>
          <a:p>
            <a:pPr lvl="2" marL="1296000" indent="-288000">
              <a:spcBef>
                <a:spcPts val="850"/>
              </a:spcBef>
              <a:buClr>
                <a:srgbClr val="000000"/>
              </a:buClr>
              <a:buSzPct val="45000"/>
              <a:buFont typeface="Wingdings" charset="2"/>
              <a:buChar char=""/>
            </a:pPr>
            <a:r>
              <a:rPr b="0" lang="en-US" sz="1600" spc="-1" strike="noStrike">
                <a:solidFill>
                  <a:srgbClr val="000000"/>
                </a:solidFill>
                <a:latin typeface="Rockwell"/>
              </a:rPr>
              <a:t>Third Outline Level</a:t>
            </a:r>
            <a:endParaRPr b="0" lang="en-US" sz="1600" spc="-1" strike="noStrike">
              <a:solidFill>
                <a:srgbClr val="000000"/>
              </a:solidFill>
              <a:latin typeface="Rockwell"/>
            </a:endParaRPr>
          </a:p>
          <a:p>
            <a:pPr lvl="3" marL="1728000" indent="-216000">
              <a:spcBef>
                <a:spcPts val="567"/>
              </a:spcBef>
              <a:buClr>
                <a:srgbClr val="000000"/>
              </a:buClr>
              <a:buSzPct val="75000"/>
              <a:buFont typeface="Symbol" charset="2"/>
              <a:buChar char=""/>
            </a:pPr>
            <a:r>
              <a:rPr b="0" lang="en-US" sz="1600" spc="-1" strike="noStrike">
                <a:solidFill>
                  <a:srgbClr val="000000"/>
                </a:solidFill>
                <a:latin typeface="Rockwell"/>
              </a:rPr>
              <a:t>Fourth Outline Level</a:t>
            </a:r>
            <a:endParaRPr b="0" lang="en-US" sz="1600" spc="-1" strike="noStrike">
              <a:solidFill>
                <a:srgbClr val="000000"/>
              </a:solidFill>
              <a:latin typeface="Rockwell"/>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Rockwell"/>
              </a:rPr>
              <a:t>Fifth Outline Level</a:t>
            </a:r>
            <a:endParaRPr b="0" lang="en-US" sz="2000" spc="-1" strike="noStrike">
              <a:solidFill>
                <a:srgbClr val="000000"/>
              </a:solidFill>
              <a:latin typeface="Rockwell"/>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Rockwell"/>
              </a:rPr>
              <a:t>Sixth Outline Level</a:t>
            </a:r>
            <a:endParaRPr b="0" lang="en-US" sz="2000" spc="-1" strike="noStrike">
              <a:solidFill>
                <a:srgbClr val="000000"/>
              </a:solidFill>
              <a:latin typeface="Rockwell"/>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Rockwell"/>
              </a:rPr>
              <a:t>Seventh Outline Level</a:t>
            </a:r>
            <a:endParaRPr b="0" lang="en-US" sz="2000" spc="-1" strike="noStrike">
              <a:solidFill>
                <a:srgbClr val="000000"/>
              </a:solidFill>
              <a:latin typeface="Rockwell"/>
            </a:endParaRPr>
          </a:p>
        </p:txBody>
      </p:sp>
    </p:spTree>
  </p:cSld>
  <p:clrMap bg1="lt1" bg2="lt2" tx1="dk1" tx2="dk2" accent1="accent1" accent2="accent2" accent3="accent3" accent4="accent4" accent5="accent5" accent6="accent6" hlink="hlink" folHlink="folHlink"/>
  <p:sldLayoutIdLst>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Lst>
</p:sldMaster>
</file>

<file path=ppt/slideMasters/slideMaster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pSp>
        <p:nvGrpSpPr>
          <p:cNvPr id="340" name="Group 6"/>
          <p:cNvGrpSpPr/>
          <p:nvPr/>
        </p:nvGrpSpPr>
        <p:grpSpPr>
          <a:xfrm>
            <a:off x="11401560" y="6229800"/>
            <a:ext cx="456840" cy="456840"/>
            <a:chOff x="11401560" y="6229800"/>
            <a:chExt cx="456840" cy="456840"/>
          </a:xfrm>
        </p:grpSpPr>
        <p:sp>
          <p:nvSpPr>
            <p:cNvPr id="341" name="Oval 7"/>
            <p:cNvSpPr/>
            <p:nvPr/>
          </p:nvSpPr>
          <p:spPr>
            <a:xfrm>
              <a:off x="11401560" y="6229800"/>
              <a:ext cx="456840" cy="456840"/>
            </a:xfrm>
            <a:prstGeom prst="ellipse">
              <a:avLst/>
            </a:prstGeom>
            <a:blipFill rotWithShape="0">
              <a:blip r:embed="rId2"/>
              <a:srcRect/>
              <a:tile/>
            </a:blipFill>
            <a:ln w="25400">
              <a:noFill/>
            </a:ln>
          </p:spPr>
          <p:style>
            <a:lnRef idx="0"/>
            <a:fillRef idx="0"/>
            <a:effectRef idx="0"/>
            <a:fontRef idx="minor"/>
          </p:style>
        </p:sp>
        <p:sp>
          <p:nvSpPr>
            <p:cNvPr id="342" name="Oval 8"/>
            <p:cNvSpPr/>
            <p:nvPr/>
          </p:nvSpPr>
          <p:spPr>
            <a:xfrm>
              <a:off x="11431080" y="6258960"/>
              <a:ext cx="398520" cy="398520"/>
            </a:xfrm>
            <a:prstGeom prst="ellipse">
              <a:avLst/>
            </a:prstGeom>
            <a:noFill/>
            <a:ln w="12700">
              <a:solidFill>
                <a:srgbClr val="ffffff"/>
              </a:solidFill>
              <a:round/>
            </a:ln>
          </p:spPr>
          <p:style>
            <a:lnRef idx="0"/>
            <a:fillRef idx="0"/>
            <a:effectRef idx="0"/>
            <a:fontRef idx="minor"/>
          </p:style>
        </p:sp>
      </p:grpSp>
      <p:sp>
        <p:nvSpPr>
          <p:cNvPr id="343" name="PlaceHolder 1"/>
          <p:cNvSpPr>
            <a:spLocks noGrp="1"/>
          </p:cNvSpPr>
          <p:nvPr>
            <p:ph type="title"/>
          </p:nvPr>
        </p:nvSpPr>
        <p:spPr>
          <a:xfrm>
            <a:off x="1069920" y="484560"/>
            <a:ext cx="10058040" cy="1608840"/>
          </a:xfrm>
          <a:prstGeom prst="rect">
            <a:avLst/>
          </a:prstGeom>
        </p:spPr>
        <p:txBody>
          <a:bodyPr anchor="ctr">
            <a:noAutofit/>
          </a:bodyPr>
          <a:p>
            <a:pPr>
              <a:lnSpc>
                <a:spcPct val="90000"/>
              </a:lnSpc>
            </a:pPr>
            <a:r>
              <a:rPr b="0" lang="en-US" sz="5400" spc="-1" strike="noStrike" cap="all">
                <a:solidFill>
                  <a:srgbClr val="000000"/>
                </a:solidFill>
                <a:latin typeface="Rockwell Condensed"/>
              </a:rPr>
              <a:t>Click to edit Master title style</a:t>
            </a:r>
            <a:endParaRPr b="0" lang="en-US" sz="5400" spc="-1" strike="noStrike">
              <a:solidFill>
                <a:srgbClr val="000000"/>
              </a:solidFill>
              <a:latin typeface="Rockwell"/>
            </a:endParaRPr>
          </a:p>
        </p:txBody>
      </p:sp>
      <p:sp>
        <p:nvSpPr>
          <p:cNvPr id="344" name="PlaceHolder 2"/>
          <p:cNvSpPr>
            <a:spLocks noGrp="1"/>
          </p:cNvSpPr>
          <p:nvPr>
            <p:ph type="body"/>
          </p:nvPr>
        </p:nvSpPr>
        <p:spPr>
          <a:xfrm>
            <a:off x="1069920" y="2121480"/>
            <a:ext cx="10058040" cy="4050360"/>
          </a:xfrm>
          <a:prstGeom prst="rect">
            <a:avLst/>
          </a:prstGeom>
        </p:spPr>
        <p:txBody>
          <a:bodyPr>
            <a:noAutofit/>
          </a:bodyPr>
          <a:p>
            <a:pPr marL="182880" indent="-182520">
              <a:lnSpc>
                <a:spcPct val="90000"/>
              </a:lnSpc>
              <a:spcBef>
                <a:spcPts val="1199"/>
              </a:spcBef>
              <a:buClr>
                <a:srgbClr val="9e3611"/>
              </a:buClr>
              <a:buSzPct val="85000"/>
              <a:buFont typeface="Wingdings" charset="2"/>
              <a:buChar char=""/>
            </a:pPr>
            <a:r>
              <a:rPr b="0" lang="en-US" sz="2000" spc="-1" strike="noStrike">
                <a:solidFill>
                  <a:srgbClr val="000000"/>
                </a:solidFill>
                <a:latin typeface="Rockwell"/>
              </a:rPr>
              <a:t>Click to edit Master text styles</a:t>
            </a:r>
            <a:endParaRPr b="0" lang="en-US" sz="2000" spc="-1" strike="noStrike">
              <a:solidFill>
                <a:srgbClr val="000000"/>
              </a:solidFill>
              <a:latin typeface="Rockwell"/>
            </a:endParaRPr>
          </a:p>
          <a:p>
            <a:pPr lvl="1" marL="457200" indent="-182520">
              <a:lnSpc>
                <a:spcPct val="90000"/>
              </a:lnSpc>
              <a:spcBef>
                <a:spcPts val="400"/>
              </a:spcBef>
              <a:spcAft>
                <a:spcPts val="201"/>
              </a:spcAft>
              <a:buClr>
                <a:srgbClr val="9e3611"/>
              </a:buClr>
              <a:buSzPct val="85000"/>
              <a:buFont typeface="Wingdings" charset="2"/>
              <a:buChar char=""/>
            </a:pPr>
            <a:r>
              <a:rPr b="0" lang="en-US" sz="1800" spc="-1" strike="noStrike">
                <a:solidFill>
                  <a:srgbClr val="000000"/>
                </a:solidFill>
                <a:latin typeface="Rockwell"/>
              </a:rPr>
              <a:t>Second level</a:t>
            </a:r>
            <a:endParaRPr b="0" lang="en-US" sz="1800" spc="-1" strike="noStrike">
              <a:solidFill>
                <a:srgbClr val="000000"/>
              </a:solidFill>
              <a:latin typeface="Rockwell"/>
            </a:endParaRPr>
          </a:p>
          <a:p>
            <a:pPr lvl="2" marL="731520" indent="-182520">
              <a:lnSpc>
                <a:spcPct val="90000"/>
              </a:lnSpc>
              <a:spcBef>
                <a:spcPts val="400"/>
              </a:spcBef>
              <a:spcAft>
                <a:spcPts val="201"/>
              </a:spcAft>
              <a:buClr>
                <a:srgbClr val="9e3611"/>
              </a:buClr>
              <a:buSzPct val="85000"/>
              <a:buFont typeface="Wingdings" charset="2"/>
              <a:buChar char=""/>
            </a:pPr>
            <a:r>
              <a:rPr b="0" lang="en-US" sz="1600" spc="-1" strike="noStrike">
                <a:solidFill>
                  <a:srgbClr val="000000"/>
                </a:solidFill>
                <a:latin typeface="Rockwell"/>
              </a:rPr>
              <a:t>Third level</a:t>
            </a:r>
            <a:endParaRPr b="0" lang="en-US" sz="1600" spc="-1" strike="noStrike">
              <a:solidFill>
                <a:srgbClr val="000000"/>
              </a:solidFill>
              <a:latin typeface="Rockwell"/>
            </a:endParaRPr>
          </a:p>
          <a:p>
            <a:pPr lvl="3" marL="1005840" indent="-182520">
              <a:lnSpc>
                <a:spcPct val="90000"/>
              </a:lnSpc>
              <a:spcBef>
                <a:spcPts val="400"/>
              </a:spcBef>
              <a:spcAft>
                <a:spcPts val="201"/>
              </a:spcAft>
              <a:buClr>
                <a:srgbClr val="9e3611"/>
              </a:buClr>
              <a:buSzPct val="85000"/>
              <a:buFont typeface="Wingdings" charset="2"/>
              <a:buChar char=""/>
            </a:pPr>
            <a:r>
              <a:rPr b="0" lang="en-US" sz="1600" spc="-1" strike="noStrike">
                <a:solidFill>
                  <a:srgbClr val="000000"/>
                </a:solidFill>
                <a:latin typeface="Rockwell"/>
              </a:rPr>
              <a:t>Fourth level</a:t>
            </a:r>
            <a:endParaRPr b="0" lang="en-US" sz="1600" spc="-1" strike="noStrike">
              <a:solidFill>
                <a:srgbClr val="000000"/>
              </a:solidFill>
              <a:latin typeface="Rockwell"/>
            </a:endParaRPr>
          </a:p>
          <a:p>
            <a:pPr lvl="4" marL="1280160" indent="-182520">
              <a:lnSpc>
                <a:spcPct val="90000"/>
              </a:lnSpc>
              <a:spcBef>
                <a:spcPts val="400"/>
              </a:spcBef>
              <a:spcAft>
                <a:spcPts val="201"/>
              </a:spcAft>
              <a:buClr>
                <a:srgbClr val="9e3611"/>
              </a:buClr>
              <a:buSzPct val="85000"/>
              <a:buFont typeface="Wingdings" charset="2"/>
              <a:buChar char=""/>
            </a:pPr>
            <a:r>
              <a:rPr b="0" lang="en-US" sz="1600" spc="-1" strike="noStrike">
                <a:solidFill>
                  <a:srgbClr val="000000"/>
                </a:solidFill>
                <a:latin typeface="Rockwell"/>
              </a:rPr>
              <a:t>Fifth level</a:t>
            </a:r>
            <a:endParaRPr b="0" lang="en-US" sz="1600" spc="-1" strike="noStrike">
              <a:solidFill>
                <a:srgbClr val="000000"/>
              </a:solidFill>
              <a:latin typeface="Rockwell"/>
            </a:endParaRPr>
          </a:p>
        </p:txBody>
      </p:sp>
      <p:sp>
        <p:nvSpPr>
          <p:cNvPr id="345" name="PlaceHolder 3"/>
          <p:cNvSpPr>
            <a:spLocks noGrp="1"/>
          </p:cNvSpPr>
          <p:nvPr>
            <p:ph type="dt"/>
          </p:nvPr>
        </p:nvSpPr>
        <p:spPr>
          <a:xfrm>
            <a:off x="7964280" y="6272640"/>
            <a:ext cx="3273120" cy="364680"/>
          </a:xfrm>
          <a:prstGeom prst="rect">
            <a:avLst/>
          </a:prstGeom>
        </p:spPr>
        <p:txBody>
          <a:bodyPr anchor="ctr">
            <a:noAutofit/>
          </a:bodyPr>
          <a:p>
            <a:pPr algn="r">
              <a:lnSpc>
                <a:spcPct val="100000"/>
              </a:lnSpc>
            </a:pPr>
            <a:fld id="{C9785073-6BC0-451B-B647-C4ED8F2E1321}" type="datetime">
              <a:rPr b="0" lang="en-US" sz="1100" spc="-1" strike="noStrike">
                <a:solidFill>
                  <a:srgbClr val="696464"/>
                </a:solidFill>
                <a:latin typeface="Rockwell"/>
              </a:rPr>
              <a:t>6/20/21</a:t>
            </a:fld>
            <a:endParaRPr b="0" lang="en-US" sz="1100" spc="-1" strike="noStrike">
              <a:latin typeface="Times New Roman"/>
            </a:endParaRPr>
          </a:p>
        </p:txBody>
      </p:sp>
      <p:sp>
        <p:nvSpPr>
          <p:cNvPr id="346" name="PlaceHolder 4"/>
          <p:cNvSpPr>
            <a:spLocks noGrp="1"/>
          </p:cNvSpPr>
          <p:nvPr>
            <p:ph type="ftr"/>
          </p:nvPr>
        </p:nvSpPr>
        <p:spPr>
          <a:xfrm>
            <a:off x="1088280" y="6272640"/>
            <a:ext cx="6327360" cy="364680"/>
          </a:xfrm>
          <a:prstGeom prst="rect">
            <a:avLst/>
          </a:prstGeom>
        </p:spPr>
        <p:txBody>
          <a:bodyPr anchor="ctr">
            <a:noAutofit/>
          </a:bodyPr>
          <a:p>
            <a:endParaRPr b="0" lang="en-US" sz="2400" spc="-1" strike="noStrike">
              <a:latin typeface="Times New Roman"/>
            </a:endParaRPr>
          </a:p>
        </p:txBody>
      </p:sp>
      <p:sp>
        <p:nvSpPr>
          <p:cNvPr id="347" name="PlaceHolder 5"/>
          <p:cNvSpPr>
            <a:spLocks noGrp="1"/>
          </p:cNvSpPr>
          <p:nvPr>
            <p:ph type="sldNum"/>
          </p:nvPr>
        </p:nvSpPr>
        <p:spPr>
          <a:xfrm>
            <a:off x="11311200" y="6272640"/>
            <a:ext cx="639720" cy="364680"/>
          </a:xfrm>
          <a:prstGeom prst="rect">
            <a:avLst/>
          </a:prstGeom>
        </p:spPr>
        <p:txBody>
          <a:bodyPr anchor="ctr">
            <a:noAutofit/>
          </a:bodyPr>
          <a:p>
            <a:pPr algn="ctr">
              <a:lnSpc>
                <a:spcPct val="100000"/>
              </a:lnSpc>
            </a:pPr>
            <a:fld id="{55066DFC-E944-417C-824B-0CD508FD7C45}" type="slidenum">
              <a:rPr b="1" lang="en-US" sz="1400" spc="-1" strike="noStrike">
                <a:solidFill>
                  <a:srgbClr val="ffffff"/>
                </a:solidFill>
                <a:latin typeface="Rockwell Condensed"/>
              </a:rPr>
              <a:t>&lt;number&gt;</a:t>
            </a:fld>
            <a:endParaRPr b="0" lang="en-US" sz="14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Lst>
</p:sldMaster>
</file>

<file path=ppt/slides/_rels/slide1.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49.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97.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97.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97.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97.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97.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97.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97.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97.xml"/>
</Relationships>
</file>

<file path=ppt/slides/_rels/slide2.xml.rels><?xml version="1.0" encoding="UTF-8"?>
<Relationships xmlns="http://schemas.openxmlformats.org/package/2006/relationships"><Relationship Id="rId1" Type="http://schemas.openxmlformats.org/officeDocument/2006/relationships/image" Target="../media/image9.jpeg"/><Relationship Id="rId2" Type="http://schemas.openxmlformats.org/officeDocument/2006/relationships/slideLayout" Target="../slideLayouts/slideLayout85.xml"/>
</Relationships>
</file>

<file path=ppt/slides/_rels/slide3.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49.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97.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97.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97.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97.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97.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97.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84" name="" descr=""/>
          <p:cNvPicPr/>
          <p:nvPr/>
        </p:nvPicPr>
        <p:blipFill>
          <a:blip r:embed="rId1"/>
          <a:stretch/>
        </p:blipFill>
        <p:spPr>
          <a:xfrm>
            <a:off x="326880" y="267120"/>
            <a:ext cx="11331720" cy="6320880"/>
          </a:xfrm>
          <a:prstGeom prst="rect">
            <a:avLst/>
          </a:prstGeom>
          <a:ln w="0">
            <a:noFill/>
          </a:ln>
        </p:spPr>
      </p:pic>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9" name="Title 1"/>
          <p:cNvSpPr txBox="1"/>
          <p:nvPr/>
        </p:nvSpPr>
        <p:spPr>
          <a:xfrm>
            <a:off x="1069920" y="484560"/>
            <a:ext cx="10058040" cy="1608840"/>
          </a:xfrm>
          <a:prstGeom prst="rect">
            <a:avLst/>
          </a:prstGeom>
          <a:noFill/>
          <a:ln w="0">
            <a:noFill/>
          </a:ln>
        </p:spPr>
        <p:txBody>
          <a:bodyPr anchor="ctr">
            <a:normAutofit/>
          </a:bodyPr>
          <a:p>
            <a:pPr>
              <a:lnSpc>
                <a:spcPct val="90000"/>
              </a:lnSpc>
            </a:pPr>
            <a:r>
              <a:rPr b="1" lang="en-US" sz="3600" spc="-1" strike="noStrike" cap="all">
                <a:solidFill>
                  <a:srgbClr val="c00000"/>
                </a:solidFill>
                <a:latin typeface="Rockwell Condensed"/>
                <a:ea typeface="Calibri"/>
              </a:rPr>
              <a:t>II. Paul’s ministry was commended by the surpassing glory of the New Covenant </a:t>
            </a:r>
            <a:r>
              <a:rPr b="1" i="1" lang="en-US" sz="3600" spc="-1" strike="noStrike" cap="all">
                <a:solidFill>
                  <a:srgbClr val="c00000"/>
                </a:solidFill>
                <a:latin typeface="Rockwell Condensed"/>
                <a:ea typeface="Calibri"/>
              </a:rPr>
              <a:t>(verses 7-18)</a:t>
            </a:r>
            <a:endParaRPr b="0" lang="en-US" sz="3600" spc="-1" strike="noStrike">
              <a:solidFill>
                <a:srgbClr val="000000"/>
              </a:solidFill>
              <a:latin typeface="Rockwell"/>
            </a:endParaRPr>
          </a:p>
        </p:txBody>
      </p:sp>
      <p:sp>
        <p:nvSpPr>
          <p:cNvPr id="400" name="Content Placeholder 2"/>
          <p:cNvSpPr txBox="1"/>
          <p:nvPr/>
        </p:nvSpPr>
        <p:spPr>
          <a:xfrm>
            <a:off x="1069920" y="2121480"/>
            <a:ext cx="10058040" cy="3515400"/>
          </a:xfrm>
          <a:prstGeom prst="rect">
            <a:avLst/>
          </a:prstGeom>
          <a:noFill/>
          <a:ln w="0">
            <a:noFill/>
          </a:ln>
        </p:spPr>
        <p:txBody>
          <a:bodyPr>
            <a:noAutofit/>
          </a:bodyPr>
          <a:p>
            <a:pPr marL="514440" indent="-514080">
              <a:lnSpc>
                <a:spcPct val="90000"/>
              </a:lnSpc>
              <a:spcBef>
                <a:spcPts val="1199"/>
              </a:spcBef>
              <a:buClr>
                <a:srgbClr val="9e3611"/>
              </a:buClr>
              <a:buSzPct val="85000"/>
              <a:buFont typeface="Rockwell Condensed"/>
              <a:buAutoNum type="alphaUcPeriod"/>
            </a:pPr>
            <a:r>
              <a:rPr b="1" lang="en-US" sz="2800" spc="-1" strike="noStrike">
                <a:solidFill>
                  <a:srgbClr val="000000"/>
                </a:solidFill>
                <a:latin typeface="Rockwell"/>
              </a:rPr>
              <a:t>…</a:t>
            </a:r>
            <a:r>
              <a:rPr b="1" lang="en-US" sz="2800" spc="-1" strike="noStrike">
                <a:solidFill>
                  <a:srgbClr val="000000"/>
                </a:solidFill>
                <a:latin typeface="Rockwell"/>
              </a:rPr>
              <a:t>because of its </a:t>
            </a:r>
            <a:r>
              <a:rPr b="1" lang="en-US" sz="2800" spc="-1" strike="noStrike">
                <a:solidFill>
                  <a:srgbClr val="7030a0"/>
                </a:solidFill>
                <a:latin typeface="Rockwell"/>
              </a:rPr>
              <a:t>permanence</a:t>
            </a:r>
            <a:r>
              <a:rPr b="1" lang="en-US" sz="2800" spc="-1" strike="noStrike">
                <a:solidFill>
                  <a:srgbClr val="000000"/>
                </a:solidFill>
                <a:latin typeface="Rockwell"/>
              </a:rPr>
              <a:t> (</a:t>
            </a:r>
            <a:r>
              <a:rPr b="1" i="1" lang="en-US" sz="2800" spc="-1" strike="noStrike">
                <a:solidFill>
                  <a:srgbClr val="000000"/>
                </a:solidFill>
                <a:latin typeface="Rockwell"/>
              </a:rPr>
              <a:t>7-11</a:t>
            </a:r>
            <a:r>
              <a:rPr b="1" lang="en-US" sz="2800" spc="-1" strike="noStrike">
                <a:solidFill>
                  <a:srgbClr val="000000"/>
                </a:solidFill>
                <a:latin typeface="Rockwell"/>
              </a:rPr>
              <a:t>)</a:t>
            </a:r>
            <a:endParaRPr b="0" lang="en-US" sz="2800" spc="-1" strike="noStrike">
              <a:solidFill>
                <a:srgbClr val="000000"/>
              </a:solidFill>
              <a:latin typeface="Rockwell"/>
            </a:endParaRPr>
          </a:p>
          <a:p>
            <a:pPr>
              <a:lnSpc>
                <a:spcPct val="90000"/>
              </a:lnSpc>
              <a:spcBef>
                <a:spcPts val="1199"/>
              </a:spcBef>
              <a:tabLst>
                <a:tab algn="l" pos="0"/>
              </a:tabLst>
            </a:pPr>
            <a:r>
              <a:rPr b="1" lang="en-US" sz="2400" spc="-1" strike="noStrike">
                <a:solidFill>
                  <a:srgbClr val="ff0000"/>
                </a:solidFill>
                <a:latin typeface="Rockwell"/>
              </a:rPr>
              <a:t>7</a:t>
            </a:r>
            <a:r>
              <a:rPr b="1" lang="en-US" sz="2700" spc="-1" strike="noStrike">
                <a:solidFill>
                  <a:srgbClr val="000000"/>
                </a:solidFill>
                <a:latin typeface="Rockwell"/>
              </a:rPr>
              <a:t> </a:t>
            </a:r>
            <a:r>
              <a:rPr b="1" i="1" lang="en-US" sz="2700" spc="-1" strike="noStrike">
                <a:solidFill>
                  <a:srgbClr val="000000"/>
                </a:solidFill>
                <a:latin typeface="Rockwell"/>
              </a:rPr>
              <a:t>Now if the ministry of death, carved in letters on stone, came with such glory that the Israelites could not gaze at Moses’ face because of its glory, which was being brought to an end</a:t>
            </a:r>
            <a:r>
              <a:rPr b="1" lang="en-US" sz="2700" spc="-1" strike="noStrike">
                <a:solidFill>
                  <a:srgbClr val="000000"/>
                </a:solidFill>
                <a:latin typeface="Rockwell"/>
              </a:rPr>
              <a:t>, </a:t>
            </a:r>
            <a:r>
              <a:rPr b="1" lang="en-US" sz="2400" spc="-1" strike="noStrike">
                <a:solidFill>
                  <a:srgbClr val="ff0000"/>
                </a:solidFill>
                <a:latin typeface="Rockwell"/>
              </a:rPr>
              <a:t>8</a:t>
            </a:r>
            <a:r>
              <a:rPr b="1" lang="en-US" sz="2700" spc="-1" strike="noStrike">
                <a:solidFill>
                  <a:srgbClr val="000000"/>
                </a:solidFill>
                <a:latin typeface="Rockwell"/>
              </a:rPr>
              <a:t> </a:t>
            </a:r>
            <a:r>
              <a:rPr b="1" i="1" lang="en-US" sz="2700" spc="-1" strike="noStrike">
                <a:solidFill>
                  <a:srgbClr val="0070c0"/>
                </a:solidFill>
                <a:latin typeface="Rockwell"/>
              </a:rPr>
              <a:t>will not the ministry of the Spirit have even more glory?</a:t>
            </a:r>
            <a:r>
              <a:rPr b="1" lang="en-US" sz="2700" spc="-1" strike="noStrike">
                <a:solidFill>
                  <a:srgbClr val="000000"/>
                </a:solidFill>
                <a:latin typeface="Rockwell"/>
              </a:rPr>
              <a:t> </a:t>
            </a:r>
            <a:r>
              <a:rPr b="1" lang="en-US" sz="2400" spc="-1" strike="noStrike">
                <a:solidFill>
                  <a:srgbClr val="ff0000"/>
                </a:solidFill>
                <a:latin typeface="Rockwell"/>
              </a:rPr>
              <a:t>9</a:t>
            </a:r>
            <a:r>
              <a:rPr b="1" lang="en-US" sz="2700" spc="-1" strike="noStrike">
                <a:solidFill>
                  <a:srgbClr val="000000"/>
                </a:solidFill>
                <a:latin typeface="Rockwell"/>
              </a:rPr>
              <a:t> </a:t>
            </a:r>
            <a:r>
              <a:rPr b="1" i="1" lang="en-US" sz="2700" spc="-1" strike="noStrike">
                <a:solidFill>
                  <a:srgbClr val="000000"/>
                </a:solidFill>
                <a:latin typeface="Rockwell"/>
              </a:rPr>
              <a:t>For if there was glory in </a:t>
            </a:r>
            <a:r>
              <a:rPr b="1" i="1" lang="en-US" sz="2700" spc="-1" strike="noStrike">
                <a:solidFill>
                  <a:srgbClr val="0070c0"/>
                </a:solidFill>
                <a:latin typeface="Rockwell"/>
              </a:rPr>
              <a:t>the ministry of condemnation</a:t>
            </a:r>
            <a:r>
              <a:rPr b="1" i="1" lang="en-US" sz="2700" spc="-1" strike="noStrike">
                <a:solidFill>
                  <a:srgbClr val="000000"/>
                </a:solidFill>
                <a:latin typeface="Rockwell"/>
              </a:rPr>
              <a:t>, </a:t>
            </a:r>
            <a:r>
              <a:rPr b="1" i="1" lang="en-US" sz="2700" spc="-1" strike="noStrike">
                <a:solidFill>
                  <a:srgbClr val="0070c0"/>
                </a:solidFill>
                <a:latin typeface="Rockwell"/>
              </a:rPr>
              <a:t>the ministry of righteousness</a:t>
            </a:r>
            <a:r>
              <a:rPr b="1" i="1" lang="en-US" sz="2700" spc="-1" strike="noStrike">
                <a:solidFill>
                  <a:srgbClr val="000000"/>
                </a:solidFill>
                <a:latin typeface="Rockwell"/>
              </a:rPr>
              <a:t> must far exceed it in glory</a:t>
            </a:r>
            <a:r>
              <a:rPr b="1" lang="en-US" sz="2700" spc="-1" strike="noStrike">
                <a:solidFill>
                  <a:srgbClr val="000000"/>
                </a:solidFill>
                <a:latin typeface="Rockwell"/>
              </a:rPr>
              <a:t>. </a:t>
            </a:r>
            <a:r>
              <a:rPr b="1" lang="en-US" sz="2400" spc="-1" strike="noStrike">
                <a:solidFill>
                  <a:srgbClr val="ff0000"/>
                </a:solidFill>
                <a:latin typeface="Rockwell"/>
              </a:rPr>
              <a:t>10</a:t>
            </a:r>
            <a:r>
              <a:rPr b="1" lang="en-US" sz="2700" spc="-1" strike="noStrike">
                <a:solidFill>
                  <a:srgbClr val="000000"/>
                </a:solidFill>
                <a:latin typeface="Rockwell"/>
              </a:rPr>
              <a:t> </a:t>
            </a:r>
            <a:r>
              <a:rPr b="1" i="1" lang="en-US" sz="2700" spc="-1" strike="noStrike">
                <a:solidFill>
                  <a:srgbClr val="000000"/>
                </a:solidFill>
                <a:latin typeface="Rockwell"/>
              </a:rPr>
              <a:t>Indeed, in this case, </a:t>
            </a:r>
            <a:r>
              <a:rPr b="1" i="1" lang="en-US" sz="2700" spc="-1" strike="noStrike">
                <a:solidFill>
                  <a:srgbClr val="0070c0"/>
                </a:solidFill>
                <a:latin typeface="Rockwell"/>
              </a:rPr>
              <a:t>what once had glory has come to have no glory at all</a:t>
            </a:r>
            <a:r>
              <a:rPr b="1" i="1" lang="en-US" sz="2700" spc="-1" strike="noStrike">
                <a:solidFill>
                  <a:srgbClr val="000000"/>
                </a:solidFill>
                <a:latin typeface="Rockwell"/>
              </a:rPr>
              <a:t>, </a:t>
            </a:r>
            <a:r>
              <a:rPr b="1" i="1" lang="en-US" sz="2700" spc="-1" strike="noStrike">
                <a:solidFill>
                  <a:srgbClr val="0070c0"/>
                </a:solidFill>
                <a:latin typeface="Rockwell"/>
              </a:rPr>
              <a:t>because of the glory that surpasses it</a:t>
            </a:r>
            <a:r>
              <a:rPr b="1" lang="en-US" sz="2700" spc="-1" strike="noStrike">
                <a:solidFill>
                  <a:srgbClr val="000000"/>
                </a:solidFill>
                <a:latin typeface="Rockwell"/>
              </a:rPr>
              <a:t>. </a:t>
            </a:r>
            <a:r>
              <a:rPr b="1" lang="en-US" sz="2400" spc="-1" strike="noStrike">
                <a:solidFill>
                  <a:srgbClr val="ff0000"/>
                </a:solidFill>
                <a:latin typeface="Rockwell"/>
              </a:rPr>
              <a:t>11</a:t>
            </a:r>
            <a:r>
              <a:rPr b="1" lang="en-US" sz="2700" spc="-1" strike="noStrike">
                <a:solidFill>
                  <a:srgbClr val="000000"/>
                </a:solidFill>
                <a:latin typeface="Rockwell"/>
              </a:rPr>
              <a:t> </a:t>
            </a:r>
            <a:r>
              <a:rPr b="1" i="1" lang="en-US" sz="2700" spc="-1" strike="noStrike">
                <a:solidFill>
                  <a:srgbClr val="000000"/>
                </a:solidFill>
                <a:latin typeface="Rockwell"/>
              </a:rPr>
              <a:t>For if what was being brought to an end came with glory, much more will what is permanent have glory</a:t>
            </a:r>
            <a:r>
              <a:rPr b="1" lang="en-US" sz="2700" spc="-1" strike="noStrike">
                <a:solidFill>
                  <a:srgbClr val="000000"/>
                </a:solidFill>
                <a:latin typeface="Rockwell"/>
              </a:rPr>
              <a:t>.</a:t>
            </a:r>
            <a:endParaRPr b="0" lang="en-US" sz="2700" spc="-1" strike="noStrike">
              <a:solidFill>
                <a:srgbClr val="000000"/>
              </a:solidFill>
              <a:latin typeface="Rockwel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1" name="Title 1"/>
          <p:cNvSpPr txBox="1"/>
          <p:nvPr/>
        </p:nvSpPr>
        <p:spPr>
          <a:xfrm>
            <a:off x="1069920" y="484560"/>
            <a:ext cx="10058040" cy="1608840"/>
          </a:xfrm>
          <a:prstGeom prst="rect">
            <a:avLst/>
          </a:prstGeom>
          <a:noFill/>
          <a:ln w="0">
            <a:noFill/>
          </a:ln>
        </p:spPr>
        <p:txBody>
          <a:bodyPr anchor="ctr">
            <a:normAutofit/>
          </a:bodyPr>
          <a:p>
            <a:pPr>
              <a:lnSpc>
                <a:spcPct val="90000"/>
              </a:lnSpc>
            </a:pPr>
            <a:r>
              <a:rPr b="1" lang="en-US" sz="3600" spc="-1" strike="noStrike" cap="all">
                <a:solidFill>
                  <a:srgbClr val="c00000"/>
                </a:solidFill>
                <a:latin typeface="Rockwell Condensed"/>
                <a:ea typeface="Calibri"/>
              </a:rPr>
              <a:t>II. Paul’s ministry was commended by the surpassing glory of the New Covenant </a:t>
            </a:r>
            <a:r>
              <a:rPr b="1" i="1" lang="en-US" sz="3600" spc="-1" strike="noStrike" cap="all">
                <a:solidFill>
                  <a:srgbClr val="c00000"/>
                </a:solidFill>
                <a:latin typeface="Rockwell Condensed"/>
                <a:ea typeface="Calibri"/>
              </a:rPr>
              <a:t>(verses 7-18)</a:t>
            </a:r>
            <a:endParaRPr b="0" lang="en-US" sz="3600" spc="-1" strike="noStrike">
              <a:solidFill>
                <a:srgbClr val="000000"/>
              </a:solidFill>
              <a:latin typeface="Rockwell"/>
            </a:endParaRPr>
          </a:p>
        </p:txBody>
      </p:sp>
      <p:sp>
        <p:nvSpPr>
          <p:cNvPr id="402" name="Content Placeholder 2"/>
          <p:cNvSpPr txBox="1"/>
          <p:nvPr/>
        </p:nvSpPr>
        <p:spPr>
          <a:xfrm>
            <a:off x="1069920" y="2121480"/>
            <a:ext cx="10058040" cy="3515400"/>
          </a:xfrm>
          <a:prstGeom prst="rect">
            <a:avLst/>
          </a:prstGeom>
          <a:noFill/>
          <a:ln w="0">
            <a:noFill/>
          </a:ln>
        </p:spPr>
        <p:txBody>
          <a:bodyPr>
            <a:noAutofit/>
          </a:bodyPr>
          <a:p>
            <a:pPr marL="514440" indent="-514080">
              <a:lnSpc>
                <a:spcPct val="90000"/>
              </a:lnSpc>
              <a:spcBef>
                <a:spcPts val="1199"/>
              </a:spcBef>
              <a:buClr>
                <a:srgbClr val="9e3611"/>
              </a:buClr>
              <a:buSzPct val="85000"/>
              <a:buFont typeface="Rockwell Condensed"/>
              <a:buAutoNum type="alphaUcPeriod"/>
            </a:pPr>
            <a:r>
              <a:rPr b="1" lang="en-US" sz="2800" spc="-1" strike="noStrike">
                <a:solidFill>
                  <a:srgbClr val="000000"/>
                </a:solidFill>
                <a:latin typeface="Rockwell"/>
              </a:rPr>
              <a:t>…</a:t>
            </a:r>
            <a:r>
              <a:rPr b="1" lang="en-US" sz="2800" spc="-1" strike="noStrike">
                <a:solidFill>
                  <a:srgbClr val="000000"/>
                </a:solidFill>
                <a:latin typeface="Rockwell"/>
              </a:rPr>
              <a:t>because of its </a:t>
            </a:r>
            <a:r>
              <a:rPr b="1" lang="en-US" sz="2800" spc="-1" strike="noStrike">
                <a:solidFill>
                  <a:srgbClr val="7030a0"/>
                </a:solidFill>
                <a:latin typeface="Rockwell"/>
              </a:rPr>
              <a:t>permanence</a:t>
            </a:r>
            <a:r>
              <a:rPr b="1" lang="en-US" sz="2800" spc="-1" strike="noStrike">
                <a:solidFill>
                  <a:srgbClr val="000000"/>
                </a:solidFill>
                <a:latin typeface="Rockwell"/>
              </a:rPr>
              <a:t> (</a:t>
            </a:r>
            <a:r>
              <a:rPr b="1" i="1" lang="en-US" sz="2800" spc="-1" strike="noStrike">
                <a:solidFill>
                  <a:srgbClr val="000000"/>
                </a:solidFill>
                <a:latin typeface="Rockwell"/>
              </a:rPr>
              <a:t>7-11</a:t>
            </a:r>
            <a:r>
              <a:rPr b="1" lang="en-US" sz="2800" spc="-1" strike="noStrike">
                <a:solidFill>
                  <a:srgbClr val="000000"/>
                </a:solidFill>
                <a:latin typeface="Rockwell"/>
              </a:rPr>
              <a:t>)</a:t>
            </a:r>
            <a:endParaRPr b="0" lang="en-US" sz="2800" spc="-1" strike="noStrike">
              <a:solidFill>
                <a:srgbClr val="000000"/>
              </a:solidFill>
              <a:latin typeface="Rockwell"/>
            </a:endParaRPr>
          </a:p>
          <a:p>
            <a:pPr>
              <a:lnSpc>
                <a:spcPct val="90000"/>
              </a:lnSpc>
              <a:spcBef>
                <a:spcPts val="1199"/>
              </a:spcBef>
              <a:tabLst>
                <a:tab algn="l" pos="0"/>
              </a:tabLst>
            </a:pPr>
            <a:r>
              <a:rPr b="1" lang="en-US" sz="2400" spc="-1" strike="noStrike">
                <a:solidFill>
                  <a:srgbClr val="ff0000"/>
                </a:solidFill>
                <a:latin typeface="Rockwell"/>
              </a:rPr>
              <a:t>7</a:t>
            </a:r>
            <a:r>
              <a:rPr b="1" lang="en-US" sz="2700" spc="-1" strike="noStrike">
                <a:solidFill>
                  <a:srgbClr val="000000"/>
                </a:solidFill>
                <a:latin typeface="Rockwell"/>
              </a:rPr>
              <a:t> </a:t>
            </a:r>
            <a:r>
              <a:rPr b="1" i="1" lang="en-US" sz="2700" spc="-1" strike="noStrike">
                <a:solidFill>
                  <a:srgbClr val="000000"/>
                </a:solidFill>
                <a:latin typeface="Rockwell"/>
              </a:rPr>
              <a:t>Now if the ministry of death, carved in letters on stone, came with such glory that the Israelites could not gaze at Moses’ face because of its glory, which was being brought to an end</a:t>
            </a:r>
            <a:r>
              <a:rPr b="1" lang="en-US" sz="2700" spc="-1" strike="noStrike">
                <a:solidFill>
                  <a:srgbClr val="000000"/>
                </a:solidFill>
                <a:latin typeface="Rockwell"/>
              </a:rPr>
              <a:t>, </a:t>
            </a:r>
            <a:r>
              <a:rPr b="1" lang="en-US" sz="2400" spc="-1" strike="noStrike">
                <a:solidFill>
                  <a:srgbClr val="ff0000"/>
                </a:solidFill>
                <a:latin typeface="Rockwell"/>
              </a:rPr>
              <a:t>8</a:t>
            </a:r>
            <a:r>
              <a:rPr b="1" lang="en-US" sz="2700" spc="-1" strike="noStrike">
                <a:solidFill>
                  <a:srgbClr val="000000"/>
                </a:solidFill>
                <a:latin typeface="Rockwell"/>
              </a:rPr>
              <a:t> </a:t>
            </a:r>
            <a:r>
              <a:rPr b="1" i="1" lang="en-US" sz="2700" spc="-1" strike="noStrike">
                <a:solidFill>
                  <a:srgbClr val="000000"/>
                </a:solidFill>
                <a:latin typeface="Rockwell"/>
              </a:rPr>
              <a:t>will not the ministry of the Spirit have even more glory?</a:t>
            </a:r>
            <a:r>
              <a:rPr b="1" lang="en-US" sz="2700" spc="-1" strike="noStrike">
                <a:solidFill>
                  <a:srgbClr val="000000"/>
                </a:solidFill>
                <a:latin typeface="Rockwell"/>
              </a:rPr>
              <a:t> </a:t>
            </a:r>
            <a:r>
              <a:rPr b="1" lang="en-US" sz="2400" spc="-1" strike="noStrike">
                <a:solidFill>
                  <a:srgbClr val="ff0000"/>
                </a:solidFill>
                <a:latin typeface="Rockwell"/>
              </a:rPr>
              <a:t>9</a:t>
            </a:r>
            <a:r>
              <a:rPr b="1" lang="en-US" sz="2700" spc="-1" strike="noStrike">
                <a:solidFill>
                  <a:srgbClr val="000000"/>
                </a:solidFill>
                <a:latin typeface="Rockwell"/>
              </a:rPr>
              <a:t> </a:t>
            </a:r>
            <a:r>
              <a:rPr b="1" i="1" lang="en-US" sz="2700" spc="-1" strike="noStrike">
                <a:solidFill>
                  <a:srgbClr val="000000"/>
                </a:solidFill>
                <a:latin typeface="Rockwell"/>
              </a:rPr>
              <a:t>For if there was glory in the ministry of condemnation, the ministry of righteousness must far exceed it in glory</a:t>
            </a:r>
            <a:r>
              <a:rPr b="1" lang="en-US" sz="2700" spc="-1" strike="noStrike">
                <a:solidFill>
                  <a:srgbClr val="000000"/>
                </a:solidFill>
                <a:latin typeface="Rockwell"/>
              </a:rPr>
              <a:t>. </a:t>
            </a:r>
            <a:r>
              <a:rPr b="1" lang="en-US" sz="2400" spc="-1" strike="noStrike">
                <a:solidFill>
                  <a:srgbClr val="ff0000"/>
                </a:solidFill>
                <a:latin typeface="Rockwell"/>
              </a:rPr>
              <a:t>10</a:t>
            </a:r>
            <a:r>
              <a:rPr b="1" lang="en-US" sz="2700" spc="-1" strike="noStrike">
                <a:solidFill>
                  <a:srgbClr val="000000"/>
                </a:solidFill>
                <a:latin typeface="Rockwell"/>
              </a:rPr>
              <a:t> </a:t>
            </a:r>
            <a:r>
              <a:rPr b="1" i="1" lang="en-US" sz="2700" spc="-1" strike="noStrike">
                <a:solidFill>
                  <a:srgbClr val="000000"/>
                </a:solidFill>
                <a:latin typeface="Rockwell"/>
              </a:rPr>
              <a:t>Indeed, in this case, what once had glory has come to have no glory at all, because of the glory that surpasses it</a:t>
            </a:r>
            <a:r>
              <a:rPr b="1" lang="en-US" sz="2700" spc="-1" strike="noStrike">
                <a:solidFill>
                  <a:srgbClr val="000000"/>
                </a:solidFill>
                <a:latin typeface="Rockwell"/>
              </a:rPr>
              <a:t>. </a:t>
            </a:r>
            <a:r>
              <a:rPr b="1" lang="en-US" sz="2400" spc="-1" strike="noStrike">
                <a:solidFill>
                  <a:srgbClr val="ff0000"/>
                </a:solidFill>
                <a:latin typeface="Rockwell"/>
              </a:rPr>
              <a:t>11</a:t>
            </a:r>
            <a:r>
              <a:rPr b="1" lang="en-US" sz="2700" spc="-1" strike="noStrike">
                <a:solidFill>
                  <a:srgbClr val="000000"/>
                </a:solidFill>
                <a:latin typeface="Rockwell"/>
              </a:rPr>
              <a:t> </a:t>
            </a:r>
            <a:r>
              <a:rPr b="1" i="1" lang="en-US" sz="2700" spc="-1" strike="noStrike">
                <a:solidFill>
                  <a:srgbClr val="0070c0"/>
                </a:solidFill>
                <a:latin typeface="Rockwell"/>
              </a:rPr>
              <a:t>For if what was being brought to an end came with glory, much more will </a:t>
            </a:r>
            <a:r>
              <a:rPr b="1" i="1" lang="en-US" sz="2700" spc="-1" strike="noStrike">
                <a:solidFill>
                  <a:srgbClr val="7030a0"/>
                </a:solidFill>
                <a:latin typeface="Rockwell"/>
              </a:rPr>
              <a:t>what is permanent </a:t>
            </a:r>
            <a:r>
              <a:rPr b="1" i="1" lang="en-US" sz="2700" spc="-1" strike="noStrike">
                <a:solidFill>
                  <a:srgbClr val="0070c0"/>
                </a:solidFill>
                <a:latin typeface="Rockwell"/>
              </a:rPr>
              <a:t>have glory</a:t>
            </a:r>
            <a:r>
              <a:rPr b="1" lang="en-US" sz="2700" spc="-1" strike="noStrike">
                <a:solidFill>
                  <a:srgbClr val="000000"/>
                </a:solidFill>
                <a:latin typeface="Rockwell"/>
              </a:rPr>
              <a:t>.</a:t>
            </a:r>
            <a:endParaRPr b="0" lang="en-US" sz="2700" spc="-1" strike="noStrike">
              <a:solidFill>
                <a:srgbClr val="000000"/>
              </a:solidFill>
              <a:latin typeface="Rockwel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3" name="Title 1"/>
          <p:cNvSpPr txBox="1"/>
          <p:nvPr/>
        </p:nvSpPr>
        <p:spPr>
          <a:xfrm>
            <a:off x="1069920" y="484560"/>
            <a:ext cx="10058040" cy="1608840"/>
          </a:xfrm>
          <a:prstGeom prst="rect">
            <a:avLst/>
          </a:prstGeom>
          <a:noFill/>
          <a:ln w="0">
            <a:noFill/>
          </a:ln>
        </p:spPr>
        <p:txBody>
          <a:bodyPr anchor="ctr">
            <a:normAutofit/>
          </a:bodyPr>
          <a:p>
            <a:pPr>
              <a:lnSpc>
                <a:spcPct val="90000"/>
              </a:lnSpc>
            </a:pPr>
            <a:r>
              <a:rPr b="1" lang="en-US" sz="3600" spc="-1" strike="noStrike" cap="all">
                <a:solidFill>
                  <a:srgbClr val="c00000"/>
                </a:solidFill>
                <a:latin typeface="Rockwell Condensed"/>
                <a:ea typeface="Calibri"/>
              </a:rPr>
              <a:t>II. Paul’s ministry was commended by the surpassing glory of the New Covenant </a:t>
            </a:r>
            <a:r>
              <a:rPr b="1" i="1" lang="en-US" sz="3600" spc="-1" strike="noStrike" cap="all">
                <a:solidFill>
                  <a:srgbClr val="c00000"/>
                </a:solidFill>
                <a:latin typeface="Rockwell Condensed"/>
                <a:ea typeface="Calibri"/>
              </a:rPr>
              <a:t>(verses 7-18)</a:t>
            </a:r>
            <a:endParaRPr b="0" lang="en-US" sz="3600" spc="-1" strike="noStrike">
              <a:solidFill>
                <a:srgbClr val="000000"/>
              </a:solidFill>
              <a:latin typeface="Rockwell"/>
            </a:endParaRPr>
          </a:p>
        </p:txBody>
      </p:sp>
      <p:sp>
        <p:nvSpPr>
          <p:cNvPr id="404" name="Content Placeholder 2"/>
          <p:cNvSpPr txBox="1"/>
          <p:nvPr/>
        </p:nvSpPr>
        <p:spPr>
          <a:xfrm>
            <a:off x="1069920" y="2121480"/>
            <a:ext cx="10058040" cy="3515400"/>
          </a:xfrm>
          <a:prstGeom prst="rect">
            <a:avLst/>
          </a:prstGeom>
          <a:noFill/>
          <a:ln w="0">
            <a:noFill/>
          </a:ln>
        </p:spPr>
        <p:txBody>
          <a:bodyPr>
            <a:noAutofit/>
          </a:bodyPr>
          <a:p>
            <a:pPr marL="514440" indent="-514080">
              <a:lnSpc>
                <a:spcPct val="90000"/>
              </a:lnSpc>
              <a:spcBef>
                <a:spcPts val="1199"/>
              </a:spcBef>
              <a:buClr>
                <a:srgbClr val="9e3611"/>
              </a:buClr>
              <a:buSzPct val="85000"/>
              <a:buFont typeface="Rockwell Condensed"/>
              <a:buAutoNum type="alphaUcPeriod" startAt="2"/>
            </a:pPr>
            <a:r>
              <a:rPr b="1" lang="en-US" sz="2800" spc="-1" strike="noStrike">
                <a:solidFill>
                  <a:srgbClr val="000000"/>
                </a:solidFill>
                <a:latin typeface="Rockwell"/>
              </a:rPr>
              <a:t>…</a:t>
            </a:r>
            <a:r>
              <a:rPr b="1" lang="en-US" sz="2800" spc="-1" strike="noStrike">
                <a:solidFill>
                  <a:srgbClr val="000000"/>
                </a:solidFill>
                <a:latin typeface="Rockwell"/>
              </a:rPr>
              <a:t>because of its </a:t>
            </a:r>
            <a:r>
              <a:rPr b="1" lang="en-US" sz="2800" spc="-1" strike="noStrike">
                <a:solidFill>
                  <a:srgbClr val="7030a0"/>
                </a:solidFill>
                <a:latin typeface="Rockwell"/>
              </a:rPr>
              <a:t>promise</a:t>
            </a:r>
            <a:r>
              <a:rPr b="1" lang="en-US" sz="2800" spc="-1" strike="noStrike">
                <a:solidFill>
                  <a:srgbClr val="000000"/>
                </a:solidFill>
                <a:latin typeface="Rockwell"/>
              </a:rPr>
              <a:t> (</a:t>
            </a:r>
            <a:r>
              <a:rPr b="1" i="1" lang="en-US" sz="2800" spc="-1" strike="noStrike">
                <a:solidFill>
                  <a:srgbClr val="000000"/>
                </a:solidFill>
                <a:latin typeface="Rockwell"/>
              </a:rPr>
              <a:t>12-16</a:t>
            </a:r>
            <a:r>
              <a:rPr b="1" lang="en-US" sz="2800" spc="-1" strike="noStrike">
                <a:solidFill>
                  <a:srgbClr val="000000"/>
                </a:solidFill>
                <a:latin typeface="Rockwell"/>
              </a:rPr>
              <a:t>)</a:t>
            </a:r>
            <a:endParaRPr b="0" lang="en-US" sz="2800" spc="-1" strike="noStrike">
              <a:solidFill>
                <a:srgbClr val="000000"/>
              </a:solidFill>
              <a:latin typeface="Rockwell"/>
            </a:endParaRPr>
          </a:p>
          <a:p>
            <a:pPr>
              <a:lnSpc>
                <a:spcPct val="90000"/>
              </a:lnSpc>
              <a:spcBef>
                <a:spcPts val="1199"/>
              </a:spcBef>
              <a:tabLst>
                <a:tab algn="l" pos="0"/>
              </a:tabLst>
            </a:pPr>
            <a:r>
              <a:rPr b="1" lang="en-US" sz="2400" spc="-1" strike="noStrike">
                <a:solidFill>
                  <a:srgbClr val="ff0000"/>
                </a:solidFill>
                <a:latin typeface="Rockwell"/>
              </a:rPr>
              <a:t>12</a:t>
            </a:r>
            <a:r>
              <a:rPr b="1" lang="en-US" sz="2800" spc="-1" strike="noStrike">
                <a:solidFill>
                  <a:srgbClr val="000000"/>
                </a:solidFill>
                <a:latin typeface="Rockwell"/>
              </a:rPr>
              <a:t> </a:t>
            </a:r>
            <a:r>
              <a:rPr b="1" i="1" lang="en-US" sz="2800" spc="-1" strike="noStrike">
                <a:solidFill>
                  <a:srgbClr val="0070c0"/>
                </a:solidFill>
                <a:latin typeface="Rockwell"/>
              </a:rPr>
              <a:t>Since we have such a hope, </a:t>
            </a:r>
            <a:r>
              <a:rPr b="1" i="1" lang="en-US" sz="2800" spc="-1" strike="noStrike" u="sng">
                <a:solidFill>
                  <a:srgbClr val="0070c0"/>
                </a:solidFill>
                <a:uFillTx/>
                <a:latin typeface="Rockwell"/>
              </a:rPr>
              <a:t>we are very bold</a:t>
            </a:r>
            <a:r>
              <a:rPr b="1" lang="en-US" sz="2800" spc="-1" strike="noStrike">
                <a:solidFill>
                  <a:srgbClr val="000000"/>
                </a:solidFill>
                <a:latin typeface="Rockwell"/>
              </a:rPr>
              <a:t>, </a:t>
            </a:r>
            <a:r>
              <a:rPr b="1" lang="en-US" sz="2400" spc="-1" strike="noStrike">
                <a:solidFill>
                  <a:srgbClr val="ff0000"/>
                </a:solidFill>
                <a:latin typeface="Rockwell"/>
              </a:rPr>
              <a:t>13</a:t>
            </a:r>
            <a:r>
              <a:rPr b="1" lang="en-US" sz="2800" spc="-1" strike="noStrike">
                <a:solidFill>
                  <a:srgbClr val="000000"/>
                </a:solidFill>
                <a:latin typeface="Rockwell"/>
              </a:rPr>
              <a:t> </a:t>
            </a:r>
            <a:r>
              <a:rPr b="1" i="1" lang="en-US" sz="2800" spc="-1" strike="noStrike" u="sng">
                <a:solidFill>
                  <a:srgbClr val="0070c0"/>
                </a:solidFill>
                <a:uFillTx/>
                <a:latin typeface="Rockwell"/>
              </a:rPr>
              <a:t>not like Moses</a:t>
            </a:r>
            <a:r>
              <a:rPr b="1" i="1" lang="en-US" sz="2800" spc="-1" strike="noStrike">
                <a:solidFill>
                  <a:srgbClr val="000000"/>
                </a:solidFill>
                <a:latin typeface="Rockwell"/>
              </a:rPr>
              <a:t>, </a:t>
            </a:r>
            <a:r>
              <a:rPr b="1" i="1" lang="en-US" sz="2800" spc="-1" strike="noStrike">
                <a:solidFill>
                  <a:srgbClr val="0070c0"/>
                </a:solidFill>
                <a:latin typeface="Rockwell"/>
              </a:rPr>
              <a:t>who would put a veil over his face so that the Israelites might not gaze at the outcome of what was being brought to an end</a:t>
            </a:r>
            <a:r>
              <a:rPr b="1" lang="en-US" sz="2800" spc="-1" strike="noStrike">
                <a:solidFill>
                  <a:srgbClr val="000000"/>
                </a:solidFill>
                <a:latin typeface="Rockwell"/>
              </a:rPr>
              <a:t>. </a:t>
            </a:r>
            <a:r>
              <a:rPr b="1" lang="en-US" sz="2400" spc="-1" strike="noStrike">
                <a:solidFill>
                  <a:srgbClr val="ff0000"/>
                </a:solidFill>
                <a:latin typeface="Rockwell"/>
              </a:rPr>
              <a:t>14</a:t>
            </a:r>
            <a:r>
              <a:rPr b="1" lang="en-US" sz="2800" spc="-1" strike="noStrike">
                <a:solidFill>
                  <a:srgbClr val="000000"/>
                </a:solidFill>
                <a:latin typeface="Rockwell"/>
              </a:rPr>
              <a:t> </a:t>
            </a:r>
            <a:r>
              <a:rPr b="1" i="1" lang="en-US" sz="2800" spc="-1" strike="noStrike">
                <a:solidFill>
                  <a:srgbClr val="0070c0"/>
                </a:solidFill>
                <a:latin typeface="Rockwell"/>
              </a:rPr>
              <a:t>But their minds were hardened</a:t>
            </a:r>
            <a:r>
              <a:rPr b="1" i="1" lang="en-US" sz="2800" spc="-1" strike="noStrike">
                <a:solidFill>
                  <a:srgbClr val="000000"/>
                </a:solidFill>
                <a:latin typeface="Rockwell"/>
              </a:rPr>
              <a:t>. For to this day, when they read the old covenant, that same veil remains unlifted, because only through Christ is it taken away</a:t>
            </a:r>
            <a:r>
              <a:rPr b="1" lang="en-US" sz="2800" spc="-1" strike="noStrike">
                <a:solidFill>
                  <a:srgbClr val="000000"/>
                </a:solidFill>
                <a:latin typeface="Rockwell"/>
              </a:rPr>
              <a:t>. </a:t>
            </a:r>
            <a:r>
              <a:rPr b="1" lang="en-US" sz="2400" spc="-1" strike="noStrike">
                <a:solidFill>
                  <a:srgbClr val="ff0000"/>
                </a:solidFill>
                <a:latin typeface="Rockwell"/>
              </a:rPr>
              <a:t>15</a:t>
            </a:r>
            <a:r>
              <a:rPr b="1" lang="en-US" sz="2800" spc="-1" strike="noStrike">
                <a:solidFill>
                  <a:srgbClr val="000000"/>
                </a:solidFill>
                <a:latin typeface="Rockwell"/>
              </a:rPr>
              <a:t> </a:t>
            </a:r>
            <a:r>
              <a:rPr b="1" i="1" lang="en-US" sz="2800" spc="-1" strike="noStrike">
                <a:solidFill>
                  <a:srgbClr val="000000"/>
                </a:solidFill>
                <a:latin typeface="Rockwell"/>
              </a:rPr>
              <a:t>Yes, to this day whenever Moses is read a veil lies over their hearts</a:t>
            </a:r>
            <a:r>
              <a:rPr b="1" lang="en-US" sz="2800" spc="-1" strike="noStrike">
                <a:solidFill>
                  <a:srgbClr val="000000"/>
                </a:solidFill>
                <a:latin typeface="Rockwell"/>
              </a:rPr>
              <a:t>. </a:t>
            </a:r>
            <a:r>
              <a:rPr b="1" lang="en-US" sz="2400" spc="-1" strike="noStrike">
                <a:solidFill>
                  <a:srgbClr val="ff0000"/>
                </a:solidFill>
                <a:latin typeface="Rockwell"/>
              </a:rPr>
              <a:t>16</a:t>
            </a:r>
            <a:r>
              <a:rPr b="1" lang="en-US" sz="2800" spc="-1" strike="noStrike">
                <a:solidFill>
                  <a:srgbClr val="000000"/>
                </a:solidFill>
                <a:latin typeface="Rockwell"/>
              </a:rPr>
              <a:t> </a:t>
            </a:r>
            <a:r>
              <a:rPr b="1" i="1" lang="en-US" sz="2800" spc="-1" strike="noStrike">
                <a:solidFill>
                  <a:srgbClr val="000000"/>
                </a:solidFill>
                <a:latin typeface="Rockwell"/>
              </a:rPr>
              <a:t>But when one turns to the Lord, the veil is removed</a:t>
            </a:r>
            <a:endParaRPr b="0" lang="en-US" sz="2800" spc="-1" strike="noStrike">
              <a:solidFill>
                <a:srgbClr val="000000"/>
              </a:solidFill>
              <a:latin typeface="Rockwell"/>
            </a:endParaRPr>
          </a:p>
        </p:txBody>
      </p:sp>
    </p:spTree>
  </p:cSld>
  <mc:AlternateContent>
    <mc:Choice Requires="p14">
      <p:transition spd="slow" p14:dur="2000"/>
    </mc:Choice>
    <mc:Fallback>
      <p:transition spd="slow"/>
    </mc:Fallback>
  </mc:AlternateContent>
  <p:timing>
    <p:tnLst>
      <p:par>
        <p:cTn id="71" dur="indefinite" restart="never" nodeType="tmRoot">
          <p:childTnLst>
            <p:seq>
              <p:cTn id="72" dur="indefinite" nodeType="mainSeq">
                <p:childTnLst>
                  <p:par>
                    <p:cTn id="73" fill="hold">
                      <p:stCondLst>
                        <p:cond delay="0"/>
                      </p:stCondLst>
                      <p:childTnLst>
                        <p:par>
                          <p:cTn id="74" fill="hold">
                            <p:stCondLst>
                              <p:cond delay="0"/>
                            </p:stCondLst>
                            <p:childTnLst>
                              <p:par>
                                <p:cTn id="75" nodeType="afterEffect" fill="hold" presetClass="entr" presetID="6" presetSubtype="16">
                                  <p:stCondLst>
                                    <p:cond delay="0"/>
                                  </p:stCondLst>
                                  <p:childTnLst>
                                    <p:set>
                                      <p:cBhvr>
                                        <p:cTn id="76" dur="1" fill="hold">
                                          <p:stCondLst>
                                            <p:cond delay="0"/>
                                          </p:stCondLst>
                                        </p:cTn>
                                        <p:tgtEl>
                                          <p:spTgt spid="404">
                                            <p:txEl>
                                              <p:pRg st="0" end="0"/>
                                            </p:txEl>
                                          </p:spTgt>
                                        </p:tgtEl>
                                        <p:attrNameLst>
                                          <p:attrName>style.visibility</p:attrName>
                                        </p:attrNameLst>
                                      </p:cBhvr>
                                      <p:to>
                                        <p:strVal val="visible"/>
                                      </p:to>
                                    </p:set>
                                    <p:animEffect filter="circle(in)" transition="in">
                                      <p:cBhvr additive="repl">
                                        <p:cTn id="77" dur="2000"/>
                                        <p:tgtEl>
                                          <p:spTgt spid="404">
                                            <p:txEl>
                                              <p:pRg st="0" end="0"/>
                                            </p:txEl>
                                          </p:spTgt>
                                        </p:tgtEl>
                                      </p:cBhvr>
                                    </p:animEffect>
                                  </p:childTnLst>
                                </p:cTn>
                              </p:par>
                            </p:childTnLst>
                          </p:cTn>
                        </p:par>
                        <p:par>
                          <p:cTn id="78" fill="hold">
                            <p:stCondLst>
                              <p:cond delay="2000"/>
                            </p:stCondLst>
                            <p:childTnLst>
                              <p:par>
                                <p:cTn id="79" nodeType="afterEffect" fill="hold" presetClass="entr" presetID="6" presetSubtype="16">
                                  <p:stCondLst>
                                    <p:cond delay="0"/>
                                  </p:stCondLst>
                                  <p:childTnLst>
                                    <p:set>
                                      <p:cBhvr>
                                        <p:cTn id="80" dur="1" fill="hold">
                                          <p:stCondLst>
                                            <p:cond delay="0"/>
                                          </p:stCondLst>
                                        </p:cTn>
                                        <p:tgtEl>
                                          <p:spTgt spid="404">
                                            <p:txEl>
                                              <p:pRg st="1" end="1"/>
                                            </p:txEl>
                                          </p:spTgt>
                                        </p:tgtEl>
                                        <p:attrNameLst>
                                          <p:attrName>style.visibility</p:attrName>
                                        </p:attrNameLst>
                                      </p:cBhvr>
                                      <p:to>
                                        <p:strVal val="visible"/>
                                      </p:to>
                                    </p:set>
                                    <p:animEffect filter="circle(in)" transition="in">
                                      <p:cBhvr additive="repl">
                                        <p:cTn id="81" dur="2000"/>
                                        <p:tgtEl>
                                          <p:spTgt spid="404">
                                            <p:txEl>
                                              <p:pRg st="1" end="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5" name="Title 1"/>
          <p:cNvSpPr txBox="1"/>
          <p:nvPr/>
        </p:nvSpPr>
        <p:spPr>
          <a:xfrm>
            <a:off x="1069920" y="484560"/>
            <a:ext cx="10058040" cy="1608840"/>
          </a:xfrm>
          <a:prstGeom prst="rect">
            <a:avLst/>
          </a:prstGeom>
          <a:noFill/>
          <a:ln w="0">
            <a:noFill/>
          </a:ln>
        </p:spPr>
        <p:txBody>
          <a:bodyPr anchor="ctr">
            <a:normAutofit/>
          </a:bodyPr>
          <a:p>
            <a:pPr>
              <a:lnSpc>
                <a:spcPct val="90000"/>
              </a:lnSpc>
            </a:pPr>
            <a:r>
              <a:rPr b="1" lang="en-US" sz="3600" spc="-1" strike="noStrike" cap="all">
                <a:solidFill>
                  <a:srgbClr val="c00000"/>
                </a:solidFill>
                <a:latin typeface="Rockwell Condensed"/>
                <a:ea typeface="Calibri"/>
              </a:rPr>
              <a:t>II. Paul’s ministry was commended by the surpassing glory of the New Covenant </a:t>
            </a:r>
            <a:r>
              <a:rPr b="1" i="1" lang="en-US" sz="3600" spc="-1" strike="noStrike" cap="all">
                <a:solidFill>
                  <a:srgbClr val="c00000"/>
                </a:solidFill>
                <a:latin typeface="Rockwell Condensed"/>
                <a:ea typeface="Calibri"/>
              </a:rPr>
              <a:t>(verses 7-18)</a:t>
            </a:r>
            <a:endParaRPr b="0" lang="en-US" sz="3600" spc="-1" strike="noStrike">
              <a:solidFill>
                <a:srgbClr val="000000"/>
              </a:solidFill>
              <a:latin typeface="Rockwell"/>
            </a:endParaRPr>
          </a:p>
        </p:txBody>
      </p:sp>
      <p:sp>
        <p:nvSpPr>
          <p:cNvPr id="406" name="Content Placeholder 2"/>
          <p:cNvSpPr txBox="1"/>
          <p:nvPr/>
        </p:nvSpPr>
        <p:spPr>
          <a:xfrm>
            <a:off x="1069920" y="2121480"/>
            <a:ext cx="10058040" cy="3515400"/>
          </a:xfrm>
          <a:prstGeom prst="rect">
            <a:avLst/>
          </a:prstGeom>
          <a:noFill/>
          <a:ln w="0">
            <a:noFill/>
          </a:ln>
        </p:spPr>
        <p:txBody>
          <a:bodyPr>
            <a:noAutofit/>
          </a:bodyPr>
          <a:p>
            <a:pPr marL="514440" indent="-514080">
              <a:lnSpc>
                <a:spcPct val="90000"/>
              </a:lnSpc>
              <a:spcBef>
                <a:spcPts val="1199"/>
              </a:spcBef>
              <a:buClr>
                <a:srgbClr val="9e3611"/>
              </a:buClr>
              <a:buSzPct val="85000"/>
              <a:buFont typeface="Rockwell Condensed"/>
              <a:buAutoNum type="alphaUcPeriod" startAt="2"/>
            </a:pPr>
            <a:r>
              <a:rPr b="1" lang="en-US" sz="2800" spc="-1" strike="noStrike">
                <a:solidFill>
                  <a:srgbClr val="000000"/>
                </a:solidFill>
                <a:latin typeface="Rockwell"/>
              </a:rPr>
              <a:t>…</a:t>
            </a:r>
            <a:r>
              <a:rPr b="1" lang="en-US" sz="2800" spc="-1" strike="noStrike">
                <a:solidFill>
                  <a:srgbClr val="000000"/>
                </a:solidFill>
                <a:latin typeface="Rockwell"/>
              </a:rPr>
              <a:t>because of its </a:t>
            </a:r>
            <a:r>
              <a:rPr b="1" lang="en-US" sz="2800" spc="-1" strike="noStrike">
                <a:solidFill>
                  <a:srgbClr val="7030a0"/>
                </a:solidFill>
                <a:latin typeface="Rockwell"/>
              </a:rPr>
              <a:t>promise</a:t>
            </a:r>
            <a:r>
              <a:rPr b="1" lang="en-US" sz="2800" spc="-1" strike="noStrike">
                <a:solidFill>
                  <a:srgbClr val="000000"/>
                </a:solidFill>
                <a:latin typeface="Rockwell"/>
              </a:rPr>
              <a:t> (</a:t>
            </a:r>
            <a:r>
              <a:rPr b="1" i="1" lang="en-US" sz="2800" spc="-1" strike="noStrike">
                <a:solidFill>
                  <a:srgbClr val="000000"/>
                </a:solidFill>
                <a:latin typeface="Rockwell"/>
              </a:rPr>
              <a:t>12-16</a:t>
            </a:r>
            <a:r>
              <a:rPr b="1" lang="en-US" sz="2800" spc="-1" strike="noStrike">
                <a:solidFill>
                  <a:srgbClr val="000000"/>
                </a:solidFill>
                <a:latin typeface="Rockwell"/>
              </a:rPr>
              <a:t>)</a:t>
            </a:r>
            <a:endParaRPr b="0" lang="en-US" sz="2800" spc="-1" strike="noStrike">
              <a:solidFill>
                <a:srgbClr val="000000"/>
              </a:solidFill>
              <a:latin typeface="Rockwell"/>
            </a:endParaRPr>
          </a:p>
          <a:p>
            <a:pPr>
              <a:lnSpc>
                <a:spcPct val="90000"/>
              </a:lnSpc>
              <a:spcBef>
                <a:spcPts val="1199"/>
              </a:spcBef>
              <a:tabLst>
                <a:tab algn="l" pos="0"/>
              </a:tabLst>
            </a:pPr>
            <a:r>
              <a:rPr b="1" lang="en-US" sz="2400" spc="-1" strike="noStrike">
                <a:solidFill>
                  <a:srgbClr val="ff0000"/>
                </a:solidFill>
                <a:latin typeface="Rockwell"/>
              </a:rPr>
              <a:t>12</a:t>
            </a:r>
            <a:r>
              <a:rPr b="1" lang="en-US" sz="2800" spc="-1" strike="noStrike">
                <a:solidFill>
                  <a:srgbClr val="000000"/>
                </a:solidFill>
                <a:latin typeface="Rockwell"/>
              </a:rPr>
              <a:t> </a:t>
            </a:r>
            <a:r>
              <a:rPr b="1" i="1" lang="en-US" sz="2800" spc="-1" strike="noStrike">
                <a:solidFill>
                  <a:srgbClr val="000000"/>
                </a:solidFill>
                <a:latin typeface="Rockwell"/>
              </a:rPr>
              <a:t>Since we have such a hope, we are very bold</a:t>
            </a:r>
            <a:r>
              <a:rPr b="1" lang="en-US" sz="2800" spc="-1" strike="noStrike">
                <a:solidFill>
                  <a:srgbClr val="000000"/>
                </a:solidFill>
                <a:latin typeface="Rockwell"/>
              </a:rPr>
              <a:t>, </a:t>
            </a:r>
            <a:r>
              <a:rPr b="1" lang="en-US" sz="2400" spc="-1" strike="noStrike">
                <a:solidFill>
                  <a:srgbClr val="ff0000"/>
                </a:solidFill>
                <a:latin typeface="Rockwell"/>
              </a:rPr>
              <a:t>13</a:t>
            </a:r>
            <a:r>
              <a:rPr b="1" lang="en-US" sz="2800" spc="-1" strike="noStrike">
                <a:solidFill>
                  <a:srgbClr val="000000"/>
                </a:solidFill>
                <a:latin typeface="Rockwell"/>
              </a:rPr>
              <a:t> </a:t>
            </a:r>
            <a:r>
              <a:rPr b="1" i="1" lang="en-US" sz="2800" spc="-1" strike="noStrike">
                <a:solidFill>
                  <a:srgbClr val="000000"/>
                </a:solidFill>
                <a:latin typeface="Rockwell"/>
              </a:rPr>
              <a:t>not like Moses, who would put a veil over his face so that the Israelites might not gaze at the outcome of what was being brought to an end</a:t>
            </a:r>
            <a:r>
              <a:rPr b="1" lang="en-US" sz="2800" spc="-1" strike="noStrike">
                <a:solidFill>
                  <a:srgbClr val="000000"/>
                </a:solidFill>
                <a:latin typeface="Rockwell"/>
              </a:rPr>
              <a:t>. </a:t>
            </a:r>
            <a:r>
              <a:rPr b="1" lang="en-US" sz="2400" spc="-1" strike="noStrike">
                <a:solidFill>
                  <a:srgbClr val="ff0000"/>
                </a:solidFill>
                <a:latin typeface="Rockwell"/>
              </a:rPr>
              <a:t>14</a:t>
            </a:r>
            <a:r>
              <a:rPr b="1" lang="en-US" sz="2800" spc="-1" strike="noStrike">
                <a:solidFill>
                  <a:srgbClr val="000000"/>
                </a:solidFill>
                <a:latin typeface="Rockwell"/>
              </a:rPr>
              <a:t> </a:t>
            </a:r>
            <a:r>
              <a:rPr b="1" i="1" lang="en-US" sz="2800" spc="-1" strike="noStrike">
                <a:solidFill>
                  <a:srgbClr val="000000"/>
                </a:solidFill>
                <a:latin typeface="Rockwell"/>
              </a:rPr>
              <a:t>But their minds were hardened. </a:t>
            </a:r>
            <a:r>
              <a:rPr b="1" i="1" lang="en-US" sz="2800" spc="-1" strike="noStrike">
                <a:solidFill>
                  <a:srgbClr val="0070c0"/>
                </a:solidFill>
                <a:latin typeface="Rockwell"/>
              </a:rPr>
              <a:t>For to this day, when they read the old covenant, </a:t>
            </a:r>
            <a:r>
              <a:rPr b="1" i="1" lang="en-US" sz="2800" spc="-1" strike="noStrike" u="sng">
                <a:solidFill>
                  <a:srgbClr val="0070c0"/>
                </a:solidFill>
                <a:uFillTx/>
                <a:latin typeface="Rockwell"/>
              </a:rPr>
              <a:t>that same veil </a:t>
            </a:r>
            <a:r>
              <a:rPr b="1" i="1" lang="en-US" sz="2800" spc="-1" strike="noStrike">
                <a:solidFill>
                  <a:srgbClr val="0070c0"/>
                </a:solidFill>
                <a:latin typeface="Rockwell"/>
              </a:rPr>
              <a:t>remains unlifted, because </a:t>
            </a:r>
            <a:r>
              <a:rPr b="1" i="1" lang="en-US" sz="2800" spc="-1" strike="noStrike" u="sng">
                <a:solidFill>
                  <a:srgbClr val="0070c0"/>
                </a:solidFill>
                <a:uFillTx/>
                <a:latin typeface="Rockwell"/>
              </a:rPr>
              <a:t>only through Christ is it taken away</a:t>
            </a:r>
            <a:r>
              <a:rPr b="1" lang="en-US" sz="2800" spc="-1" strike="noStrike">
                <a:solidFill>
                  <a:srgbClr val="000000"/>
                </a:solidFill>
                <a:latin typeface="Rockwell"/>
              </a:rPr>
              <a:t>. </a:t>
            </a:r>
            <a:r>
              <a:rPr b="1" lang="en-US" sz="2400" spc="-1" strike="noStrike">
                <a:solidFill>
                  <a:srgbClr val="ff0000"/>
                </a:solidFill>
                <a:latin typeface="Rockwell"/>
              </a:rPr>
              <a:t>15</a:t>
            </a:r>
            <a:r>
              <a:rPr b="1" lang="en-US" sz="2800" spc="-1" strike="noStrike">
                <a:solidFill>
                  <a:srgbClr val="000000"/>
                </a:solidFill>
                <a:latin typeface="Rockwell"/>
              </a:rPr>
              <a:t> </a:t>
            </a:r>
            <a:r>
              <a:rPr b="1" i="1" lang="en-US" sz="2800" spc="-1" strike="noStrike">
                <a:solidFill>
                  <a:srgbClr val="0070c0"/>
                </a:solidFill>
                <a:latin typeface="Rockwell"/>
              </a:rPr>
              <a:t>Yes, to this day whenever Moses is read a veil lies over their hearts</a:t>
            </a:r>
            <a:r>
              <a:rPr b="1" lang="en-US" sz="2800" spc="-1" strike="noStrike">
                <a:solidFill>
                  <a:srgbClr val="000000"/>
                </a:solidFill>
                <a:latin typeface="Rockwell"/>
              </a:rPr>
              <a:t>. </a:t>
            </a:r>
            <a:r>
              <a:rPr b="1" lang="en-US" sz="2400" spc="-1" strike="noStrike">
                <a:solidFill>
                  <a:srgbClr val="ff0000"/>
                </a:solidFill>
                <a:latin typeface="Rockwell"/>
              </a:rPr>
              <a:t>16</a:t>
            </a:r>
            <a:r>
              <a:rPr b="1" lang="en-US" sz="2800" spc="-1" strike="noStrike">
                <a:solidFill>
                  <a:srgbClr val="000000"/>
                </a:solidFill>
                <a:latin typeface="Rockwell"/>
              </a:rPr>
              <a:t> </a:t>
            </a:r>
            <a:r>
              <a:rPr b="1" i="1" lang="en-US" sz="2800" spc="-1" strike="noStrike" u="sng">
                <a:solidFill>
                  <a:srgbClr val="0070c0"/>
                </a:solidFill>
                <a:uFillTx/>
                <a:latin typeface="Rockwell"/>
              </a:rPr>
              <a:t>But when one turns to the Lord, the veil is removed</a:t>
            </a:r>
            <a:r>
              <a:rPr b="1" lang="en-US" sz="2800" spc="-1" strike="noStrike">
                <a:solidFill>
                  <a:srgbClr val="000000"/>
                </a:solidFill>
                <a:latin typeface="Rockwell"/>
              </a:rPr>
              <a:t>.</a:t>
            </a:r>
            <a:endParaRPr b="0" lang="en-US" sz="2800" spc="-1" strike="noStrike">
              <a:solidFill>
                <a:srgbClr val="000000"/>
              </a:solidFill>
              <a:latin typeface="Rockwel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7" name="Title 1"/>
          <p:cNvSpPr txBox="1"/>
          <p:nvPr/>
        </p:nvSpPr>
        <p:spPr>
          <a:xfrm>
            <a:off x="1069920" y="484560"/>
            <a:ext cx="10058040" cy="1608840"/>
          </a:xfrm>
          <a:prstGeom prst="rect">
            <a:avLst/>
          </a:prstGeom>
          <a:noFill/>
          <a:ln w="0">
            <a:noFill/>
          </a:ln>
        </p:spPr>
        <p:txBody>
          <a:bodyPr anchor="ctr">
            <a:normAutofit/>
          </a:bodyPr>
          <a:p>
            <a:pPr>
              <a:lnSpc>
                <a:spcPct val="90000"/>
              </a:lnSpc>
            </a:pPr>
            <a:r>
              <a:rPr b="1" lang="en-US" sz="3600" spc="-1" strike="noStrike" cap="all">
                <a:solidFill>
                  <a:srgbClr val="c00000"/>
                </a:solidFill>
                <a:latin typeface="Rockwell Condensed"/>
                <a:ea typeface="Calibri"/>
              </a:rPr>
              <a:t>II. Paul’s ministry was commended by the surpassing glory of the New Covenant </a:t>
            </a:r>
            <a:r>
              <a:rPr b="1" i="1" lang="en-US" sz="3600" spc="-1" strike="noStrike" cap="all">
                <a:solidFill>
                  <a:srgbClr val="c00000"/>
                </a:solidFill>
                <a:latin typeface="Rockwell Condensed"/>
                <a:ea typeface="Calibri"/>
              </a:rPr>
              <a:t>(verses 7-18)</a:t>
            </a:r>
            <a:endParaRPr b="0" lang="en-US" sz="3600" spc="-1" strike="noStrike">
              <a:solidFill>
                <a:srgbClr val="000000"/>
              </a:solidFill>
              <a:latin typeface="Rockwell"/>
            </a:endParaRPr>
          </a:p>
        </p:txBody>
      </p:sp>
      <p:sp>
        <p:nvSpPr>
          <p:cNvPr id="408" name="Content Placeholder 2"/>
          <p:cNvSpPr txBox="1"/>
          <p:nvPr/>
        </p:nvSpPr>
        <p:spPr>
          <a:xfrm>
            <a:off x="1069920" y="2121480"/>
            <a:ext cx="10058040" cy="3515400"/>
          </a:xfrm>
          <a:prstGeom prst="rect">
            <a:avLst/>
          </a:prstGeom>
          <a:noFill/>
          <a:ln w="0">
            <a:noFill/>
          </a:ln>
        </p:spPr>
        <p:txBody>
          <a:bodyPr>
            <a:noAutofit/>
          </a:bodyPr>
          <a:p>
            <a:pPr marL="514440" indent="-514080">
              <a:lnSpc>
                <a:spcPct val="90000"/>
              </a:lnSpc>
              <a:spcBef>
                <a:spcPts val="1199"/>
              </a:spcBef>
              <a:buClr>
                <a:srgbClr val="9e3611"/>
              </a:buClr>
              <a:buSzPct val="85000"/>
              <a:buFont typeface="Rockwell Condensed"/>
              <a:buAutoNum type="alphaUcPeriod" startAt="3"/>
            </a:pPr>
            <a:r>
              <a:rPr b="1" lang="en-US" sz="2800" spc="-1" strike="noStrike">
                <a:solidFill>
                  <a:srgbClr val="000000"/>
                </a:solidFill>
                <a:latin typeface="Rockwell"/>
              </a:rPr>
              <a:t>…</a:t>
            </a:r>
            <a:r>
              <a:rPr b="1" lang="en-US" sz="2800" spc="-1" strike="noStrike">
                <a:solidFill>
                  <a:srgbClr val="000000"/>
                </a:solidFill>
                <a:latin typeface="Rockwell"/>
              </a:rPr>
              <a:t>because of its </a:t>
            </a:r>
            <a:r>
              <a:rPr b="1" lang="en-US" sz="2800" spc="-1" strike="noStrike">
                <a:solidFill>
                  <a:srgbClr val="7030a0"/>
                </a:solidFill>
                <a:latin typeface="Rockwell"/>
              </a:rPr>
              <a:t>scope</a:t>
            </a:r>
            <a:r>
              <a:rPr b="1" lang="en-US" sz="2800" spc="-1" strike="noStrike">
                <a:solidFill>
                  <a:srgbClr val="000000"/>
                </a:solidFill>
                <a:latin typeface="Rockwell"/>
              </a:rPr>
              <a:t> (</a:t>
            </a:r>
            <a:r>
              <a:rPr b="1" i="1" lang="en-US" sz="2800" spc="-1" strike="noStrike">
                <a:solidFill>
                  <a:srgbClr val="000000"/>
                </a:solidFill>
                <a:latin typeface="Rockwell"/>
              </a:rPr>
              <a:t>12-16</a:t>
            </a:r>
            <a:r>
              <a:rPr b="1" lang="en-US" sz="2800" spc="-1" strike="noStrike">
                <a:solidFill>
                  <a:srgbClr val="000000"/>
                </a:solidFill>
                <a:latin typeface="Rockwell"/>
              </a:rPr>
              <a:t>)</a:t>
            </a:r>
            <a:endParaRPr b="0" lang="en-US" sz="2800" spc="-1" strike="noStrike">
              <a:solidFill>
                <a:srgbClr val="000000"/>
              </a:solidFill>
              <a:latin typeface="Rockwell"/>
            </a:endParaRPr>
          </a:p>
          <a:p>
            <a:pPr>
              <a:lnSpc>
                <a:spcPct val="90000"/>
              </a:lnSpc>
              <a:spcBef>
                <a:spcPts val="1199"/>
              </a:spcBef>
              <a:tabLst>
                <a:tab algn="l" pos="0"/>
              </a:tabLst>
            </a:pPr>
            <a:r>
              <a:rPr b="1" lang="en-US" sz="2400" spc="-1" strike="noStrike">
                <a:solidFill>
                  <a:srgbClr val="ff0000"/>
                </a:solidFill>
                <a:latin typeface="Rockwell"/>
              </a:rPr>
              <a:t>17 </a:t>
            </a:r>
            <a:r>
              <a:rPr b="1" i="1" lang="en-US" sz="2800" spc="-1" strike="noStrike">
                <a:solidFill>
                  <a:srgbClr val="000000"/>
                </a:solidFill>
                <a:latin typeface="Rockwell"/>
              </a:rPr>
              <a:t>Now the Lord is the Spirit, and </a:t>
            </a:r>
            <a:r>
              <a:rPr b="1" i="1" lang="en-US" sz="2800" spc="-1" strike="noStrike">
                <a:solidFill>
                  <a:srgbClr val="0070c0"/>
                </a:solidFill>
                <a:latin typeface="Rockwell"/>
              </a:rPr>
              <a:t>where the Spirit of the Lord is, there is freedom</a:t>
            </a:r>
            <a:r>
              <a:rPr b="1" lang="en-US" sz="2800" spc="-1" strike="noStrike">
                <a:solidFill>
                  <a:srgbClr val="000000"/>
                </a:solidFill>
                <a:latin typeface="Rockwell"/>
              </a:rPr>
              <a:t>.</a:t>
            </a:r>
            <a:endParaRPr b="0" lang="en-US" sz="2800" spc="-1" strike="noStrike">
              <a:solidFill>
                <a:srgbClr val="000000"/>
              </a:solidFill>
              <a:latin typeface="Rockwell"/>
            </a:endParaRPr>
          </a:p>
          <a:p>
            <a:pPr>
              <a:lnSpc>
                <a:spcPct val="90000"/>
              </a:lnSpc>
              <a:spcBef>
                <a:spcPts val="1199"/>
              </a:spcBef>
              <a:tabLst>
                <a:tab algn="l" pos="0"/>
              </a:tabLst>
            </a:pPr>
            <a:r>
              <a:rPr b="1" lang="en-US" sz="2800" spc="-1" strike="noStrike">
                <a:solidFill>
                  <a:srgbClr val="000000"/>
                </a:solidFill>
                <a:latin typeface="Rockwell"/>
              </a:rPr>
              <a:t>“</a:t>
            </a:r>
            <a:r>
              <a:rPr b="1" i="1" lang="en-US" sz="2800" spc="-1" strike="noStrike">
                <a:solidFill>
                  <a:srgbClr val="000000"/>
                </a:solidFill>
                <a:latin typeface="Rockwell"/>
              </a:rPr>
              <a:t>…</a:t>
            </a:r>
            <a:r>
              <a:rPr b="1" i="1" lang="en-US" sz="2800" spc="-1" strike="noStrike">
                <a:solidFill>
                  <a:srgbClr val="000000"/>
                </a:solidFill>
                <a:latin typeface="Rockwell"/>
              </a:rPr>
              <a:t>you were dead in the trespasses and sins in which you once walked, following the course of this world, following the prince of the power of the air, the spirit that is now at work in the sons of disobedience—among whom </a:t>
            </a:r>
            <a:r>
              <a:rPr b="1" i="1" lang="en-US" sz="2800" spc="-1" strike="noStrike">
                <a:solidFill>
                  <a:srgbClr val="0070c0"/>
                </a:solidFill>
                <a:latin typeface="Rockwell"/>
              </a:rPr>
              <a:t>we all once lived in the passions of our flesh, carrying out the desires of the body and the mind, and were by nature children of wrath, like the rest of mankind</a:t>
            </a:r>
            <a:r>
              <a:rPr b="1" i="1" lang="en-US" sz="2800" spc="-1" strike="noStrike">
                <a:solidFill>
                  <a:srgbClr val="000000"/>
                </a:solidFill>
                <a:latin typeface="Rockwell"/>
              </a:rPr>
              <a:t>.</a:t>
            </a:r>
            <a:r>
              <a:rPr b="1" lang="en-US" sz="2800" spc="-1" strike="noStrike">
                <a:solidFill>
                  <a:srgbClr val="000000"/>
                </a:solidFill>
                <a:latin typeface="Rockwell"/>
              </a:rPr>
              <a:t>” </a:t>
            </a:r>
            <a:endParaRPr b="0" lang="en-US" sz="2800" spc="-1" strike="noStrike">
              <a:solidFill>
                <a:srgbClr val="000000"/>
              </a:solidFill>
              <a:latin typeface="Rockwell"/>
            </a:endParaRPr>
          </a:p>
        </p:txBody>
      </p:sp>
    </p:spTree>
  </p:cSld>
  <mc:AlternateContent>
    <mc:Choice Requires="p14">
      <p:transition spd="slow" p14:dur="2000"/>
    </mc:Choice>
    <mc:Fallback>
      <p:transition spd="slow"/>
    </mc:Fallback>
  </mc:AlternateContent>
  <p:timing>
    <p:tnLst>
      <p:par>
        <p:cTn id="82" dur="indefinite" restart="never" nodeType="tmRoot">
          <p:childTnLst>
            <p:seq>
              <p:cTn id="83" dur="indefinite" nodeType="mainSeq">
                <p:childTnLst>
                  <p:par>
                    <p:cTn id="84" fill="hold">
                      <p:stCondLst>
                        <p:cond delay="0"/>
                      </p:stCondLst>
                      <p:childTnLst>
                        <p:par>
                          <p:cTn id="85" fill="hold">
                            <p:stCondLst>
                              <p:cond delay="0"/>
                            </p:stCondLst>
                            <p:childTnLst>
                              <p:par>
                                <p:cTn id="86" nodeType="afterEffect" fill="hold" presetClass="entr" presetID="6" presetSubtype="16">
                                  <p:stCondLst>
                                    <p:cond delay="0"/>
                                  </p:stCondLst>
                                  <p:childTnLst>
                                    <p:set>
                                      <p:cBhvr>
                                        <p:cTn id="87" dur="1" fill="hold">
                                          <p:stCondLst>
                                            <p:cond delay="0"/>
                                          </p:stCondLst>
                                        </p:cTn>
                                        <p:tgtEl>
                                          <p:spTgt spid="408">
                                            <p:txEl>
                                              <p:pRg st="0" end="0"/>
                                            </p:txEl>
                                          </p:spTgt>
                                        </p:tgtEl>
                                        <p:attrNameLst>
                                          <p:attrName>style.visibility</p:attrName>
                                        </p:attrNameLst>
                                      </p:cBhvr>
                                      <p:to>
                                        <p:strVal val="visible"/>
                                      </p:to>
                                    </p:set>
                                    <p:animEffect filter="circle(in)" transition="in">
                                      <p:cBhvr additive="repl">
                                        <p:cTn id="88" dur="2000"/>
                                        <p:tgtEl>
                                          <p:spTgt spid="408">
                                            <p:txEl>
                                              <p:pRg st="0" end="0"/>
                                            </p:txEl>
                                          </p:spTgt>
                                        </p:tgtEl>
                                      </p:cBhvr>
                                    </p:animEffect>
                                  </p:childTnLst>
                                </p:cTn>
                              </p:par>
                            </p:childTnLst>
                          </p:cTn>
                        </p:par>
                        <p:par>
                          <p:cTn id="89" fill="hold">
                            <p:stCondLst>
                              <p:cond delay="2000"/>
                            </p:stCondLst>
                            <p:childTnLst>
                              <p:par>
                                <p:cTn id="90" nodeType="afterEffect" fill="hold" presetClass="entr" presetID="6" presetSubtype="16">
                                  <p:stCondLst>
                                    <p:cond delay="0"/>
                                  </p:stCondLst>
                                  <p:childTnLst>
                                    <p:set>
                                      <p:cBhvr>
                                        <p:cTn id="91" dur="1" fill="hold">
                                          <p:stCondLst>
                                            <p:cond delay="0"/>
                                          </p:stCondLst>
                                        </p:cTn>
                                        <p:tgtEl>
                                          <p:spTgt spid="408">
                                            <p:txEl>
                                              <p:pRg st="1" end="1"/>
                                            </p:txEl>
                                          </p:spTgt>
                                        </p:tgtEl>
                                        <p:attrNameLst>
                                          <p:attrName>style.visibility</p:attrName>
                                        </p:attrNameLst>
                                      </p:cBhvr>
                                      <p:to>
                                        <p:strVal val="visible"/>
                                      </p:to>
                                    </p:set>
                                    <p:animEffect filter="circle(in)" transition="in">
                                      <p:cBhvr additive="repl">
                                        <p:cTn id="92" dur="2000"/>
                                        <p:tgtEl>
                                          <p:spTgt spid="408">
                                            <p:txEl>
                                              <p:pRg st="1" end="1"/>
                                            </p:txEl>
                                          </p:spTgt>
                                        </p:tgtEl>
                                      </p:cBhvr>
                                    </p:animEffect>
                                  </p:childTnLst>
                                </p:cTn>
                              </p:par>
                            </p:childTnLst>
                          </p:cTn>
                        </p:par>
                      </p:childTnLst>
                    </p:cTn>
                  </p:par>
                  <p:par>
                    <p:cTn id="93" fill="hold">
                      <p:stCondLst>
                        <p:cond delay="indefinite"/>
                      </p:stCondLst>
                      <p:childTnLst>
                        <p:par>
                          <p:cTn id="94" fill="hold">
                            <p:stCondLst>
                              <p:cond delay="0"/>
                            </p:stCondLst>
                            <p:childTnLst>
                              <p:par>
                                <p:cTn id="95" nodeType="clickEffect" fill="hold" presetClass="entr" presetID="6" presetSubtype="16">
                                  <p:stCondLst>
                                    <p:cond delay="0"/>
                                  </p:stCondLst>
                                  <p:childTnLst>
                                    <p:set>
                                      <p:cBhvr>
                                        <p:cTn id="96" dur="1" fill="hold">
                                          <p:stCondLst>
                                            <p:cond delay="0"/>
                                          </p:stCondLst>
                                        </p:cTn>
                                        <p:tgtEl>
                                          <p:spTgt spid="408">
                                            <p:txEl>
                                              <p:pRg st="2" end="2"/>
                                            </p:txEl>
                                          </p:spTgt>
                                        </p:tgtEl>
                                        <p:attrNameLst>
                                          <p:attrName>style.visibility</p:attrName>
                                        </p:attrNameLst>
                                      </p:cBhvr>
                                      <p:to>
                                        <p:strVal val="visible"/>
                                      </p:to>
                                    </p:set>
                                    <p:animEffect filter="circle(in)" transition="in">
                                      <p:cBhvr additive="repl">
                                        <p:cTn id="97" dur="2000"/>
                                        <p:tgtEl>
                                          <p:spTgt spid="408">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9" name="Title 1"/>
          <p:cNvSpPr txBox="1"/>
          <p:nvPr/>
        </p:nvSpPr>
        <p:spPr>
          <a:xfrm>
            <a:off x="1069920" y="484560"/>
            <a:ext cx="10058040" cy="1608840"/>
          </a:xfrm>
          <a:prstGeom prst="rect">
            <a:avLst/>
          </a:prstGeom>
          <a:noFill/>
          <a:ln w="0">
            <a:noFill/>
          </a:ln>
        </p:spPr>
        <p:txBody>
          <a:bodyPr anchor="ctr">
            <a:normAutofit/>
          </a:bodyPr>
          <a:p>
            <a:pPr>
              <a:lnSpc>
                <a:spcPct val="90000"/>
              </a:lnSpc>
            </a:pPr>
            <a:r>
              <a:rPr b="1" lang="en-US" sz="3600" spc="-1" strike="noStrike" cap="all">
                <a:solidFill>
                  <a:srgbClr val="c00000"/>
                </a:solidFill>
                <a:latin typeface="Rockwell Condensed"/>
                <a:ea typeface="Calibri"/>
              </a:rPr>
              <a:t>II. Paul’s ministry was commended by the surpassing glory of the New Covenant </a:t>
            </a:r>
            <a:r>
              <a:rPr b="1" i="1" lang="en-US" sz="3600" spc="-1" strike="noStrike" cap="all">
                <a:solidFill>
                  <a:srgbClr val="c00000"/>
                </a:solidFill>
                <a:latin typeface="Rockwell Condensed"/>
                <a:ea typeface="Calibri"/>
              </a:rPr>
              <a:t>(verses 7-18)</a:t>
            </a:r>
            <a:endParaRPr b="0" lang="en-US" sz="3600" spc="-1" strike="noStrike">
              <a:solidFill>
                <a:srgbClr val="000000"/>
              </a:solidFill>
              <a:latin typeface="Rockwell"/>
            </a:endParaRPr>
          </a:p>
        </p:txBody>
      </p:sp>
      <p:sp>
        <p:nvSpPr>
          <p:cNvPr id="410" name="Content Placeholder 2"/>
          <p:cNvSpPr txBox="1"/>
          <p:nvPr/>
        </p:nvSpPr>
        <p:spPr>
          <a:xfrm>
            <a:off x="1069920" y="2121480"/>
            <a:ext cx="10058040" cy="3515400"/>
          </a:xfrm>
          <a:prstGeom prst="rect">
            <a:avLst/>
          </a:prstGeom>
          <a:noFill/>
          <a:ln w="0">
            <a:noFill/>
          </a:ln>
        </p:spPr>
        <p:txBody>
          <a:bodyPr>
            <a:noAutofit/>
          </a:bodyPr>
          <a:p>
            <a:pPr marL="514440" indent="-514080">
              <a:lnSpc>
                <a:spcPct val="90000"/>
              </a:lnSpc>
              <a:spcBef>
                <a:spcPts val="1199"/>
              </a:spcBef>
              <a:buClr>
                <a:srgbClr val="9e3611"/>
              </a:buClr>
              <a:buSzPct val="85000"/>
              <a:buFont typeface="Rockwell Condensed"/>
              <a:buAutoNum type="alphaUcPeriod" startAt="3"/>
            </a:pPr>
            <a:r>
              <a:rPr b="1" lang="en-US" sz="2800" spc="-1" strike="noStrike">
                <a:solidFill>
                  <a:srgbClr val="000000"/>
                </a:solidFill>
                <a:latin typeface="Rockwell"/>
              </a:rPr>
              <a:t>…</a:t>
            </a:r>
            <a:r>
              <a:rPr b="1" lang="en-US" sz="2800" spc="-1" strike="noStrike">
                <a:solidFill>
                  <a:srgbClr val="000000"/>
                </a:solidFill>
                <a:latin typeface="Rockwell"/>
              </a:rPr>
              <a:t>because of its </a:t>
            </a:r>
            <a:r>
              <a:rPr b="1" lang="en-US" sz="2800" spc="-1" strike="noStrike">
                <a:solidFill>
                  <a:srgbClr val="7030a0"/>
                </a:solidFill>
                <a:latin typeface="Rockwell"/>
              </a:rPr>
              <a:t>scope</a:t>
            </a:r>
            <a:r>
              <a:rPr b="1" lang="en-US" sz="2800" spc="-1" strike="noStrike">
                <a:solidFill>
                  <a:srgbClr val="000000"/>
                </a:solidFill>
                <a:latin typeface="Rockwell"/>
              </a:rPr>
              <a:t> (</a:t>
            </a:r>
            <a:r>
              <a:rPr b="1" i="1" lang="en-US" sz="2800" spc="-1" strike="noStrike">
                <a:solidFill>
                  <a:srgbClr val="000000"/>
                </a:solidFill>
                <a:latin typeface="Rockwell"/>
              </a:rPr>
              <a:t>12-16</a:t>
            </a:r>
            <a:r>
              <a:rPr b="1" lang="en-US" sz="2800" spc="-1" strike="noStrike">
                <a:solidFill>
                  <a:srgbClr val="000000"/>
                </a:solidFill>
                <a:latin typeface="Rockwell"/>
              </a:rPr>
              <a:t>)</a:t>
            </a:r>
            <a:endParaRPr b="0" lang="en-US" sz="2800" spc="-1" strike="noStrike">
              <a:solidFill>
                <a:srgbClr val="000000"/>
              </a:solidFill>
              <a:latin typeface="Rockwell"/>
            </a:endParaRPr>
          </a:p>
          <a:p>
            <a:pPr>
              <a:lnSpc>
                <a:spcPct val="90000"/>
              </a:lnSpc>
              <a:spcBef>
                <a:spcPts val="1199"/>
              </a:spcBef>
              <a:tabLst>
                <a:tab algn="l" pos="0"/>
              </a:tabLst>
            </a:pPr>
            <a:r>
              <a:rPr b="1" lang="en-US" sz="2400" spc="-1" strike="noStrike">
                <a:solidFill>
                  <a:srgbClr val="ff0000"/>
                </a:solidFill>
                <a:latin typeface="Rockwell"/>
              </a:rPr>
              <a:t>17 </a:t>
            </a:r>
            <a:r>
              <a:rPr b="1" i="1" lang="en-US" sz="2800" spc="-1" strike="noStrike">
                <a:solidFill>
                  <a:srgbClr val="000000"/>
                </a:solidFill>
                <a:latin typeface="Rockwell"/>
              </a:rPr>
              <a:t>Now the Lord is the Spirit, and </a:t>
            </a:r>
            <a:r>
              <a:rPr b="1" i="1" lang="en-US" sz="2800" spc="-1" strike="noStrike">
                <a:solidFill>
                  <a:srgbClr val="0070c0"/>
                </a:solidFill>
                <a:latin typeface="Rockwell"/>
              </a:rPr>
              <a:t>where the Spirit of the Lord is, there is freedom</a:t>
            </a:r>
            <a:r>
              <a:rPr b="1" lang="en-US" sz="2800" spc="-1" strike="noStrike">
                <a:solidFill>
                  <a:srgbClr val="000000"/>
                </a:solidFill>
                <a:latin typeface="Rockwell"/>
              </a:rPr>
              <a:t>.</a:t>
            </a:r>
            <a:endParaRPr b="0" lang="en-US" sz="2800" spc="-1" strike="noStrike">
              <a:solidFill>
                <a:srgbClr val="000000"/>
              </a:solidFill>
              <a:latin typeface="Rockwell"/>
            </a:endParaRPr>
          </a:p>
          <a:p>
            <a:pPr>
              <a:lnSpc>
                <a:spcPct val="90000"/>
              </a:lnSpc>
              <a:spcBef>
                <a:spcPts val="1199"/>
              </a:spcBef>
              <a:tabLst>
                <a:tab algn="l" pos="0"/>
              </a:tabLst>
            </a:pPr>
            <a:r>
              <a:rPr b="1" lang="en-US" sz="2800" spc="-1" strike="noStrike">
                <a:solidFill>
                  <a:srgbClr val="000000"/>
                </a:solidFill>
                <a:latin typeface="Rockwell"/>
              </a:rPr>
              <a:t>“…</a:t>
            </a:r>
            <a:r>
              <a:rPr b="1" i="1" lang="en-US" sz="2800" spc="-1" strike="noStrike">
                <a:solidFill>
                  <a:srgbClr val="000000"/>
                </a:solidFill>
                <a:latin typeface="Rockwell"/>
              </a:rPr>
              <a:t>if the Son sets you free, you will be free indeed.</a:t>
            </a:r>
            <a:r>
              <a:rPr b="1" lang="en-US" sz="2800" spc="-1" strike="noStrike">
                <a:solidFill>
                  <a:srgbClr val="000000"/>
                </a:solidFill>
                <a:latin typeface="Rockwell"/>
              </a:rPr>
              <a:t>” </a:t>
            </a:r>
            <a:endParaRPr b="0" lang="en-US" sz="2800" spc="-1" strike="noStrike">
              <a:solidFill>
                <a:srgbClr val="000000"/>
              </a:solidFill>
              <a:latin typeface="Rockwell"/>
            </a:endParaRPr>
          </a:p>
        </p:txBody>
      </p:sp>
    </p:spTree>
  </p:cSld>
  <mc:AlternateContent>
    <mc:Choice Requires="p14">
      <p:transition spd="slow" p14:dur="2000"/>
    </mc:Choice>
    <mc:Fallback>
      <p:transition spd="slow"/>
    </mc:Fallback>
  </mc:AlternateContent>
  <p:timing>
    <p:tnLst>
      <p:par>
        <p:cTn id="98" dur="indefinite" restart="never" nodeType="tmRoot">
          <p:childTnLst>
            <p:seq>
              <p:cTn id="99" dur="indefinite" nodeType="mainSeq">
                <p:childTnLst>
                  <p:par>
                    <p:cTn id="100" fill="hold">
                      <p:stCondLst>
                        <p:cond delay="0"/>
                      </p:stCondLst>
                      <p:childTnLst>
                        <p:par>
                          <p:cTn id="101" fill="hold">
                            <p:stCondLst>
                              <p:cond delay="0"/>
                            </p:stCondLst>
                            <p:childTnLst>
                              <p:par>
                                <p:cTn id="102" nodeType="afterEffect" fill="hold" presetClass="entr" presetID="6" presetSubtype="16">
                                  <p:stCondLst>
                                    <p:cond delay="0"/>
                                  </p:stCondLst>
                                  <p:childTnLst>
                                    <p:set>
                                      <p:cBhvr>
                                        <p:cTn id="103" dur="1" fill="hold">
                                          <p:stCondLst>
                                            <p:cond delay="0"/>
                                          </p:stCondLst>
                                        </p:cTn>
                                        <p:tgtEl>
                                          <p:spTgt spid="410">
                                            <p:txEl>
                                              <p:pRg st="2" end="2"/>
                                            </p:txEl>
                                          </p:spTgt>
                                        </p:tgtEl>
                                        <p:attrNameLst>
                                          <p:attrName>style.visibility</p:attrName>
                                        </p:attrNameLst>
                                      </p:cBhvr>
                                      <p:to>
                                        <p:strVal val="visible"/>
                                      </p:to>
                                    </p:set>
                                    <p:animEffect filter="circle(in)" transition="in">
                                      <p:cBhvr additive="repl">
                                        <p:cTn id="104" dur="2000"/>
                                        <p:tgtEl>
                                          <p:spTgt spid="410">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1" name="Title 1"/>
          <p:cNvSpPr txBox="1"/>
          <p:nvPr/>
        </p:nvSpPr>
        <p:spPr>
          <a:xfrm>
            <a:off x="1069920" y="484560"/>
            <a:ext cx="10058040" cy="1608840"/>
          </a:xfrm>
          <a:prstGeom prst="rect">
            <a:avLst/>
          </a:prstGeom>
          <a:noFill/>
          <a:ln w="0">
            <a:noFill/>
          </a:ln>
        </p:spPr>
        <p:txBody>
          <a:bodyPr anchor="ctr">
            <a:normAutofit/>
          </a:bodyPr>
          <a:p>
            <a:pPr>
              <a:lnSpc>
                <a:spcPct val="90000"/>
              </a:lnSpc>
            </a:pPr>
            <a:r>
              <a:rPr b="1" lang="en-US" sz="3600" spc="-1" strike="noStrike" cap="all">
                <a:solidFill>
                  <a:srgbClr val="c00000"/>
                </a:solidFill>
                <a:latin typeface="Rockwell Condensed"/>
                <a:ea typeface="Calibri"/>
              </a:rPr>
              <a:t>II. Paul’s ministry was commended by the surpassing glory of the New Covenant </a:t>
            </a:r>
            <a:r>
              <a:rPr b="1" i="1" lang="en-US" sz="3600" spc="-1" strike="noStrike" cap="all">
                <a:solidFill>
                  <a:srgbClr val="c00000"/>
                </a:solidFill>
                <a:latin typeface="Rockwell Condensed"/>
                <a:ea typeface="Calibri"/>
              </a:rPr>
              <a:t>(verses 7-18)</a:t>
            </a:r>
            <a:endParaRPr b="0" lang="en-US" sz="3600" spc="-1" strike="noStrike">
              <a:solidFill>
                <a:srgbClr val="000000"/>
              </a:solidFill>
              <a:latin typeface="Rockwell"/>
            </a:endParaRPr>
          </a:p>
        </p:txBody>
      </p:sp>
      <p:sp>
        <p:nvSpPr>
          <p:cNvPr id="412" name="Content Placeholder 2"/>
          <p:cNvSpPr txBox="1"/>
          <p:nvPr/>
        </p:nvSpPr>
        <p:spPr>
          <a:xfrm>
            <a:off x="1069920" y="2121480"/>
            <a:ext cx="10058040" cy="3515400"/>
          </a:xfrm>
          <a:prstGeom prst="rect">
            <a:avLst/>
          </a:prstGeom>
          <a:noFill/>
          <a:ln w="0">
            <a:noFill/>
          </a:ln>
        </p:spPr>
        <p:txBody>
          <a:bodyPr>
            <a:noAutofit/>
          </a:bodyPr>
          <a:p>
            <a:pPr marL="514440" indent="-514080">
              <a:lnSpc>
                <a:spcPct val="90000"/>
              </a:lnSpc>
              <a:spcBef>
                <a:spcPts val="1199"/>
              </a:spcBef>
              <a:buClr>
                <a:srgbClr val="9e3611"/>
              </a:buClr>
              <a:buSzPct val="85000"/>
              <a:buFont typeface="Rockwell Condensed"/>
              <a:buAutoNum type="alphaUcPeriod" startAt="3"/>
            </a:pPr>
            <a:r>
              <a:rPr b="1" lang="en-US" sz="2800" spc="-1" strike="noStrike">
                <a:solidFill>
                  <a:srgbClr val="000000"/>
                </a:solidFill>
                <a:latin typeface="Rockwell"/>
              </a:rPr>
              <a:t>…</a:t>
            </a:r>
            <a:r>
              <a:rPr b="1" lang="en-US" sz="2800" spc="-1" strike="noStrike">
                <a:solidFill>
                  <a:srgbClr val="000000"/>
                </a:solidFill>
                <a:latin typeface="Rockwell"/>
              </a:rPr>
              <a:t>because of its </a:t>
            </a:r>
            <a:r>
              <a:rPr b="1" lang="en-US" sz="2800" spc="-1" strike="noStrike">
                <a:solidFill>
                  <a:srgbClr val="7030a0"/>
                </a:solidFill>
                <a:latin typeface="Rockwell"/>
              </a:rPr>
              <a:t>scope</a:t>
            </a:r>
            <a:r>
              <a:rPr b="1" lang="en-US" sz="2800" spc="-1" strike="noStrike">
                <a:solidFill>
                  <a:srgbClr val="000000"/>
                </a:solidFill>
                <a:latin typeface="Rockwell"/>
              </a:rPr>
              <a:t> (</a:t>
            </a:r>
            <a:r>
              <a:rPr b="1" i="1" lang="en-US" sz="2800" spc="-1" strike="noStrike">
                <a:solidFill>
                  <a:srgbClr val="000000"/>
                </a:solidFill>
                <a:latin typeface="Rockwell"/>
              </a:rPr>
              <a:t>12-16</a:t>
            </a:r>
            <a:r>
              <a:rPr b="1" lang="en-US" sz="2800" spc="-1" strike="noStrike">
                <a:solidFill>
                  <a:srgbClr val="000000"/>
                </a:solidFill>
                <a:latin typeface="Rockwell"/>
              </a:rPr>
              <a:t>)</a:t>
            </a:r>
            <a:endParaRPr b="0" lang="en-US" sz="2800" spc="-1" strike="noStrike">
              <a:solidFill>
                <a:srgbClr val="000000"/>
              </a:solidFill>
              <a:latin typeface="Rockwell"/>
            </a:endParaRPr>
          </a:p>
          <a:p>
            <a:pPr>
              <a:lnSpc>
                <a:spcPct val="90000"/>
              </a:lnSpc>
              <a:spcBef>
                <a:spcPts val="1199"/>
              </a:spcBef>
              <a:tabLst>
                <a:tab algn="l" pos="0"/>
              </a:tabLst>
            </a:pPr>
            <a:r>
              <a:rPr b="1" lang="en-US" sz="2400" spc="-1" strike="noStrike">
                <a:solidFill>
                  <a:srgbClr val="ff0000"/>
                </a:solidFill>
                <a:latin typeface="Rockwell"/>
              </a:rPr>
              <a:t>18</a:t>
            </a:r>
            <a:r>
              <a:rPr b="1" lang="en-US" sz="2800" spc="-1" strike="noStrike">
                <a:solidFill>
                  <a:srgbClr val="000000"/>
                </a:solidFill>
                <a:latin typeface="Rockwell"/>
              </a:rPr>
              <a:t> </a:t>
            </a:r>
            <a:r>
              <a:rPr b="1" i="1" lang="en-US" sz="2800" spc="-1" strike="noStrike">
                <a:solidFill>
                  <a:srgbClr val="000000"/>
                </a:solidFill>
                <a:latin typeface="Rockwell"/>
              </a:rPr>
              <a:t>And </a:t>
            </a:r>
            <a:r>
              <a:rPr b="1" i="1" lang="en-US" sz="2800" spc="-1" strike="noStrike">
                <a:solidFill>
                  <a:srgbClr val="0070c0"/>
                </a:solidFill>
                <a:latin typeface="Rockwell"/>
              </a:rPr>
              <a:t>we all</a:t>
            </a:r>
            <a:r>
              <a:rPr b="1" i="1" lang="en-US" sz="2800" spc="-1" strike="noStrike">
                <a:solidFill>
                  <a:srgbClr val="000000"/>
                </a:solidFill>
                <a:latin typeface="Rockwell"/>
              </a:rPr>
              <a:t>, with unveiled face, beholding the glory of the Lord, are being transformed into the same image from one degree of glory to another. For this comes from the Lord who is the Spirit</a:t>
            </a:r>
            <a:endParaRPr b="0" lang="en-US" sz="2800" spc="-1" strike="noStrike">
              <a:solidFill>
                <a:srgbClr val="000000"/>
              </a:solidFill>
              <a:latin typeface="Rockwell"/>
            </a:endParaRPr>
          </a:p>
        </p:txBody>
      </p:sp>
    </p:spTree>
  </p:cSld>
  <mc:AlternateContent>
    <mc:Choice Requires="p14">
      <p:transition spd="slow" p14:dur="2000"/>
    </mc:Choice>
    <mc:Fallback>
      <p:transition spd="slow"/>
    </mc:Fallback>
  </mc:AlternateContent>
  <p:timing>
    <p:tnLst>
      <p:par>
        <p:cTn id="105" dur="indefinite" restart="never" nodeType="tmRoot">
          <p:childTnLst>
            <p:seq>
              <p:cTn id="106" dur="indefinite" nodeType="mainSeq">
                <p:childTnLst>
                  <p:par>
                    <p:cTn id="107" fill="hold">
                      <p:stCondLst>
                        <p:cond delay="0"/>
                      </p:stCondLst>
                      <p:childTnLst>
                        <p:par>
                          <p:cTn id="108" fill="hold">
                            <p:stCondLst>
                              <p:cond delay="0"/>
                            </p:stCondLst>
                            <p:childTnLst>
                              <p:par>
                                <p:cTn id="109" nodeType="afterEffect" fill="hold" presetClass="entr" presetID="6" presetSubtype="16">
                                  <p:stCondLst>
                                    <p:cond delay="0"/>
                                  </p:stCondLst>
                                  <p:childTnLst>
                                    <p:set>
                                      <p:cBhvr>
                                        <p:cTn id="110" dur="1" fill="hold">
                                          <p:stCondLst>
                                            <p:cond delay="0"/>
                                          </p:stCondLst>
                                        </p:cTn>
                                        <p:tgtEl>
                                          <p:spTgt spid="412">
                                            <p:txEl>
                                              <p:pRg st="1" end="1"/>
                                            </p:txEl>
                                          </p:spTgt>
                                        </p:tgtEl>
                                        <p:attrNameLst>
                                          <p:attrName>style.visibility</p:attrName>
                                        </p:attrNameLst>
                                      </p:cBhvr>
                                      <p:to>
                                        <p:strVal val="visible"/>
                                      </p:to>
                                    </p:set>
                                    <p:animEffect filter="circle(in)" transition="in">
                                      <p:cBhvr additive="repl">
                                        <p:cTn id="111" dur="2000"/>
                                        <p:tgtEl>
                                          <p:spTgt spid="412">
                                            <p:txEl>
                                              <p:pRg st="1" end="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3" name="Title 1"/>
          <p:cNvSpPr txBox="1"/>
          <p:nvPr/>
        </p:nvSpPr>
        <p:spPr>
          <a:xfrm>
            <a:off x="1069920" y="484560"/>
            <a:ext cx="10058040" cy="1608840"/>
          </a:xfrm>
          <a:prstGeom prst="rect">
            <a:avLst/>
          </a:prstGeom>
          <a:noFill/>
          <a:ln w="0">
            <a:noFill/>
          </a:ln>
        </p:spPr>
        <p:txBody>
          <a:bodyPr anchor="ctr">
            <a:normAutofit/>
          </a:bodyPr>
          <a:p>
            <a:pPr>
              <a:lnSpc>
                <a:spcPct val="90000"/>
              </a:lnSpc>
            </a:pPr>
            <a:r>
              <a:rPr b="1" lang="en-US" sz="3600" spc="-1" strike="noStrike" cap="all">
                <a:solidFill>
                  <a:srgbClr val="c00000"/>
                </a:solidFill>
                <a:latin typeface="Rockwell Condensed"/>
                <a:ea typeface="Calibri"/>
              </a:rPr>
              <a:t>II. Paul’s ministry was commended by the surpassing glory of the New Covenant </a:t>
            </a:r>
            <a:r>
              <a:rPr b="1" i="1" lang="en-US" sz="3600" spc="-1" strike="noStrike" cap="all">
                <a:solidFill>
                  <a:srgbClr val="c00000"/>
                </a:solidFill>
                <a:latin typeface="Rockwell Condensed"/>
                <a:ea typeface="Calibri"/>
              </a:rPr>
              <a:t>(verses 7-18)</a:t>
            </a:r>
            <a:endParaRPr b="0" lang="en-US" sz="3600" spc="-1" strike="noStrike">
              <a:solidFill>
                <a:srgbClr val="000000"/>
              </a:solidFill>
              <a:latin typeface="Rockwell"/>
            </a:endParaRPr>
          </a:p>
        </p:txBody>
      </p:sp>
      <p:sp>
        <p:nvSpPr>
          <p:cNvPr id="414" name="Content Placeholder 2"/>
          <p:cNvSpPr txBox="1"/>
          <p:nvPr/>
        </p:nvSpPr>
        <p:spPr>
          <a:xfrm>
            <a:off x="1069920" y="2121480"/>
            <a:ext cx="10058040" cy="3515400"/>
          </a:xfrm>
          <a:prstGeom prst="rect">
            <a:avLst/>
          </a:prstGeom>
          <a:noFill/>
          <a:ln w="0">
            <a:noFill/>
          </a:ln>
        </p:spPr>
        <p:txBody>
          <a:bodyPr>
            <a:noAutofit/>
          </a:bodyPr>
          <a:p>
            <a:pPr marL="514440" indent="-514080">
              <a:lnSpc>
                <a:spcPct val="90000"/>
              </a:lnSpc>
              <a:spcBef>
                <a:spcPts val="1199"/>
              </a:spcBef>
              <a:buClr>
                <a:srgbClr val="9e3611"/>
              </a:buClr>
              <a:buSzPct val="85000"/>
              <a:buFont typeface="Rockwell Condensed"/>
              <a:buAutoNum type="alphaUcPeriod" startAt="3"/>
            </a:pPr>
            <a:r>
              <a:rPr b="1" lang="en-US" sz="2800" spc="-1" strike="noStrike">
                <a:solidFill>
                  <a:srgbClr val="000000"/>
                </a:solidFill>
                <a:latin typeface="Rockwell"/>
              </a:rPr>
              <a:t>…</a:t>
            </a:r>
            <a:r>
              <a:rPr b="1" lang="en-US" sz="2800" spc="-1" strike="noStrike">
                <a:solidFill>
                  <a:srgbClr val="000000"/>
                </a:solidFill>
                <a:latin typeface="Rockwell"/>
              </a:rPr>
              <a:t>because of its </a:t>
            </a:r>
            <a:r>
              <a:rPr b="1" lang="en-US" sz="2800" spc="-1" strike="noStrike">
                <a:solidFill>
                  <a:srgbClr val="7030a0"/>
                </a:solidFill>
                <a:latin typeface="Rockwell"/>
              </a:rPr>
              <a:t>scope</a:t>
            </a:r>
            <a:r>
              <a:rPr b="1" lang="en-US" sz="2800" spc="-1" strike="noStrike">
                <a:solidFill>
                  <a:srgbClr val="000000"/>
                </a:solidFill>
                <a:latin typeface="Rockwell"/>
              </a:rPr>
              <a:t> (</a:t>
            </a:r>
            <a:r>
              <a:rPr b="1" i="1" lang="en-US" sz="2800" spc="-1" strike="noStrike">
                <a:solidFill>
                  <a:srgbClr val="000000"/>
                </a:solidFill>
                <a:latin typeface="Rockwell"/>
              </a:rPr>
              <a:t>12-16</a:t>
            </a:r>
            <a:r>
              <a:rPr b="1" lang="en-US" sz="2800" spc="-1" strike="noStrike">
                <a:solidFill>
                  <a:srgbClr val="000000"/>
                </a:solidFill>
                <a:latin typeface="Rockwell"/>
              </a:rPr>
              <a:t>)</a:t>
            </a:r>
            <a:endParaRPr b="0" lang="en-US" sz="2800" spc="-1" strike="noStrike">
              <a:solidFill>
                <a:srgbClr val="000000"/>
              </a:solidFill>
              <a:latin typeface="Rockwell"/>
            </a:endParaRPr>
          </a:p>
          <a:p>
            <a:pPr>
              <a:lnSpc>
                <a:spcPct val="90000"/>
              </a:lnSpc>
              <a:spcBef>
                <a:spcPts val="1199"/>
              </a:spcBef>
              <a:tabLst>
                <a:tab algn="l" pos="0"/>
              </a:tabLst>
            </a:pPr>
            <a:r>
              <a:rPr b="1" lang="en-US" sz="2400" spc="-1" strike="noStrike">
                <a:solidFill>
                  <a:srgbClr val="ff0000"/>
                </a:solidFill>
                <a:latin typeface="Rockwell"/>
              </a:rPr>
              <a:t>18</a:t>
            </a:r>
            <a:r>
              <a:rPr b="1" lang="en-US" sz="2800" spc="-1" strike="noStrike">
                <a:solidFill>
                  <a:srgbClr val="000000"/>
                </a:solidFill>
                <a:latin typeface="Rockwell"/>
              </a:rPr>
              <a:t> </a:t>
            </a:r>
            <a:r>
              <a:rPr b="1" i="1" lang="en-US" sz="2800" spc="-1" strike="noStrike">
                <a:solidFill>
                  <a:srgbClr val="000000"/>
                </a:solidFill>
                <a:latin typeface="Rockwell"/>
              </a:rPr>
              <a:t>But we all, with unveiled face, </a:t>
            </a:r>
            <a:r>
              <a:rPr b="1" i="1" lang="en-US" sz="2800" spc="-1" strike="noStrike">
                <a:solidFill>
                  <a:srgbClr val="0070c0"/>
                </a:solidFill>
                <a:latin typeface="Rockwell"/>
              </a:rPr>
              <a:t>beholding as in a mirror the glory of the Lord</a:t>
            </a:r>
            <a:r>
              <a:rPr b="1" i="1" lang="en-US" sz="2800" spc="-1" strike="noStrike">
                <a:solidFill>
                  <a:srgbClr val="000000"/>
                </a:solidFill>
                <a:latin typeface="Rockwell"/>
              </a:rPr>
              <a:t>, are being transformed into </a:t>
            </a:r>
            <a:r>
              <a:rPr b="1" i="1" lang="en-US" sz="2800" spc="-1" strike="noStrike">
                <a:solidFill>
                  <a:srgbClr val="0070c0"/>
                </a:solidFill>
                <a:latin typeface="Rockwell"/>
              </a:rPr>
              <a:t>the same image</a:t>
            </a:r>
            <a:r>
              <a:rPr b="1" i="1" lang="en-US" sz="2800" spc="-1" strike="noStrike">
                <a:solidFill>
                  <a:srgbClr val="000000"/>
                </a:solidFill>
                <a:latin typeface="Rockwell"/>
              </a:rPr>
              <a:t> from glory to glory, just as from the Lord, the Spirit.</a:t>
            </a:r>
            <a:r>
              <a:rPr b="1" lang="en-US" sz="2800" spc="-1" strike="noStrike">
                <a:solidFill>
                  <a:srgbClr val="000000"/>
                </a:solidFill>
                <a:latin typeface="Rockwell"/>
              </a:rPr>
              <a:t> </a:t>
            </a:r>
            <a:r>
              <a:rPr b="1" lang="en-US" sz="2800" spc="-1" strike="noStrike">
                <a:solidFill>
                  <a:srgbClr val="c00000"/>
                </a:solidFill>
                <a:latin typeface="Rockwell"/>
              </a:rPr>
              <a:t>(NASB)</a:t>
            </a:r>
            <a:endParaRPr b="0" lang="en-US" sz="2800" spc="-1" strike="noStrike">
              <a:solidFill>
                <a:srgbClr val="000000"/>
              </a:solidFill>
              <a:latin typeface="Rockwell"/>
            </a:endParaRPr>
          </a:p>
          <a:p>
            <a:pPr>
              <a:lnSpc>
                <a:spcPct val="90000"/>
              </a:lnSpc>
              <a:spcBef>
                <a:spcPts val="1199"/>
              </a:spcBef>
              <a:tabLst>
                <a:tab algn="l" pos="0"/>
              </a:tabLst>
            </a:pPr>
            <a:r>
              <a:rPr b="1" lang="en-US" sz="2800" spc="-1" strike="noStrike">
                <a:solidFill>
                  <a:srgbClr val="000000"/>
                </a:solidFill>
                <a:latin typeface="Rockwell"/>
              </a:rPr>
              <a:t>Jesus Christ is “…</a:t>
            </a:r>
            <a:r>
              <a:rPr b="1" i="1" lang="en-US" sz="2800" spc="-1" strike="noStrike">
                <a:solidFill>
                  <a:srgbClr val="000000"/>
                </a:solidFill>
                <a:latin typeface="Rockwell"/>
              </a:rPr>
              <a:t>the brightness of His glory and </a:t>
            </a:r>
            <a:r>
              <a:rPr b="1" i="1" lang="en-US" sz="2800" spc="-1" strike="noStrike">
                <a:solidFill>
                  <a:srgbClr val="0070c0"/>
                </a:solidFill>
                <a:latin typeface="Rockwell"/>
              </a:rPr>
              <a:t>the express image </a:t>
            </a:r>
            <a:r>
              <a:rPr b="1" i="1" lang="en-US" sz="2800" spc="-1" strike="noStrike">
                <a:solidFill>
                  <a:srgbClr val="000000"/>
                </a:solidFill>
                <a:latin typeface="Rockwell"/>
              </a:rPr>
              <a:t>of His person.” </a:t>
            </a:r>
            <a:endParaRPr b="0" lang="en-US" sz="2800" spc="-1" strike="noStrike">
              <a:solidFill>
                <a:srgbClr val="000000"/>
              </a:solidFill>
              <a:latin typeface="Rockwell"/>
            </a:endParaRPr>
          </a:p>
        </p:txBody>
      </p:sp>
    </p:spTree>
  </p:cSld>
  <mc:AlternateContent>
    <mc:Choice Requires="p14">
      <p:transition spd="slow" p14:dur="2000"/>
    </mc:Choice>
    <mc:Fallback>
      <p:transition spd="slow"/>
    </mc:Fallback>
  </mc:AlternateContent>
  <p:timing>
    <p:tnLst>
      <p:par>
        <p:cTn id="112" dur="indefinite" restart="never" nodeType="tmRoot">
          <p:childTnLst>
            <p:seq>
              <p:cTn id="113" dur="indefinite" nodeType="mainSeq">
                <p:childTnLst>
                  <p:par>
                    <p:cTn id="114" fill="hold">
                      <p:stCondLst>
                        <p:cond delay="0"/>
                      </p:stCondLst>
                      <p:childTnLst>
                        <p:par>
                          <p:cTn id="115" fill="hold">
                            <p:stCondLst>
                              <p:cond delay="0"/>
                            </p:stCondLst>
                            <p:childTnLst>
                              <p:par>
                                <p:cTn id="116" nodeType="afterEffect" fill="hold" presetClass="entr" presetID="6" presetSubtype="16">
                                  <p:stCondLst>
                                    <p:cond delay="0"/>
                                  </p:stCondLst>
                                  <p:childTnLst>
                                    <p:set>
                                      <p:cBhvr>
                                        <p:cTn id="117" dur="1" fill="hold">
                                          <p:stCondLst>
                                            <p:cond delay="0"/>
                                          </p:stCondLst>
                                        </p:cTn>
                                        <p:tgtEl>
                                          <p:spTgt spid="414">
                                            <p:txEl>
                                              <p:pRg st="1" end="1"/>
                                            </p:txEl>
                                          </p:spTgt>
                                        </p:tgtEl>
                                        <p:attrNameLst>
                                          <p:attrName>style.visibility</p:attrName>
                                        </p:attrNameLst>
                                      </p:cBhvr>
                                      <p:to>
                                        <p:strVal val="visible"/>
                                      </p:to>
                                    </p:set>
                                    <p:animEffect filter="circle(in)" transition="in">
                                      <p:cBhvr additive="repl">
                                        <p:cTn id="118" dur="2000"/>
                                        <p:tgtEl>
                                          <p:spTgt spid="414">
                                            <p:txEl>
                                              <p:pRg st="1" end="1"/>
                                            </p:txEl>
                                          </p:spTgt>
                                        </p:tgtEl>
                                      </p:cBhvr>
                                    </p:animEffect>
                                  </p:childTnLst>
                                </p:cTn>
                              </p:par>
                            </p:childTnLst>
                          </p:cTn>
                        </p:par>
                      </p:childTnLst>
                    </p:cTn>
                  </p:par>
                  <p:par>
                    <p:cTn id="119" fill="hold">
                      <p:stCondLst>
                        <p:cond delay="indefinite"/>
                      </p:stCondLst>
                      <p:childTnLst>
                        <p:par>
                          <p:cTn id="120" fill="hold">
                            <p:stCondLst>
                              <p:cond delay="0"/>
                            </p:stCondLst>
                            <p:childTnLst>
                              <p:par>
                                <p:cTn id="121" nodeType="clickEffect" fill="hold" presetClass="entr" presetID="6" presetSubtype="16">
                                  <p:stCondLst>
                                    <p:cond delay="0"/>
                                  </p:stCondLst>
                                  <p:childTnLst>
                                    <p:set>
                                      <p:cBhvr>
                                        <p:cTn id="122" dur="1" fill="hold">
                                          <p:stCondLst>
                                            <p:cond delay="0"/>
                                          </p:stCondLst>
                                        </p:cTn>
                                        <p:tgtEl>
                                          <p:spTgt spid="414">
                                            <p:txEl>
                                              <p:pRg st="2" end="2"/>
                                            </p:txEl>
                                          </p:spTgt>
                                        </p:tgtEl>
                                        <p:attrNameLst>
                                          <p:attrName>style.visibility</p:attrName>
                                        </p:attrNameLst>
                                      </p:cBhvr>
                                      <p:to>
                                        <p:strVal val="visible"/>
                                      </p:to>
                                    </p:set>
                                    <p:animEffect filter="circle(in)" transition="in">
                                      <p:cBhvr additive="repl">
                                        <p:cTn id="123" dur="2000"/>
                                        <p:tgtEl>
                                          <p:spTgt spid="414">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85" name="Picture 4" descr=""/>
          <p:cNvPicPr/>
          <p:nvPr/>
        </p:nvPicPr>
        <p:blipFill>
          <a:blip r:embed="rId1"/>
          <a:stretch/>
        </p:blipFill>
        <p:spPr>
          <a:xfrm>
            <a:off x="1927440" y="1236960"/>
            <a:ext cx="8336880" cy="4383360"/>
          </a:xfrm>
          <a:prstGeom prst="rect">
            <a:avLst/>
          </a:prstGeom>
          <a:ln w="0">
            <a:noFill/>
          </a:ln>
        </p:spPr>
      </p:pic>
    </p:spTree>
  </p:cSld>
  <mc:AlternateContent>
    <mc:Choice Requires="p14">
      <p:transition spd="slow" p14:dur="2000"/>
    </mc:Choice>
    <mc:Fallback>
      <p:transition spd="slow"/>
    </mc:Fallback>
  </mc:AlternateContent>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nodeType="afterEffect" fill="hold" presetClass="entr" presetID="6" presetSubtype="16">
                                  <p:stCondLst>
                                    <p:cond delay="0"/>
                                  </p:stCondLst>
                                  <p:childTnLst>
                                    <p:set>
                                      <p:cBhvr>
                                        <p:cTn id="6" dur="1" fill="hold">
                                          <p:stCondLst>
                                            <p:cond delay="0"/>
                                          </p:stCondLst>
                                        </p:cTn>
                                        <p:tgtEl>
                                          <p:spTgt spid="385"/>
                                        </p:tgtEl>
                                        <p:attrNameLst>
                                          <p:attrName>style.visibility</p:attrName>
                                        </p:attrNameLst>
                                      </p:cBhvr>
                                      <p:to>
                                        <p:strVal val="visible"/>
                                      </p:to>
                                    </p:set>
                                    <p:animEffect filter="circle(in)" transition="in">
                                      <p:cBhvr additive="repl">
                                        <p:cTn id="7" dur="2000"/>
                                        <p:tgtEl>
                                          <p:spTgt spid="3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86" name="" descr=""/>
          <p:cNvPicPr/>
          <p:nvPr/>
        </p:nvPicPr>
        <p:blipFill>
          <a:blip r:embed="rId1"/>
          <a:stretch/>
        </p:blipFill>
        <p:spPr>
          <a:xfrm>
            <a:off x="228600" y="228600"/>
            <a:ext cx="11658600" cy="6473520"/>
          </a:xfrm>
          <a:prstGeom prst="rect">
            <a:avLst/>
          </a:prstGeom>
          <a:ln w="0">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7" name="Title 1"/>
          <p:cNvSpPr txBox="1"/>
          <p:nvPr/>
        </p:nvSpPr>
        <p:spPr>
          <a:xfrm>
            <a:off x="1069920" y="484560"/>
            <a:ext cx="10058040" cy="1608840"/>
          </a:xfrm>
          <a:prstGeom prst="rect">
            <a:avLst/>
          </a:prstGeom>
          <a:noFill/>
          <a:ln w="0">
            <a:noFill/>
          </a:ln>
        </p:spPr>
        <p:txBody>
          <a:bodyPr anchor="ctr">
            <a:noAutofit/>
          </a:bodyPr>
          <a:p>
            <a:pPr>
              <a:lnSpc>
                <a:spcPct val="90000"/>
              </a:lnSpc>
            </a:pPr>
            <a:r>
              <a:rPr b="1" lang="en-US" sz="3600" spc="-1" strike="noStrike" cap="all">
                <a:solidFill>
                  <a:srgbClr val="c00000"/>
                </a:solidFill>
                <a:latin typeface="Rockwell"/>
                <a:ea typeface="Calibri"/>
              </a:rPr>
              <a:t>I. Paul’s ministry was commended by the power of the Holy Spirit </a:t>
            </a:r>
            <a:r>
              <a:rPr b="1" i="1" lang="en-US" sz="3600" spc="-1" strike="noStrike" cap="all">
                <a:solidFill>
                  <a:srgbClr val="c00000"/>
                </a:solidFill>
                <a:latin typeface="Rockwell"/>
                <a:ea typeface="Calibri"/>
              </a:rPr>
              <a:t>(verses 1-6)</a:t>
            </a:r>
            <a:endParaRPr b="0" lang="en-US" sz="3600" spc="-1" strike="noStrike">
              <a:solidFill>
                <a:srgbClr val="000000"/>
              </a:solidFill>
              <a:latin typeface="Rockwell"/>
            </a:endParaRPr>
          </a:p>
        </p:txBody>
      </p:sp>
      <p:sp>
        <p:nvSpPr>
          <p:cNvPr id="388" name="Content Placeholder 2"/>
          <p:cNvSpPr txBox="1"/>
          <p:nvPr/>
        </p:nvSpPr>
        <p:spPr>
          <a:xfrm>
            <a:off x="1069920" y="2121480"/>
            <a:ext cx="10058040" cy="4050360"/>
          </a:xfrm>
          <a:prstGeom prst="rect">
            <a:avLst/>
          </a:prstGeom>
          <a:noFill/>
          <a:ln w="0">
            <a:noFill/>
          </a:ln>
        </p:spPr>
        <p:txBody>
          <a:bodyPr>
            <a:normAutofit/>
          </a:bodyPr>
          <a:p>
            <a:pPr marL="457200" indent="-456840">
              <a:lnSpc>
                <a:spcPct val="90000"/>
              </a:lnSpc>
              <a:spcBef>
                <a:spcPts val="1199"/>
              </a:spcBef>
              <a:buClr>
                <a:srgbClr val="9e3611"/>
              </a:buClr>
              <a:buSzPct val="85000"/>
              <a:buFont typeface="Rockwell Condensed"/>
              <a:buAutoNum type="alphaUcPeriod"/>
            </a:pPr>
            <a:r>
              <a:rPr b="1" lang="en-US" sz="2800" spc="-1" strike="noStrike">
                <a:solidFill>
                  <a:srgbClr val="000000"/>
                </a:solidFill>
                <a:latin typeface="Rockwell"/>
              </a:rPr>
              <a:t>Paul’s ministry led to real life change in the Corinthians by the Spirit (</a:t>
            </a:r>
            <a:r>
              <a:rPr b="1" i="1" lang="en-US" sz="2800" spc="-1" strike="noStrike">
                <a:solidFill>
                  <a:srgbClr val="000000"/>
                </a:solidFill>
                <a:latin typeface="Rockwell"/>
              </a:rPr>
              <a:t>1-3</a:t>
            </a:r>
            <a:r>
              <a:rPr b="1" lang="en-US" sz="2800" spc="-1" strike="noStrike">
                <a:solidFill>
                  <a:srgbClr val="000000"/>
                </a:solidFill>
                <a:latin typeface="Rockwell"/>
              </a:rPr>
              <a:t>)</a:t>
            </a:r>
            <a:endParaRPr b="0" lang="en-US" sz="2800" spc="-1" strike="noStrike">
              <a:solidFill>
                <a:srgbClr val="000000"/>
              </a:solidFill>
              <a:latin typeface="Rockwell"/>
            </a:endParaRPr>
          </a:p>
          <a:p>
            <a:pPr>
              <a:lnSpc>
                <a:spcPct val="90000"/>
              </a:lnSpc>
              <a:spcBef>
                <a:spcPts val="1199"/>
              </a:spcBef>
              <a:tabLst>
                <a:tab algn="l" pos="0"/>
              </a:tabLst>
            </a:pPr>
            <a:r>
              <a:rPr b="1" lang="en-US" sz="2400" spc="-1" strike="noStrike">
                <a:solidFill>
                  <a:srgbClr val="ff0000"/>
                </a:solidFill>
                <a:latin typeface="Rockwell"/>
              </a:rPr>
              <a:t>1</a:t>
            </a:r>
            <a:r>
              <a:rPr b="1" lang="en-US" sz="2800" spc="-1" strike="noStrike">
                <a:solidFill>
                  <a:srgbClr val="000000"/>
                </a:solidFill>
                <a:latin typeface="Rockwell"/>
              </a:rPr>
              <a:t> </a:t>
            </a:r>
            <a:r>
              <a:rPr b="1" i="1" lang="en-US" sz="2800" spc="-1" strike="noStrike">
                <a:solidFill>
                  <a:srgbClr val="0070c0"/>
                </a:solidFill>
                <a:latin typeface="Rockwell"/>
              </a:rPr>
              <a:t>Are we beginning to commend ourselves again? Or do we need, as some do, letters of recommendation to you, or from you? </a:t>
            </a:r>
            <a:r>
              <a:rPr b="1" lang="en-US" sz="2400" spc="-1" strike="noStrike">
                <a:solidFill>
                  <a:srgbClr val="ff0000"/>
                </a:solidFill>
                <a:latin typeface="Rockwell"/>
              </a:rPr>
              <a:t>2</a:t>
            </a:r>
            <a:r>
              <a:rPr b="1" lang="en-US" sz="2800" spc="-1" strike="noStrike">
                <a:solidFill>
                  <a:srgbClr val="000000"/>
                </a:solidFill>
                <a:latin typeface="Rockwell"/>
              </a:rPr>
              <a:t> </a:t>
            </a:r>
            <a:r>
              <a:rPr b="1" i="1" lang="en-US" sz="2800" spc="-1" strike="noStrike">
                <a:solidFill>
                  <a:srgbClr val="000000"/>
                </a:solidFill>
                <a:latin typeface="Rockwell"/>
              </a:rPr>
              <a:t>You yourselves are our letter of recommendation, written on our hearts, to be known and read by all</a:t>
            </a:r>
            <a:r>
              <a:rPr b="1" lang="en-US" sz="2800" spc="-1" strike="noStrike">
                <a:solidFill>
                  <a:srgbClr val="000000"/>
                </a:solidFill>
                <a:latin typeface="Rockwell"/>
              </a:rPr>
              <a:t>. </a:t>
            </a:r>
            <a:r>
              <a:rPr b="1" lang="en-US" sz="2400" spc="-1" strike="noStrike">
                <a:solidFill>
                  <a:srgbClr val="ff0000"/>
                </a:solidFill>
                <a:latin typeface="Rockwell"/>
              </a:rPr>
              <a:t>3</a:t>
            </a:r>
            <a:r>
              <a:rPr b="1" lang="en-US" sz="2800" spc="-1" strike="noStrike">
                <a:solidFill>
                  <a:srgbClr val="000000"/>
                </a:solidFill>
                <a:latin typeface="Rockwell"/>
              </a:rPr>
              <a:t> </a:t>
            </a:r>
            <a:r>
              <a:rPr b="1" i="1" lang="en-US" sz="2800" spc="-1" strike="noStrike">
                <a:solidFill>
                  <a:srgbClr val="000000"/>
                </a:solidFill>
                <a:latin typeface="Rockwell"/>
              </a:rPr>
              <a:t>And you show that you are a letter from Christ delivered by us, written not with ink but with the Spirit of the living God, not on tablets of stone but on tablets of human hearts</a:t>
            </a:r>
            <a:endParaRPr b="0" lang="en-US" sz="2800" spc="-1" strike="noStrike">
              <a:solidFill>
                <a:srgbClr val="000000"/>
              </a:solidFill>
              <a:latin typeface="Rockwell"/>
            </a:endParaRPr>
          </a:p>
        </p:txBody>
      </p:sp>
    </p:spTree>
  </p:cSld>
  <mc:AlternateContent>
    <mc:Choice Requires="p14">
      <p:transition spd="slow" p14:dur="2000"/>
    </mc:Choice>
    <mc:Fallback>
      <p:transition spd="slow"/>
    </mc:Fallback>
  </mc:AlternateContent>
  <p:timing>
    <p:tnLst>
      <p:par>
        <p:cTn id="8" dur="indefinite" restart="never" nodeType="tmRoot">
          <p:childTnLst>
            <p:seq>
              <p:cTn id="9" dur="indefinite" nodeType="mainSeq">
                <p:childTnLst>
                  <p:par>
                    <p:cTn id="10" fill="hold">
                      <p:stCondLst>
                        <p:cond delay="indefinite"/>
                      </p:stCondLst>
                      <p:childTnLst>
                        <p:par>
                          <p:cTn id="11" fill="hold">
                            <p:stCondLst>
                              <p:cond delay="0"/>
                            </p:stCondLst>
                            <p:childTnLst>
                              <p:par>
                                <p:cTn id="12" nodeType="clickEffect" fill="hold" presetClass="entr" presetID="6" presetSubtype="16">
                                  <p:stCondLst>
                                    <p:cond delay="0"/>
                                  </p:stCondLst>
                                  <p:childTnLst>
                                    <p:set>
                                      <p:cBhvr>
                                        <p:cTn id="13" dur="1" fill="hold">
                                          <p:stCondLst>
                                            <p:cond delay="0"/>
                                          </p:stCondLst>
                                        </p:cTn>
                                        <p:tgtEl>
                                          <p:spTgt spid="388">
                                            <p:txEl>
                                              <p:pRg st="0" end="0"/>
                                            </p:txEl>
                                          </p:spTgt>
                                        </p:tgtEl>
                                        <p:attrNameLst>
                                          <p:attrName>style.visibility</p:attrName>
                                        </p:attrNameLst>
                                      </p:cBhvr>
                                      <p:to>
                                        <p:strVal val="visible"/>
                                      </p:to>
                                    </p:set>
                                    <p:animEffect filter="circle(in)" transition="in">
                                      <p:cBhvr additive="repl">
                                        <p:cTn id="14" dur="2000"/>
                                        <p:tgtEl>
                                          <p:spTgt spid="388">
                                            <p:txEl>
                                              <p:pRg st="0" end="0"/>
                                            </p:txEl>
                                          </p:spTgt>
                                        </p:tgtEl>
                                      </p:cBhvr>
                                    </p:animEffect>
                                  </p:childTnLst>
                                </p:cTn>
                              </p:par>
                            </p:childTnLst>
                          </p:cTn>
                        </p:par>
                        <p:par>
                          <p:cTn id="15" fill="hold">
                            <p:stCondLst>
                              <p:cond delay="2000"/>
                            </p:stCondLst>
                            <p:childTnLst>
                              <p:par>
                                <p:cTn id="16" nodeType="afterEffect" fill="hold" presetClass="entr" presetID="6" presetSubtype="16">
                                  <p:stCondLst>
                                    <p:cond delay="0"/>
                                  </p:stCondLst>
                                  <p:childTnLst>
                                    <p:set>
                                      <p:cBhvr>
                                        <p:cTn id="17" dur="1" fill="hold">
                                          <p:stCondLst>
                                            <p:cond delay="0"/>
                                          </p:stCondLst>
                                        </p:cTn>
                                        <p:tgtEl>
                                          <p:spTgt spid="388">
                                            <p:txEl>
                                              <p:pRg st="1" end="1"/>
                                            </p:txEl>
                                          </p:spTgt>
                                        </p:tgtEl>
                                        <p:attrNameLst>
                                          <p:attrName>style.visibility</p:attrName>
                                        </p:attrNameLst>
                                      </p:cBhvr>
                                      <p:to>
                                        <p:strVal val="visible"/>
                                      </p:to>
                                    </p:set>
                                    <p:animEffect filter="circle(in)" transition="in">
                                      <p:cBhvr additive="repl">
                                        <p:cTn id="18" dur="2000"/>
                                        <p:tgtEl>
                                          <p:spTgt spid="388">
                                            <p:txEl>
                                              <p:pRg st="1" end="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9" name="Title 1"/>
          <p:cNvSpPr txBox="1"/>
          <p:nvPr/>
        </p:nvSpPr>
        <p:spPr>
          <a:xfrm>
            <a:off x="1069920" y="484560"/>
            <a:ext cx="10058040" cy="1608840"/>
          </a:xfrm>
          <a:prstGeom prst="rect">
            <a:avLst/>
          </a:prstGeom>
          <a:noFill/>
          <a:ln w="0">
            <a:noFill/>
          </a:ln>
        </p:spPr>
        <p:txBody>
          <a:bodyPr anchor="ctr">
            <a:noAutofit/>
          </a:bodyPr>
          <a:p>
            <a:pPr>
              <a:lnSpc>
                <a:spcPct val="90000"/>
              </a:lnSpc>
            </a:pPr>
            <a:r>
              <a:rPr b="1" lang="en-US" sz="3600" spc="-1" strike="noStrike" cap="all">
                <a:solidFill>
                  <a:srgbClr val="c00000"/>
                </a:solidFill>
                <a:latin typeface="Rockwell"/>
                <a:ea typeface="Calibri"/>
              </a:rPr>
              <a:t>I. Paul’s ministry was commended by the power of the Holy Spirit </a:t>
            </a:r>
            <a:r>
              <a:rPr b="1" i="1" lang="en-US" sz="3600" spc="-1" strike="noStrike" cap="all">
                <a:solidFill>
                  <a:srgbClr val="c00000"/>
                </a:solidFill>
                <a:latin typeface="Rockwell"/>
                <a:ea typeface="Calibri"/>
              </a:rPr>
              <a:t>(verses 1-6)</a:t>
            </a:r>
            <a:endParaRPr b="0" lang="en-US" sz="3600" spc="-1" strike="noStrike">
              <a:solidFill>
                <a:srgbClr val="000000"/>
              </a:solidFill>
              <a:latin typeface="Rockwell"/>
            </a:endParaRPr>
          </a:p>
        </p:txBody>
      </p:sp>
      <p:sp>
        <p:nvSpPr>
          <p:cNvPr id="390" name="Content Placeholder 2"/>
          <p:cNvSpPr txBox="1"/>
          <p:nvPr/>
        </p:nvSpPr>
        <p:spPr>
          <a:xfrm>
            <a:off x="1069920" y="2121480"/>
            <a:ext cx="10058040" cy="4050360"/>
          </a:xfrm>
          <a:prstGeom prst="rect">
            <a:avLst/>
          </a:prstGeom>
          <a:noFill/>
          <a:ln w="0">
            <a:noFill/>
          </a:ln>
        </p:spPr>
        <p:txBody>
          <a:bodyPr>
            <a:normAutofit/>
          </a:bodyPr>
          <a:p>
            <a:pPr marL="457200" indent="-456840">
              <a:lnSpc>
                <a:spcPct val="90000"/>
              </a:lnSpc>
              <a:spcBef>
                <a:spcPts val="1199"/>
              </a:spcBef>
              <a:buClr>
                <a:srgbClr val="9e3611"/>
              </a:buClr>
              <a:buSzPct val="85000"/>
              <a:buFont typeface="Rockwell Condensed"/>
              <a:buAutoNum type="alphaUcPeriod"/>
            </a:pPr>
            <a:r>
              <a:rPr b="1" lang="en-US" sz="2800" spc="-1" strike="noStrike">
                <a:solidFill>
                  <a:srgbClr val="000000"/>
                </a:solidFill>
                <a:latin typeface="Rockwell"/>
              </a:rPr>
              <a:t>Paul’s ministry led to real life change in the Corinthians by the Spirit (</a:t>
            </a:r>
            <a:r>
              <a:rPr b="1" i="1" lang="en-US" sz="2800" spc="-1" strike="noStrike">
                <a:solidFill>
                  <a:srgbClr val="000000"/>
                </a:solidFill>
                <a:latin typeface="Rockwell"/>
              </a:rPr>
              <a:t>1-3</a:t>
            </a:r>
            <a:r>
              <a:rPr b="1" lang="en-US" sz="2800" spc="-1" strike="noStrike">
                <a:solidFill>
                  <a:srgbClr val="000000"/>
                </a:solidFill>
                <a:latin typeface="Rockwell"/>
              </a:rPr>
              <a:t>)</a:t>
            </a:r>
            <a:endParaRPr b="0" lang="en-US" sz="2800" spc="-1" strike="noStrike">
              <a:solidFill>
                <a:srgbClr val="000000"/>
              </a:solidFill>
              <a:latin typeface="Rockwell"/>
            </a:endParaRPr>
          </a:p>
          <a:p>
            <a:pPr>
              <a:lnSpc>
                <a:spcPct val="90000"/>
              </a:lnSpc>
              <a:spcBef>
                <a:spcPts val="1199"/>
              </a:spcBef>
              <a:tabLst>
                <a:tab algn="l" pos="0"/>
              </a:tabLst>
            </a:pPr>
            <a:r>
              <a:rPr b="1" lang="en-US" sz="2400" spc="-1" strike="noStrike">
                <a:solidFill>
                  <a:srgbClr val="ff0000"/>
                </a:solidFill>
                <a:latin typeface="Rockwell"/>
              </a:rPr>
              <a:t>1</a:t>
            </a:r>
            <a:r>
              <a:rPr b="1" lang="en-US" sz="2800" spc="-1" strike="noStrike">
                <a:solidFill>
                  <a:srgbClr val="000000"/>
                </a:solidFill>
                <a:latin typeface="Rockwell"/>
              </a:rPr>
              <a:t> </a:t>
            </a:r>
            <a:r>
              <a:rPr b="1" i="1" lang="en-US" sz="2800" spc="-1" strike="noStrike">
                <a:solidFill>
                  <a:srgbClr val="000000"/>
                </a:solidFill>
                <a:latin typeface="Rockwell"/>
              </a:rPr>
              <a:t>Are we beginning to commend ourselves again? Or do we need, as some do, letters of recommendation to you, or from you? </a:t>
            </a:r>
            <a:r>
              <a:rPr b="1" lang="en-US" sz="2400" spc="-1" strike="noStrike">
                <a:solidFill>
                  <a:srgbClr val="ff0000"/>
                </a:solidFill>
                <a:latin typeface="Rockwell"/>
              </a:rPr>
              <a:t>2</a:t>
            </a:r>
            <a:r>
              <a:rPr b="1" lang="en-US" sz="2800" spc="-1" strike="noStrike">
                <a:solidFill>
                  <a:srgbClr val="000000"/>
                </a:solidFill>
                <a:latin typeface="Rockwell"/>
              </a:rPr>
              <a:t> </a:t>
            </a:r>
            <a:r>
              <a:rPr b="1" i="1" lang="en-US" sz="2800" spc="-1" strike="noStrike">
                <a:solidFill>
                  <a:srgbClr val="0070c0"/>
                </a:solidFill>
                <a:latin typeface="Rockwell"/>
              </a:rPr>
              <a:t>You yourselves are our letter of recommendation, </a:t>
            </a:r>
            <a:r>
              <a:rPr b="1" i="1" lang="en-US" sz="2800" spc="-1" strike="noStrike" u="sng">
                <a:solidFill>
                  <a:srgbClr val="0070c0"/>
                </a:solidFill>
                <a:uFillTx/>
                <a:latin typeface="Rockwell"/>
              </a:rPr>
              <a:t>written on our hearts</a:t>
            </a:r>
            <a:r>
              <a:rPr b="1" i="1" lang="en-US" sz="2800" spc="-1" strike="noStrike">
                <a:solidFill>
                  <a:srgbClr val="0070c0"/>
                </a:solidFill>
                <a:latin typeface="Rockwell"/>
              </a:rPr>
              <a:t>, to be known and read by all</a:t>
            </a:r>
            <a:r>
              <a:rPr b="1" lang="en-US" sz="2800" spc="-1" strike="noStrike">
                <a:solidFill>
                  <a:srgbClr val="0070c0"/>
                </a:solidFill>
                <a:latin typeface="Rockwell"/>
              </a:rPr>
              <a:t>.</a:t>
            </a:r>
            <a:r>
              <a:rPr b="1" lang="en-US" sz="2800" spc="-1" strike="noStrike">
                <a:solidFill>
                  <a:srgbClr val="000000"/>
                </a:solidFill>
                <a:latin typeface="Rockwell"/>
              </a:rPr>
              <a:t> </a:t>
            </a:r>
            <a:r>
              <a:rPr b="1" lang="en-US" sz="2400" spc="-1" strike="noStrike">
                <a:solidFill>
                  <a:srgbClr val="ff0000"/>
                </a:solidFill>
                <a:latin typeface="Rockwell"/>
              </a:rPr>
              <a:t>3</a:t>
            </a:r>
            <a:r>
              <a:rPr b="1" lang="en-US" sz="2800" spc="-1" strike="noStrike">
                <a:solidFill>
                  <a:srgbClr val="000000"/>
                </a:solidFill>
                <a:latin typeface="Rockwell"/>
              </a:rPr>
              <a:t> </a:t>
            </a:r>
            <a:r>
              <a:rPr b="1" i="1" lang="en-US" sz="2800" spc="-1" strike="noStrike">
                <a:solidFill>
                  <a:srgbClr val="0070c0"/>
                </a:solidFill>
                <a:latin typeface="Rockwell"/>
              </a:rPr>
              <a:t>And </a:t>
            </a:r>
            <a:r>
              <a:rPr b="1" i="1" lang="en-US" sz="2800" spc="-1" strike="noStrike" u="sng">
                <a:solidFill>
                  <a:srgbClr val="0070c0"/>
                </a:solidFill>
                <a:uFillTx/>
                <a:latin typeface="Rockwell"/>
              </a:rPr>
              <a:t>you show</a:t>
            </a:r>
            <a:r>
              <a:rPr b="1" i="1" lang="en-US" sz="2800" spc="-1" strike="noStrike">
                <a:solidFill>
                  <a:srgbClr val="0070c0"/>
                </a:solidFill>
                <a:latin typeface="Rockwell"/>
              </a:rPr>
              <a:t> that </a:t>
            </a:r>
            <a:r>
              <a:rPr b="1" i="1" lang="en-US" sz="2800" spc="-1" strike="noStrike" u="sng">
                <a:solidFill>
                  <a:srgbClr val="0070c0"/>
                </a:solidFill>
                <a:uFillTx/>
                <a:latin typeface="Rockwell"/>
              </a:rPr>
              <a:t>you are a letter from Christ delivered by us</a:t>
            </a:r>
            <a:r>
              <a:rPr b="1" i="1" lang="en-US" sz="2800" spc="-1" strike="noStrike">
                <a:solidFill>
                  <a:srgbClr val="0070c0"/>
                </a:solidFill>
                <a:latin typeface="Rockwell"/>
              </a:rPr>
              <a:t>, </a:t>
            </a:r>
            <a:r>
              <a:rPr b="1" i="1" lang="en-US" sz="2800" spc="-1" strike="noStrike" u="sng">
                <a:solidFill>
                  <a:srgbClr val="0070c0"/>
                </a:solidFill>
                <a:uFillTx/>
                <a:latin typeface="Rockwell"/>
              </a:rPr>
              <a:t>written</a:t>
            </a:r>
            <a:r>
              <a:rPr b="1" i="1" lang="en-US" sz="2800" spc="-1" strike="noStrike">
                <a:solidFill>
                  <a:srgbClr val="0070c0"/>
                </a:solidFill>
                <a:latin typeface="Rockwell"/>
              </a:rPr>
              <a:t> not with ink but </a:t>
            </a:r>
            <a:r>
              <a:rPr b="1" i="1" lang="en-US" sz="2800" spc="-1" strike="noStrike" u="sng">
                <a:solidFill>
                  <a:srgbClr val="0070c0"/>
                </a:solidFill>
                <a:uFillTx/>
                <a:latin typeface="Rockwell"/>
              </a:rPr>
              <a:t>with the Spirit of the living God</a:t>
            </a:r>
            <a:r>
              <a:rPr b="1" i="1" lang="en-US" sz="2800" spc="-1" strike="noStrike">
                <a:solidFill>
                  <a:srgbClr val="0070c0"/>
                </a:solidFill>
                <a:latin typeface="Rockwell"/>
              </a:rPr>
              <a:t>, not on tablets of stone but </a:t>
            </a:r>
            <a:r>
              <a:rPr b="1" i="1" lang="en-US" sz="2800" spc="-1" strike="noStrike" u="sng">
                <a:solidFill>
                  <a:srgbClr val="0070c0"/>
                </a:solidFill>
                <a:uFillTx/>
                <a:latin typeface="Rockwell"/>
              </a:rPr>
              <a:t>on tablets of human hearts</a:t>
            </a:r>
            <a:r>
              <a:rPr b="1" lang="en-US" sz="2800" spc="-1" strike="noStrike">
                <a:solidFill>
                  <a:srgbClr val="0070c0"/>
                </a:solidFill>
                <a:latin typeface="Rockwell"/>
              </a:rPr>
              <a:t>. </a:t>
            </a:r>
            <a:endParaRPr b="0" lang="en-US" sz="2800" spc="-1" strike="noStrike">
              <a:solidFill>
                <a:srgbClr val="000000"/>
              </a:solidFill>
              <a:latin typeface="Rockwel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1" name="Title 1"/>
          <p:cNvSpPr txBox="1"/>
          <p:nvPr/>
        </p:nvSpPr>
        <p:spPr>
          <a:xfrm>
            <a:off x="1069920" y="484560"/>
            <a:ext cx="10058040" cy="1608840"/>
          </a:xfrm>
          <a:prstGeom prst="rect">
            <a:avLst/>
          </a:prstGeom>
          <a:noFill/>
          <a:ln w="0">
            <a:noFill/>
          </a:ln>
        </p:spPr>
        <p:txBody>
          <a:bodyPr anchor="ctr">
            <a:noAutofit/>
          </a:bodyPr>
          <a:p>
            <a:pPr>
              <a:lnSpc>
                <a:spcPct val="90000"/>
              </a:lnSpc>
            </a:pPr>
            <a:r>
              <a:rPr b="1" lang="en-US" sz="3600" spc="-1" strike="noStrike" cap="all">
                <a:solidFill>
                  <a:srgbClr val="c00000"/>
                </a:solidFill>
                <a:latin typeface="Rockwell"/>
                <a:ea typeface="Calibri"/>
              </a:rPr>
              <a:t>I. Paul’s ministry was commended by the power of the Holy Spirit </a:t>
            </a:r>
            <a:r>
              <a:rPr b="1" i="1" lang="en-US" sz="3600" spc="-1" strike="noStrike" cap="all">
                <a:solidFill>
                  <a:srgbClr val="c00000"/>
                </a:solidFill>
                <a:latin typeface="Rockwell"/>
                <a:ea typeface="Calibri"/>
              </a:rPr>
              <a:t>(verses 1-6)</a:t>
            </a:r>
            <a:endParaRPr b="0" lang="en-US" sz="3600" spc="-1" strike="noStrike">
              <a:solidFill>
                <a:srgbClr val="000000"/>
              </a:solidFill>
              <a:latin typeface="Rockwell"/>
            </a:endParaRPr>
          </a:p>
        </p:txBody>
      </p:sp>
      <p:sp>
        <p:nvSpPr>
          <p:cNvPr id="392" name="Content Placeholder 2"/>
          <p:cNvSpPr txBox="1"/>
          <p:nvPr/>
        </p:nvSpPr>
        <p:spPr>
          <a:xfrm>
            <a:off x="1069920" y="2121480"/>
            <a:ext cx="10058040" cy="4050360"/>
          </a:xfrm>
          <a:prstGeom prst="rect">
            <a:avLst/>
          </a:prstGeom>
          <a:noFill/>
          <a:ln w="0">
            <a:noFill/>
          </a:ln>
        </p:spPr>
        <p:txBody>
          <a:bodyPr>
            <a:normAutofit/>
          </a:bodyPr>
          <a:p>
            <a:pPr marL="514440" indent="-514080">
              <a:lnSpc>
                <a:spcPct val="90000"/>
              </a:lnSpc>
              <a:spcBef>
                <a:spcPts val="1199"/>
              </a:spcBef>
              <a:buClr>
                <a:srgbClr val="9e3611"/>
              </a:buClr>
              <a:buSzPct val="85000"/>
              <a:buFont typeface="Rockwell Condensed"/>
              <a:buAutoNum type="alphaUcPeriod" startAt="2"/>
            </a:pPr>
            <a:r>
              <a:rPr b="1" lang="en-US" sz="2800" spc="-1" strike="noStrike">
                <a:solidFill>
                  <a:srgbClr val="000000"/>
                </a:solidFill>
                <a:latin typeface="Rockwell"/>
                <a:ea typeface="Calibri"/>
              </a:rPr>
              <a:t>God enabled Paul’s ministry to bring life change through the Spirit (</a:t>
            </a:r>
            <a:r>
              <a:rPr b="1" i="1" lang="en-US" sz="2800" spc="-1" strike="noStrike">
                <a:solidFill>
                  <a:srgbClr val="000000"/>
                </a:solidFill>
                <a:latin typeface="Rockwell"/>
                <a:ea typeface="Calibri"/>
              </a:rPr>
              <a:t>4-6</a:t>
            </a:r>
            <a:r>
              <a:rPr b="1" lang="en-US" sz="2800" spc="-1" strike="noStrike">
                <a:solidFill>
                  <a:srgbClr val="000000"/>
                </a:solidFill>
                <a:latin typeface="Rockwell"/>
                <a:ea typeface="Calibri"/>
              </a:rPr>
              <a:t>) </a:t>
            </a:r>
            <a:endParaRPr b="0" lang="en-US" sz="2800" spc="-1" strike="noStrike">
              <a:solidFill>
                <a:srgbClr val="000000"/>
              </a:solidFill>
              <a:latin typeface="Rockwell"/>
            </a:endParaRPr>
          </a:p>
          <a:p>
            <a:pPr>
              <a:lnSpc>
                <a:spcPct val="90000"/>
              </a:lnSpc>
              <a:spcBef>
                <a:spcPts val="1199"/>
              </a:spcBef>
              <a:tabLst>
                <a:tab algn="l" pos="0"/>
              </a:tabLst>
            </a:pPr>
            <a:r>
              <a:rPr b="1" lang="en-US" sz="2400" spc="-1" strike="noStrike">
                <a:solidFill>
                  <a:srgbClr val="ff0000"/>
                </a:solidFill>
                <a:latin typeface="Rockwell"/>
                <a:ea typeface="Calibri"/>
              </a:rPr>
              <a:t>4</a:t>
            </a:r>
            <a:r>
              <a:rPr b="1" lang="en-US" sz="2800" spc="-1" strike="noStrike">
                <a:solidFill>
                  <a:srgbClr val="000000"/>
                </a:solidFill>
                <a:latin typeface="Rockwell"/>
                <a:ea typeface="Calibri"/>
              </a:rPr>
              <a:t> </a:t>
            </a:r>
            <a:r>
              <a:rPr b="1" i="1" lang="en-US" sz="2800" spc="-1" strike="noStrike">
                <a:solidFill>
                  <a:srgbClr val="000000"/>
                </a:solidFill>
                <a:latin typeface="Rockwell"/>
                <a:ea typeface="Calibri"/>
              </a:rPr>
              <a:t>Such is the confidence that we have through Christ toward God</a:t>
            </a:r>
            <a:r>
              <a:rPr b="1" lang="en-US" sz="2800" spc="-1" strike="noStrike">
                <a:solidFill>
                  <a:srgbClr val="000000"/>
                </a:solidFill>
                <a:latin typeface="Rockwell"/>
                <a:ea typeface="Calibri"/>
              </a:rPr>
              <a:t>. </a:t>
            </a:r>
            <a:r>
              <a:rPr b="1" lang="en-US" sz="2400" spc="-1" strike="noStrike">
                <a:solidFill>
                  <a:srgbClr val="ff0000"/>
                </a:solidFill>
                <a:latin typeface="Rockwell"/>
                <a:ea typeface="Calibri"/>
              </a:rPr>
              <a:t>5</a:t>
            </a:r>
            <a:r>
              <a:rPr b="1" lang="en-US" sz="2800" spc="-1" strike="noStrike">
                <a:solidFill>
                  <a:srgbClr val="000000"/>
                </a:solidFill>
                <a:latin typeface="Rockwell"/>
                <a:ea typeface="Calibri"/>
              </a:rPr>
              <a:t> </a:t>
            </a:r>
            <a:r>
              <a:rPr b="1" i="1" lang="en-US" sz="2800" spc="-1" strike="noStrike">
                <a:solidFill>
                  <a:srgbClr val="000000"/>
                </a:solidFill>
                <a:latin typeface="Rockwell"/>
                <a:ea typeface="Calibri"/>
              </a:rPr>
              <a:t>Not that we are sufficient in ourselves to claim anything as coming from us, but </a:t>
            </a:r>
            <a:r>
              <a:rPr b="1" i="1" lang="en-US" sz="2800" spc="-1" strike="noStrike">
                <a:solidFill>
                  <a:srgbClr val="0070c0"/>
                </a:solidFill>
                <a:latin typeface="Rockwell"/>
                <a:ea typeface="Calibri"/>
              </a:rPr>
              <a:t>our sufficiency is from God</a:t>
            </a:r>
            <a:r>
              <a:rPr b="1" lang="en-US" sz="2800" spc="-1" strike="noStrike">
                <a:solidFill>
                  <a:srgbClr val="000000"/>
                </a:solidFill>
                <a:latin typeface="Rockwell"/>
                <a:ea typeface="Calibri"/>
              </a:rPr>
              <a:t>, </a:t>
            </a:r>
            <a:r>
              <a:rPr b="1" lang="en-US" sz="2400" spc="-1" strike="noStrike">
                <a:solidFill>
                  <a:srgbClr val="ff0000"/>
                </a:solidFill>
                <a:latin typeface="Rockwell"/>
                <a:ea typeface="Calibri"/>
              </a:rPr>
              <a:t>6</a:t>
            </a:r>
            <a:r>
              <a:rPr b="1" lang="en-US" sz="2800" spc="-1" strike="noStrike">
                <a:solidFill>
                  <a:srgbClr val="000000"/>
                </a:solidFill>
                <a:latin typeface="Rockwell"/>
                <a:ea typeface="Calibri"/>
              </a:rPr>
              <a:t> </a:t>
            </a:r>
            <a:r>
              <a:rPr b="1" i="1" lang="en-US" sz="2800" spc="-1" strike="noStrike">
                <a:solidFill>
                  <a:srgbClr val="0070c0"/>
                </a:solidFill>
                <a:latin typeface="Rockwell"/>
                <a:ea typeface="Calibri"/>
              </a:rPr>
              <a:t>who has made us sufficient to be ministers of a new covenant</a:t>
            </a:r>
            <a:r>
              <a:rPr b="1" i="1" lang="en-US" sz="2800" spc="-1" strike="noStrike">
                <a:solidFill>
                  <a:srgbClr val="000000"/>
                </a:solidFill>
                <a:latin typeface="Rockwell"/>
                <a:ea typeface="Calibri"/>
              </a:rPr>
              <a:t>, not of the letter but of the Spirit. For </a:t>
            </a:r>
            <a:r>
              <a:rPr b="1" i="1" lang="en-US" sz="2800" spc="-1" strike="noStrike">
                <a:solidFill>
                  <a:srgbClr val="0070c0"/>
                </a:solidFill>
                <a:latin typeface="Rockwell"/>
                <a:ea typeface="Calibri"/>
              </a:rPr>
              <a:t>the letter kills, but the Spirit gives life</a:t>
            </a:r>
            <a:r>
              <a:rPr b="1" lang="en-US" sz="2800" spc="-1" strike="noStrike">
                <a:solidFill>
                  <a:srgbClr val="000000"/>
                </a:solidFill>
                <a:latin typeface="Rockwell"/>
                <a:ea typeface="Calibri"/>
              </a:rPr>
              <a:t>.</a:t>
            </a:r>
            <a:endParaRPr b="0" lang="en-US" sz="2800" spc="-1" strike="noStrike">
              <a:solidFill>
                <a:srgbClr val="000000"/>
              </a:solidFill>
              <a:latin typeface="Rockwell"/>
            </a:endParaRPr>
          </a:p>
          <a:p>
            <a:pPr>
              <a:lnSpc>
                <a:spcPct val="90000"/>
              </a:lnSpc>
              <a:spcBef>
                <a:spcPts val="1199"/>
              </a:spcBef>
              <a:tabLst>
                <a:tab algn="l" pos="0"/>
              </a:tabLst>
            </a:pPr>
            <a:r>
              <a:rPr b="1" lang="en-US" sz="2800" spc="-1" strike="noStrike">
                <a:solidFill>
                  <a:srgbClr val="000000"/>
                </a:solidFill>
                <a:latin typeface="Rockwell"/>
                <a:ea typeface="Calibri"/>
              </a:rPr>
              <a:t>“</a:t>
            </a:r>
            <a:r>
              <a:rPr b="1" i="1" lang="en-US" sz="2800" spc="-1" strike="noStrike">
                <a:solidFill>
                  <a:srgbClr val="000000"/>
                </a:solidFill>
                <a:latin typeface="Rockwell"/>
                <a:ea typeface="Calibri"/>
              </a:rPr>
              <a:t>Christ Jesus came into the world to save sinners, </a:t>
            </a:r>
            <a:r>
              <a:rPr b="1" i="1" lang="en-US" sz="2800" spc="-1" strike="noStrike">
                <a:solidFill>
                  <a:srgbClr val="0070c0"/>
                </a:solidFill>
                <a:latin typeface="Rockwell"/>
                <a:ea typeface="Calibri"/>
              </a:rPr>
              <a:t>of whom I am the foremost</a:t>
            </a:r>
            <a:r>
              <a:rPr b="1" lang="en-US" sz="2800" spc="-1" strike="noStrike">
                <a:solidFill>
                  <a:srgbClr val="000000"/>
                </a:solidFill>
                <a:latin typeface="Rockwell"/>
                <a:ea typeface="Calibri"/>
              </a:rPr>
              <a:t>.” </a:t>
            </a:r>
            <a:endParaRPr b="0" lang="en-US" sz="2800" spc="-1" strike="noStrike">
              <a:solidFill>
                <a:srgbClr val="000000"/>
              </a:solidFill>
              <a:latin typeface="Rockwell"/>
            </a:endParaRPr>
          </a:p>
        </p:txBody>
      </p:sp>
    </p:spTree>
  </p:cSld>
  <mc:AlternateContent>
    <mc:Choice Requires="p14">
      <p:transition spd="slow" p14:dur="2000"/>
    </mc:Choice>
    <mc:Fallback>
      <p:transition spd="slow"/>
    </mc:Fallback>
  </mc:AlternateContent>
  <p:timing>
    <p:tnLst>
      <p:par>
        <p:cTn id="19" dur="indefinite" restart="never" nodeType="tmRoot">
          <p:childTnLst>
            <p:seq>
              <p:cTn id="20" dur="indefinite" nodeType="mainSeq">
                <p:childTnLst>
                  <p:par>
                    <p:cTn id="21" fill="hold">
                      <p:stCondLst>
                        <p:cond delay="0"/>
                      </p:stCondLst>
                      <p:childTnLst>
                        <p:par>
                          <p:cTn id="22" fill="hold">
                            <p:stCondLst>
                              <p:cond delay="0"/>
                            </p:stCondLst>
                            <p:childTnLst>
                              <p:par>
                                <p:cTn id="23" nodeType="afterEffect" fill="hold" presetClass="entr" presetID="6" presetSubtype="16">
                                  <p:stCondLst>
                                    <p:cond delay="0"/>
                                  </p:stCondLst>
                                  <p:childTnLst>
                                    <p:set>
                                      <p:cBhvr>
                                        <p:cTn id="24" dur="1" fill="hold">
                                          <p:stCondLst>
                                            <p:cond delay="0"/>
                                          </p:stCondLst>
                                        </p:cTn>
                                        <p:tgtEl>
                                          <p:spTgt spid="392">
                                            <p:txEl>
                                              <p:pRg st="0" end="0"/>
                                            </p:txEl>
                                          </p:spTgt>
                                        </p:tgtEl>
                                        <p:attrNameLst>
                                          <p:attrName>style.visibility</p:attrName>
                                        </p:attrNameLst>
                                      </p:cBhvr>
                                      <p:to>
                                        <p:strVal val="visible"/>
                                      </p:to>
                                    </p:set>
                                    <p:animEffect filter="circle(in)" transition="in">
                                      <p:cBhvr additive="repl">
                                        <p:cTn id="25" dur="2000"/>
                                        <p:tgtEl>
                                          <p:spTgt spid="392">
                                            <p:txEl>
                                              <p:pRg st="0" end="0"/>
                                            </p:txEl>
                                          </p:spTgt>
                                        </p:tgtEl>
                                      </p:cBhvr>
                                    </p:animEffect>
                                  </p:childTnLst>
                                </p:cTn>
                              </p:par>
                            </p:childTnLst>
                          </p:cTn>
                        </p:par>
                        <p:par>
                          <p:cTn id="26" fill="hold">
                            <p:stCondLst>
                              <p:cond delay="2000"/>
                            </p:stCondLst>
                            <p:childTnLst>
                              <p:par>
                                <p:cTn id="27" nodeType="afterEffect" fill="hold" presetClass="entr" presetID="6" presetSubtype="16">
                                  <p:stCondLst>
                                    <p:cond delay="0"/>
                                  </p:stCondLst>
                                  <p:childTnLst>
                                    <p:set>
                                      <p:cBhvr>
                                        <p:cTn id="28" dur="1" fill="hold">
                                          <p:stCondLst>
                                            <p:cond delay="0"/>
                                          </p:stCondLst>
                                        </p:cTn>
                                        <p:tgtEl>
                                          <p:spTgt spid="392">
                                            <p:txEl>
                                              <p:pRg st="1" end="1"/>
                                            </p:txEl>
                                          </p:spTgt>
                                        </p:tgtEl>
                                        <p:attrNameLst>
                                          <p:attrName>style.visibility</p:attrName>
                                        </p:attrNameLst>
                                      </p:cBhvr>
                                      <p:to>
                                        <p:strVal val="visible"/>
                                      </p:to>
                                    </p:set>
                                    <p:animEffect filter="circle(in)" transition="in">
                                      <p:cBhvr additive="repl">
                                        <p:cTn id="29" dur="2000"/>
                                        <p:tgtEl>
                                          <p:spTgt spid="392">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nodeType="clickEffect" fill="hold" presetClass="entr" presetID="6" presetSubtype="16">
                                  <p:stCondLst>
                                    <p:cond delay="0"/>
                                  </p:stCondLst>
                                  <p:childTnLst>
                                    <p:set>
                                      <p:cBhvr>
                                        <p:cTn id="33" dur="1" fill="hold">
                                          <p:stCondLst>
                                            <p:cond delay="0"/>
                                          </p:stCondLst>
                                        </p:cTn>
                                        <p:tgtEl>
                                          <p:spTgt spid="392">
                                            <p:txEl>
                                              <p:pRg st="2" end="2"/>
                                            </p:txEl>
                                          </p:spTgt>
                                        </p:tgtEl>
                                        <p:attrNameLst>
                                          <p:attrName>style.visibility</p:attrName>
                                        </p:attrNameLst>
                                      </p:cBhvr>
                                      <p:to>
                                        <p:strVal val="visible"/>
                                      </p:to>
                                    </p:set>
                                    <p:animEffect filter="circle(in)" transition="in">
                                      <p:cBhvr additive="repl">
                                        <p:cTn id="34" dur="2000"/>
                                        <p:tgtEl>
                                          <p:spTgt spid="392">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3" name="Title 1"/>
          <p:cNvSpPr txBox="1"/>
          <p:nvPr/>
        </p:nvSpPr>
        <p:spPr>
          <a:xfrm>
            <a:off x="1069920" y="484560"/>
            <a:ext cx="10058040" cy="1608840"/>
          </a:xfrm>
          <a:prstGeom prst="rect">
            <a:avLst/>
          </a:prstGeom>
          <a:noFill/>
          <a:ln w="0">
            <a:noFill/>
          </a:ln>
        </p:spPr>
        <p:txBody>
          <a:bodyPr anchor="ctr">
            <a:noAutofit/>
          </a:bodyPr>
          <a:p>
            <a:pPr>
              <a:lnSpc>
                <a:spcPct val="90000"/>
              </a:lnSpc>
            </a:pPr>
            <a:r>
              <a:rPr b="1" lang="en-US" sz="3600" spc="-1" strike="noStrike" cap="all">
                <a:solidFill>
                  <a:srgbClr val="c00000"/>
                </a:solidFill>
                <a:latin typeface="Rockwell"/>
                <a:ea typeface="Calibri"/>
              </a:rPr>
              <a:t>I. Paul’s ministry was commended by the power of the Holy Spirit </a:t>
            </a:r>
            <a:r>
              <a:rPr b="1" i="1" lang="en-US" sz="3600" spc="-1" strike="noStrike" cap="all">
                <a:solidFill>
                  <a:srgbClr val="c00000"/>
                </a:solidFill>
                <a:latin typeface="Rockwell"/>
                <a:ea typeface="Calibri"/>
              </a:rPr>
              <a:t>(verses 1-6)</a:t>
            </a:r>
            <a:endParaRPr b="0" lang="en-US" sz="3600" spc="-1" strike="noStrike">
              <a:solidFill>
                <a:srgbClr val="000000"/>
              </a:solidFill>
              <a:latin typeface="Rockwell"/>
            </a:endParaRPr>
          </a:p>
        </p:txBody>
      </p:sp>
      <p:sp>
        <p:nvSpPr>
          <p:cNvPr id="394" name="Content Placeholder 2"/>
          <p:cNvSpPr txBox="1"/>
          <p:nvPr/>
        </p:nvSpPr>
        <p:spPr>
          <a:xfrm>
            <a:off x="1069920" y="2121480"/>
            <a:ext cx="10058040" cy="4575600"/>
          </a:xfrm>
          <a:prstGeom prst="rect">
            <a:avLst/>
          </a:prstGeom>
          <a:noFill/>
          <a:ln w="0">
            <a:noFill/>
          </a:ln>
        </p:spPr>
        <p:txBody>
          <a:bodyPr>
            <a:normAutofit/>
          </a:bodyPr>
          <a:p>
            <a:pPr marL="514440" indent="-514080">
              <a:lnSpc>
                <a:spcPct val="90000"/>
              </a:lnSpc>
              <a:spcBef>
                <a:spcPts val="1199"/>
              </a:spcBef>
              <a:buClr>
                <a:srgbClr val="9e3611"/>
              </a:buClr>
              <a:buSzPct val="85000"/>
              <a:buFont typeface="Rockwell Condensed"/>
              <a:buAutoNum type="alphaUcPeriod" startAt="2"/>
            </a:pPr>
            <a:r>
              <a:rPr b="1" lang="en-US" sz="2800" spc="-1" strike="noStrike">
                <a:solidFill>
                  <a:srgbClr val="000000"/>
                </a:solidFill>
                <a:latin typeface="Rockwell"/>
                <a:ea typeface="Calibri"/>
              </a:rPr>
              <a:t>God enabled Paul’s ministry to bring life change through the Spirit (</a:t>
            </a:r>
            <a:r>
              <a:rPr b="1" i="1" lang="en-US" sz="2800" spc="-1" strike="noStrike">
                <a:solidFill>
                  <a:srgbClr val="000000"/>
                </a:solidFill>
                <a:latin typeface="Rockwell"/>
                <a:ea typeface="Calibri"/>
              </a:rPr>
              <a:t>4-6</a:t>
            </a:r>
            <a:r>
              <a:rPr b="1" lang="en-US" sz="2800" spc="-1" strike="noStrike">
                <a:solidFill>
                  <a:srgbClr val="000000"/>
                </a:solidFill>
                <a:latin typeface="Rockwell"/>
                <a:ea typeface="Calibri"/>
              </a:rPr>
              <a:t>) </a:t>
            </a:r>
            <a:endParaRPr b="0" lang="en-US" sz="2800" spc="-1" strike="noStrike">
              <a:solidFill>
                <a:srgbClr val="000000"/>
              </a:solidFill>
              <a:latin typeface="Rockwell"/>
            </a:endParaRPr>
          </a:p>
          <a:p>
            <a:pPr>
              <a:lnSpc>
                <a:spcPct val="90000"/>
              </a:lnSpc>
              <a:spcBef>
                <a:spcPts val="1199"/>
              </a:spcBef>
              <a:tabLst>
                <a:tab algn="l" pos="0"/>
              </a:tabLst>
            </a:pPr>
            <a:r>
              <a:rPr b="1" lang="en-US" sz="2400" spc="-1" strike="noStrike">
                <a:solidFill>
                  <a:srgbClr val="ff0000"/>
                </a:solidFill>
                <a:latin typeface="Rockwell"/>
                <a:ea typeface="Calibri"/>
              </a:rPr>
              <a:t>4</a:t>
            </a:r>
            <a:r>
              <a:rPr b="1" lang="en-US" sz="2800" spc="-1" strike="noStrike">
                <a:solidFill>
                  <a:srgbClr val="000000"/>
                </a:solidFill>
                <a:latin typeface="Rockwell"/>
                <a:ea typeface="Calibri"/>
              </a:rPr>
              <a:t> </a:t>
            </a:r>
            <a:r>
              <a:rPr b="1" i="1" lang="en-US" sz="2800" spc="-1" strike="noStrike">
                <a:solidFill>
                  <a:srgbClr val="000000"/>
                </a:solidFill>
                <a:latin typeface="Rockwell"/>
                <a:ea typeface="Calibri"/>
              </a:rPr>
              <a:t>Such is the confidence that we have through Christ toward God</a:t>
            </a:r>
            <a:r>
              <a:rPr b="1" lang="en-US" sz="2800" spc="-1" strike="noStrike">
                <a:solidFill>
                  <a:srgbClr val="000000"/>
                </a:solidFill>
                <a:latin typeface="Rockwell"/>
                <a:ea typeface="Calibri"/>
              </a:rPr>
              <a:t>. </a:t>
            </a:r>
            <a:r>
              <a:rPr b="1" lang="en-US" sz="2400" spc="-1" strike="noStrike">
                <a:solidFill>
                  <a:srgbClr val="ff0000"/>
                </a:solidFill>
                <a:latin typeface="Rockwell"/>
                <a:ea typeface="Calibri"/>
              </a:rPr>
              <a:t>5</a:t>
            </a:r>
            <a:r>
              <a:rPr b="1" lang="en-US" sz="2800" spc="-1" strike="noStrike">
                <a:solidFill>
                  <a:srgbClr val="000000"/>
                </a:solidFill>
                <a:latin typeface="Rockwell"/>
                <a:ea typeface="Calibri"/>
              </a:rPr>
              <a:t> </a:t>
            </a:r>
            <a:r>
              <a:rPr b="1" i="1" lang="en-US" sz="2800" spc="-1" strike="noStrike">
                <a:solidFill>
                  <a:srgbClr val="000000"/>
                </a:solidFill>
                <a:latin typeface="Rockwell"/>
                <a:ea typeface="Calibri"/>
              </a:rPr>
              <a:t>Not that we are sufficient in ourselves to claim anything as coming from us, but </a:t>
            </a:r>
            <a:r>
              <a:rPr b="1" i="1" lang="en-US" sz="2800" spc="-1" strike="noStrike">
                <a:solidFill>
                  <a:srgbClr val="0070c0"/>
                </a:solidFill>
                <a:latin typeface="Rockwell"/>
                <a:ea typeface="Calibri"/>
              </a:rPr>
              <a:t>our sufficiency is from God</a:t>
            </a:r>
            <a:r>
              <a:rPr b="1" lang="en-US" sz="2800" spc="-1" strike="noStrike">
                <a:solidFill>
                  <a:srgbClr val="000000"/>
                </a:solidFill>
                <a:latin typeface="Rockwell"/>
                <a:ea typeface="Calibri"/>
              </a:rPr>
              <a:t>, </a:t>
            </a:r>
            <a:r>
              <a:rPr b="1" lang="en-US" sz="2400" spc="-1" strike="noStrike">
                <a:solidFill>
                  <a:srgbClr val="ff0000"/>
                </a:solidFill>
                <a:latin typeface="Rockwell"/>
                <a:ea typeface="Calibri"/>
              </a:rPr>
              <a:t>6</a:t>
            </a:r>
            <a:r>
              <a:rPr b="1" lang="en-US" sz="2800" spc="-1" strike="noStrike">
                <a:solidFill>
                  <a:srgbClr val="000000"/>
                </a:solidFill>
                <a:latin typeface="Rockwell"/>
                <a:ea typeface="Calibri"/>
              </a:rPr>
              <a:t> </a:t>
            </a:r>
            <a:r>
              <a:rPr b="1" i="1" lang="en-US" sz="2800" spc="-1" strike="noStrike">
                <a:solidFill>
                  <a:srgbClr val="0070c0"/>
                </a:solidFill>
                <a:latin typeface="Rockwell"/>
                <a:ea typeface="Calibri"/>
              </a:rPr>
              <a:t>who has made us sufficient to be ministers of a new covenant</a:t>
            </a:r>
            <a:r>
              <a:rPr b="1" i="1" lang="en-US" sz="2800" spc="-1" strike="noStrike">
                <a:solidFill>
                  <a:srgbClr val="000000"/>
                </a:solidFill>
                <a:latin typeface="Rockwell"/>
                <a:ea typeface="Calibri"/>
              </a:rPr>
              <a:t>, not of the letter but of the Spirit. For </a:t>
            </a:r>
            <a:r>
              <a:rPr b="1" i="1" lang="en-US" sz="2800" spc="-1" strike="noStrike">
                <a:solidFill>
                  <a:srgbClr val="0070c0"/>
                </a:solidFill>
                <a:latin typeface="Rockwell"/>
                <a:ea typeface="Calibri"/>
              </a:rPr>
              <a:t>the letter kills, but the Spirit gives life</a:t>
            </a:r>
            <a:r>
              <a:rPr b="1" lang="en-US" sz="2800" spc="-1" strike="noStrike">
                <a:solidFill>
                  <a:srgbClr val="000000"/>
                </a:solidFill>
                <a:latin typeface="Rockwell"/>
                <a:ea typeface="Calibri"/>
              </a:rPr>
              <a:t>.</a:t>
            </a:r>
            <a:endParaRPr b="0" lang="en-US" sz="2800" spc="-1" strike="noStrike">
              <a:solidFill>
                <a:srgbClr val="000000"/>
              </a:solidFill>
              <a:latin typeface="Rockwell"/>
            </a:endParaRPr>
          </a:p>
          <a:p>
            <a:pPr>
              <a:lnSpc>
                <a:spcPct val="90000"/>
              </a:lnSpc>
              <a:spcBef>
                <a:spcPts val="1199"/>
              </a:spcBef>
              <a:tabLst>
                <a:tab algn="l" pos="0"/>
              </a:tabLst>
            </a:pPr>
            <a:r>
              <a:rPr b="1" lang="en-US" sz="2800" spc="-1" strike="noStrike">
                <a:solidFill>
                  <a:srgbClr val="000000"/>
                </a:solidFill>
                <a:latin typeface="Rockwell"/>
                <a:ea typeface="Calibri"/>
              </a:rPr>
              <a:t>“</a:t>
            </a:r>
            <a:r>
              <a:rPr b="1" i="1" lang="en-US" sz="2800" spc="-1" strike="noStrike">
                <a:solidFill>
                  <a:srgbClr val="000000"/>
                </a:solidFill>
                <a:latin typeface="Rockwell"/>
                <a:ea typeface="Calibri"/>
              </a:rPr>
              <a:t>For this is </a:t>
            </a:r>
            <a:r>
              <a:rPr b="1" i="1" lang="en-US" sz="2800" spc="-1" strike="noStrike">
                <a:solidFill>
                  <a:srgbClr val="0070c0"/>
                </a:solidFill>
                <a:latin typeface="Rockwell"/>
                <a:ea typeface="Calibri"/>
              </a:rPr>
              <a:t>the covenant that I </a:t>
            </a:r>
            <a:r>
              <a:rPr b="1" i="1" lang="en-US" sz="2800" spc="-1" strike="noStrike" u="sng">
                <a:solidFill>
                  <a:srgbClr val="0070c0"/>
                </a:solidFill>
                <a:uFillTx/>
                <a:latin typeface="Rockwell"/>
                <a:ea typeface="Calibri"/>
              </a:rPr>
              <a:t>will make</a:t>
            </a:r>
            <a:r>
              <a:rPr b="1" i="1" lang="en-US" sz="2800" spc="-1" strike="noStrike">
                <a:solidFill>
                  <a:srgbClr val="000000"/>
                </a:solidFill>
                <a:latin typeface="Rockwell"/>
                <a:ea typeface="Calibri"/>
              </a:rPr>
              <a:t> with the house of Israel after those days, declares the </a:t>
            </a:r>
            <a:r>
              <a:rPr b="1" i="1" lang="en-US" sz="2800" spc="-1" strike="noStrike" cap="small">
                <a:solidFill>
                  <a:srgbClr val="000000"/>
                </a:solidFill>
                <a:latin typeface="Rockwell"/>
                <a:ea typeface="Calibri"/>
              </a:rPr>
              <a:t>Lord</a:t>
            </a:r>
            <a:r>
              <a:rPr b="1" i="1" lang="en-US" sz="2800" spc="-1" strike="noStrike">
                <a:solidFill>
                  <a:srgbClr val="000000"/>
                </a:solidFill>
                <a:latin typeface="Rockwell"/>
                <a:ea typeface="Calibri"/>
              </a:rPr>
              <a:t>: </a:t>
            </a:r>
            <a:r>
              <a:rPr b="1" i="1" lang="en-US" sz="2800" spc="-1" strike="noStrike">
                <a:solidFill>
                  <a:srgbClr val="0070c0"/>
                </a:solidFill>
                <a:latin typeface="Rockwell"/>
                <a:ea typeface="Calibri"/>
              </a:rPr>
              <a:t>I will put my law within them, and I will write it on their hearts</a:t>
            </a:r>
            <a:r>
              <a:rPr b="1" i="1" lang="en-US" sz="2800" spc="-1" strike="noStrike">
                <a:solidFill>
                  <a:srgbClr val="000000"/>
                </a:solidFill>
                <a:latin typeface="Rockwell"/>
                <a:ea typeface="Calibri"/>
              </a:rPr>
              <a:t>.</a:t>
            </a:r>
            <a:r>
              <a:rPr b="1" lang="en-US" sz="2800" spc="-1" strike="noStrike">
                <a:solidFill>
                  <a:srgbClr val="000000"/>
                </a:solidFill>
                <a:latin typeface="Rockwell"/>
                <a:ea typeface="Calibri"/>
              </a:rPr>
              <a:t>” </a:t>
            </a:r>
            <a:endParaRPr b="0" lang="en-US" sz="2800" spc="-1" strike="noStrike">
              <a:solidFill>
                <a:srgbClr val="000000"/>
              </a:solidFill>
              <a:latin typeface="Rockwell"/>
            </a:endParaRPr>
          </a:p>
        </p:txBody>
      </p:sp>
    </p:spTree>
  </p:cSld>
  <mc:AlternateContent>
    <mc:Choice Requires="p14">
      <p:transition spd="slow" p14:dur="2000"/>
    </mc:Choice>
    <mc:Fallback>
      <p:transition spd="slow"/>
    </mc:Fallback>
  </mc:AlternateContent>
  <p:timing>
    <p:tnLst>
      <p:par>
        <p:cTn id="35" dur="indefinite" restart="never" nodeType="tmRoot">
          <p:childTnLst>
            <p:seq>
              <p:cTn id="36" dur="indefinite" nodeType="mainSeq">
                <p:childTnLst>
                  <p:par>
                    <p:cTn id="37" fill="hold">
                      <p:stCondLst>
                        <p:cond delay="0"/>
                      </p:stCondLst>
                      <p:childTnLst>
                        <p:par>
                          <p:cTn id="38" fill="hold">
                            <p:stCondLst>
                              <p:cond delay="0"/>
                            </p:stCondLst>
                            <p:childTnLst>
                              <p:par>
                                <p:cTn id="39" nodeType="afterEffect" fill="hold" presetClass="entr" presetID="6" presetSubtype="16">
                                  <p:stCondLst>
                                    <p:cond delay="0"/>
                                  </p:stCondLst>
                                  <p:childTnLst>
                                    <p:set>
                                      <p:cBhvr>
                                        <p:cTn id="40" dur="1" fill="hold">
                                          <p:stCondLst>
                                            <p:cond delay="0"/>
                                          </p:stCondLst>
                                        </p:cTn>
                                        <p:tgtEl>
                                          <p:spTgt spid="394">
                                            <p:txEl>
                                              <p:pRg st="2" end="2"/>
                                            </p:txEl>
                                          </p:spTgt>
                                        </p:tgtEl>
                                        <p:attrNameLst>
                                          <p:attrName>style.visibility</p:attrName>
                                        </p:attrNameLst>
                                      </p:cBhvr>
                                      <p:to>
                                        <p:strVal val="visible"/>
                                      </p:to>
                                    </p:set>
                                    <p:animEffect filter="circle(in)" transition="in">
                                      <p:cBhvr additive="repl">
                                        <p:cTn id="41" dur="2000"/>
                                        <p:tgtEl>
                                          <p:spTgt spid="394">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5" name="Title 1"/>
          <p:cNvSpPr txBox="1"/>
          <p:nvPr/>
        </p:nvSpPr>
        <p:spPr>
          <a:xfrm>
            <a:off x="1069920" y="484560"/>
            <a:ext cx="10058040" cy="1608840"/>
          </a:xfrm>
          <a:prstGeom prst="rect">
            <a:avLst/>
          </a:prstGeom>
          <a:noFill/>
          <a:ln w="0">
            <a:noFill/>
          </a:ln>
        </p:spPr>
        <p:txBody>
          <a:bodyPr anchor="ctr">
            <a:normAutofit/>
          </a:bodyPr>
          <a:p>
            <a:pPr>
              <a:lnSpc>
                <a:spcPct val="90000"/>
              </a:lnSpc>
            </a:pPr>
            <a:r>
              <a:rPr b="1" lang="en-US" sz="3600" spc="-1" strike="noStrike" cap="all">
                <a:solidFill>
                  <a:srgbClr val="c00000"/>
                </a:solidFill>
                <a:latin typeface="Rockwell Condensed"/>
                <a:ea typeface="Calibri"/>
              </a:rPr>
              <a:t>II. Paul’s ministry was commended by the surpassing glory of the New Covenant </a:t>
            </a:r>
            <a:r>
              <a:rPr b="1" i="1" lang="en-US" sz="3600" spc="-1" strike="noStrike" cap="all">
                <a:solidFill>
                  <a:srgbClr val="c00000"/>
                </a:solidFill>
                <a:latin typeface="Rockwell Condensed"/>
                <a:ea typeface="Calibri"/>
              </a:rPr>
              <a:t>(verses 7-18)</a:t>
            </a:r>
            <a:endParaRPr b="0" lang="en-US" sz="3600" spc="-1" strike="noStrike">
              <a:solidFill>
                <a:srgbClr val="000000"/>
              </a:solidFill>
              <a:latin typeface="Rockwell"/>
            </a:endParaRPr>
          </a:p>
        </p:txBody>
      </p:sp>
      <p:sp>
        <p:nvSpPr>
          <p:cNvPr id="396" name="Content Placeholder 2"/>
          <p:cNvSpPr txBox="1"/>
          <p:nvPr/>
        </p:nvSpPr>
        <p:spPr>
          <a:xfrm>
            <a:off x="1069920" y="2121480"/>
            <a:ext cx="10058040" cy="3515400"/>
          </a:xfrm>
          <a:prstGeom prst="rect">
            <a:avLst/>
          </a:prstGeom>
          <a:noFill/>
          <a:ln w="0">
            <a:noFill/>
          </a:ln>
        </p:spPr>
        <p:txBody>
          <a:bodyPr>
            <a:noAutofit/>
          </a:bodyPr>
          <a:p>
            <a:pPr marL="514440" indent="-514080">
              <a:lnSpc>
                <a:spcPct val="90000"/>
              </a:lnSpc>
              <a:spcBef>
                <a:spcPts val="1199"/>
              </a:spcBef>
              <a:buClr>
                <a:srgbClr val="9e3611"/>
              </a:buClr>
              <a:buSzPct val="85000"/>
              <a:buFont typeface="Rockwell Condensed"/>
              <a:buAutoNum type="alphaUcPeriod"/>
            </a:pPr>
            <a:r>
              <a:rPr b="1" lang="en-US" sz="2800" spc="-1" strike="noStrike">
                <a:solidFill>
                  <a:srgbClr val="000000"/>
                </a:solidFill>
                <a:latin typeface="Rockwell"/>
              </a:rPr>
              <a:t>…</a:t>
            </a:r>
            <a:r>
              <a:rPr b="1" lang="en-US" sz="2800" spc="-1" strike="noStrike">
                <a:solidFill>
                  <a:srgbClr val="000000"/>
                </a:solidFill>
                <a:latin typeface="Rockwell"/>
              </a:rPr>
              <a:t>because of its </a:t>
            </a:r>
            <a:r>
              <a:rPr b="1" lang="en-US" sz="2800" spc="-1" strike="noStrike">
                <a:solidFill>
                  <a:srgbClr val="7030a0"/>
                </a:solidFill>
                <a:latin typeface="Rockwell"/>
              </a:rPr>
              <a:t>permanence</a:t>
            </a:r>
            <a:r>
              <a:rPr b="1" lang="en-US" sz="2800" spc="-1" strike="noStrike">
                <a:solidFill>
                  <a:srgbClr val="000000"/>
                </a:solidFill>
                <a:latin typeface="Rockwell"/>
              </a:rPr>
              <a:t> (</a:t>
            </a:r>
            <a:r>
              <a:rPr b="1" i="1" lang="en-US" sz="2800" spc="-1" strike="noStrike">
                <a:solidFill>
                  <a:srgbClr val="000000"/>
                </a:solidFill>
                <a:latin typeface="Rockwell"/>
              </a:rPr>
              <a:t>7-11</a:t>
            </a:r>
            <a:r>
              <a:rPr b="1" lang="en-US" sz="2800" spc="-1" strike="noStrike">
                <a:solidFill>
                  <a:srgbClr val="000000"/>
                </a:solidFill>
                <a:latin typeface="Rockwell"/>
              </a:rPr>
              <a:t>)</a:t>
            </a:r>
            <a:endParaRPr b="0" lang="en-US" sz="2800" spc="-1" strike="noStrike">
              <a:solidFill>
                <a:srgbClr val="000000"/>
              </a:solidFill>
              <a:latin typeface="Rockwell"/>
            </a:endParaRPr>
          </a:p>
          <a:p>
            <a:pPr>
              <a:lnSpc>
                <a:spcPct val="90000"/>
              </a:lnSpc>
              <a:spcBef>
                <a:spcPts val="1199"/>
              </a:spcBef>
              <a:tabLst>
                <a:tab algn="l" pos="0"/>
              </a:tabLst>
            </a:pPr>
            <a:r>
              <a:rPr b="1" lang="en-US" sz="2800" spc="-1" strike="noStrike">
                <a:solidFill>
                  <a:srgbClr val="000000"/>
                </a:solidFill>
                <a:latin typeface="Rockwell"/>
              </a:rPr>
              <a:t>“</a:t>
            </a:r>
            <a:r>
              <a:rPr b="1" i="1" lang="en-US" sz="2800" spc="-1" strike="noStrike">
                <a:solidFill>
                  <a:srgbClr val="000000"/>
                </a:solidFill>
                <a:latin typeface="Rockwell"/>
              </a:rPr>
              <a:t>Therefore </a:t>
            </a:r>
            <a:r>
              <a:rPr b="1" i="1" lang="en-US" sz="2800" spc="-1" strike="noStrike">
                <a:solidFill>
                  <a:srgbClr val="0070c0"/>
                </a:solidFill>
                <a:latin typeface="Rockwell"/>
              </a:rPr>
              <a:t>the Law </a:t>
            </a:r>
            <a:r>
              <a:rPr b="1" i="1" lang="en-US" sz="2800" spc="-1" strike="noStrike">
                <a:solidFill>
                  <a:srgbClr val="000000"/>
                </a:solidFill>
                <a:latin typeface="Rockwell"/>
              </a:rPr>
              <a:t>has become our tutor to </a:t>
            </a:r>
            <a:r>
              <a:rPr b="1" i="1" lang="en-US" sz="2800" spc="-1" strike="noStrike">
                <a:solidFill>
                  <a:srgbClr val="0070c0"/>
                </a:solidFill>
                <a:latin typeface="Rockwell"/>
              </a:rPr>
              <a:t>lead us to Christ</a:t>
            </a:r>
            <a:r>
              <a:rPr b="1" i="1" lang="en-US" sz="2800" spc="-1" strike="noStrike">
                <a:solidFill>
                  <a:srgbClr val="000000"/>
                </a:solidFill>
                <a:latin typeface="Rockwell"/>
              </a:rPr>
              <a:t>, so that we may be justified by faith</a:t>
            </a:r>
            <a:r>
              <a:rPr b="1" lang="en-US" sz="2800" spc="-1" strike="noStrike">
                <a:solidFill>
                  <a:srgbClr val="000000"/>
                </a:solidFill>
                <a:latin typeface="Rockwell"/>
              </a:rPr>
              <a:t>.” </a:t>
            </a:r>
            <a:r>
              <a:rPr b="1" lang="en-US" sz="2800" spc="-1" strike="noStrike">
                <a:solidFill>
                  <a:srgbClr val="c00000"/>
                </a:solidFill>
                <a:latin typeface="Rockwell"/>
              </a:rPr>
              <a:t>Galatians 3:24, NASB</a:t>
            </a:r>
            <a:endParaRPr b="0" lang="en-US" sz="2800" spc="-1" strike="noStrike">
              <a:solidFill>
                <a:srgbClr val="000000"/>
              </a:solidFill>
              <a:latin typeface="Rockwell"/>
            </a:endParaRPr>
          </a:p>
          <a:p>
            <a:pPr>
              <a:lnSpc>
                <a:spcPct val="90000"/>
              </a:lnSpc>
              <a:spcBef>
                <a:spcPts val="1199"/>
              </a:spcBef>
              <a:tabLst>
                <a:tab algn="l" pos="0"/>
              </a:tabLst>
            </a:pPr>
            <a:r>
              <a:rPr b="1" lang="en-US" sz="2800" spc="-1" strike="noStrike">
                <a:solidFill>
                  <a:srgbClr val="000000"/>
                </a:solidFill>
                <a:latin typeface="Rockwell"/>
              </a:rPr>
              <a:t>“</a:t>
            </a:r>
            <a:r>
              <a:rPr b="1" i="1" lang="en-US" sz="2800" spc="-1" strike="noStrike">
                <a:solidFill>
                  <a:srgbClr val="000000"/>
                </a:solidFill>
                <a:latin typeface="Rockwell"/>
              </a:rPr>
              <a:t>The </a:t>
            </a:r>
            <a:r>
              <a:rPr b="1" i="1" lang="en-US" sz="2800" spc="-1" strike="noStrike" cap="small">
                <a:solidFill>
                  <a:srgbClr val="000000"/>
                </a:solidFill>
                <a:latin typeface="Rockwell"/>
              </a:rPr>
              <a:t>Lord</a:t>
            </a:r>
            <a:r>
              <a:rPr b="1" i="1" lang="en-US" sz="2800" spc="-1" strike="noStrike">
                <a:solidFill>
                  <a:srgbClr val="000000"/>
                </a:solidFill>
                <a:latin typeface="Rockwell"/>
              </a:rPr>
              <a:t> your God will raise up for you a prophet like me from among you, from your brothers—</a:t>
            </a:r>
            <a:r>
              <a:rPr b="1" i="1" lang="en-US" sz="2800" spc="-1" strike="noStrike">
                <a:solidFill>
                  <a:srgbClr val="0070c0"/>
                </a:solidFill>
                <a:latin typeface="Rockwell"/>
              </a:rPr>
              <a:t>it is to him you shall listen</a:t>
            </a:r>
            <a:r>
              <a:rPr b="1" i="1" lang="en-US" sz="2800" spc="-1" strike="noStrike">
                <a:solidFill>
                  <a:srgbClr val="000000"/>
                </a:solidFill>
                <a:latin typeface="Rockwell"/>
              </a:rPr>
              <a:t>.</a:t>
            </a:r>
            <a:r>
              <a:rPr b="1" lang="en-US" sz="2800" spc="-1" strike="noStrike">
                <a:solidFill>
                  <a:srgbClr val="000000"/>
                </a:solidFill>
                <a:latin typeface="Rockwell"/>
              </a:rPr>
              <a:t>” </a:t>
            </a:r>
            <a:r>
              <a:rPr b="1" lang="en-US" sz="2800" spc="-1" strike="noStrike">
                <a:solidFill>
                  <a:srgbClr val="c00000"/>
                </a:solidFill>
                <a:latin typeface="Rockwell"/>
              </a:rPr>
              <a:t>Deuteronomy 18:15 </a:t>
            </a:r>
            <a:endParaRPr b="0" lang="en-US" sz="2800" spc="-1" strike="noStrike">
              <a:solidFill>
                <a:srgbClr val="000000"/>
              </a:solidFill>
              <a:latin typeface="Rockwell"/>
            </a:endParaRPr>
          </a:p>
          <a:p>
            <a:pPr>
              <a:lnSpc>
                <a:spcPct val="90000"/>
              </a:lnSpc>
              <a:spcBef>
                <a:spcPts val="1199"/>
              </a:spcBef>
              <a:tabLst>
                <a:tab algn="l" pos="0"/>
              </a:tabLst>
            </a:pPr>
            <a:r>
              <a:rPr b="1" lang="en-US" sz="2800" spc="-1" strike="noStrike">
                <a:solidFill>
                  <a:srgbClr val="000000"/>
                </a:solidFill>
                <a:latin typeface="Rockwell"/>
              </a:rPr>
              <a:t>“</a:t>
            </a:r>
            <a:r>
              <a:rPr b="1" i="1" lang="en-US" sz="2800" spc="-1" strike="noStrike">
                <a:solidFill>
                  <a:srgbClr val="000000"/>
                </a:solidFill>
                <a:latin typeface="Rockwell"/>
              </a:rPr>
              <a:t>He considered the reproach of Christ greater wealth than the treasures of Egypt, </a:t>
            </a:r>
            <a:r>
              <a:rPr b="1" i="1" lang="en-US" sz="2800" spc="-1" strike="noStrike">
                <a:solidFill>
                  <a:srgbClr val="0070c0"/>
                </a:solidFill>
                <a:latin typeface="Rockwell"/>
              </a:rPr>
              <a:t>for he was looking to the reward</a:t>
            </a:r>
            <a:r>
              <a:rPr b="1" lang="en-US" sz="2800" spc="-1" strike="noStrike">
                <a:solidFill>
                  <a:srgbClr val="000000"/>
                </a:solidFill>
                <a:latin typeface="Rockwell"/>
              </a:rPr>
              <a:t>.” </a:t>
            </a:r>
            <a:endParaRPr b="0" lang="en-US" sz="2800" spc="-1" strike="noStrike">
              <a:solidFill>
                <a:srgbClr val="000000"/>
              </a:solidFill>
              <a:latin typeface="Rockwell"/>
            </a:endParaRPr>
          </a:p>
        </p:txBody>
      </p:sp>
    </p:spTree>
  </p:cSld>
  <mc:AlternateContent>
    <mc:Choice Requires="p14">
      <p:transition spd="slow" p14:dur="2000"/>
    </mc:Choice>
    <mc:Fallback>
      <p:transition spd="slow"/>
    </mc:Fallback>
  </mc:AlternateContent>
  <p:timing>
    <p:tnLst>
      <p:par>
        <p:cTn id="42" dur="indefinite" restart="never" nodeType="tmRoot">
          <p:childTnLst>
            <p:seq>
              <p:cTn id="43" dur="indefinite" nodeType="mainSeq">
                <p:childTnLst>
                  <p:par>
                    <p:cTn id="44" fill="hold">
                      <p:stCondLst>
                        <p:cond delay="indefinite"/>
                      </p:stCondLst>
                      <p:childTnLst>
                        <p:par>
                          <p:cTn id="45" fill="hold">
                            <p:stCondLst>
                              <p:cond delay="0"/>
                            </p:stCondLst>
                            <p:childTnLst>
                              <p:par>
                                <p:cTn id="46" nodeType="clickEffect" fill="hold" presetClass="entr" presetID="6" presetSubtype="16">
                                  <p:stCondLst>
                                    <p:cond delay="0"/>
                                  </p:stCondLst>
                                  <p:childTnLst>
                                    <p:set>
                                      <p:cBhvr>
                                        <p:cTn id="47" dur="1" fill="hold">
                                          <p:stCondLst>
                                            <p:cond delay="0"/>
                                          </p:stCondLst>
                                        </p:cTn>
                                        <p:tgtEl>
                                          <p:spTgt spid="396">
                                            <p:txEl>
                                              <p:pRg st="0" end="0"/>
                                            </p:txEl>
                                          </p:spTgt>
                                        </p:tgtEl>
                                        <p:attrNameLst>
                                          <p:attrName>style.visibility</p:attrName>
                                        </p:attrNameLst>
                                      </p:cBhvr>
                                      <p:to>
                                        <p:strVal val="visible"/>
                                      </p:to>
                                    </p:set>
                                    <p:animEffect filter="circle(in)" transition="in">
                                      <p:cBhvr additive="repl">
                                        <p:cTn id="48" dur="2000"/>
                                        <p:tgtEl>
                                          <p:spTgt spid="396">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nodeType="clickEffect" fill="hold" presetClass="entr" presetID="6" presetSubtype="16">
                                  <p:stCondLst>
                                    <p:cond delay="0"/>
                                  </p:stCondLst>
                                  <p:childTnLst>
                                    <p:set>
                                      <p:cBhvr>
                                        <p:cTn id="52" dur="1" fill="hold">
                                          <p:stCondLst>
                                            <p:cond delay="0"/>
                                          </p:stCondLst>
                                        </p:cTn>
                                        <p:tgtEl>
                                          <p:spTgt spid="396">
                                            <p:txEl>
                                              <p:pRg st="1" end="1"/>
                                            </p:txEl>
                                          </p:spTgt>
                                        </p:tgtEl>
                                        <p:attrNameLst>
                                          <p:attrName>style.visibility</p:attrName>
                                        </p:attrNameLst>
                                      </p:cBhvr>
                                      <p:to>
                                        <p:strVal val="visible"/>
                                      </p:to>
                                    </p:set>
                                    <p:animEffect filter="circle(in)" transition="in">
                                      <p:cBhvr additive="repl">
                                        <p:cTn id="53" dur="2000"/>
                                        <p:tgtEl>
                                          <p:spTgt spid="396">
                                            <p:txEl>
                                              <p:pRg st="1" end="1"/>
                                            </p:txEl>
                                          </p:spTgt>
                                        </p:tgtEl>
                                      </p:cBhvr>
                                    </p:animEffect>
                                  </p:childTnLst>
                                </p:cTn>
                              </p:par>
                            </p:childTnLst>
                          </p:cTn>
                        </p:par>
                      </p:childTnLst>
                    </p:cTn>
                  </p:par>
                  <p:par>
                    <p:cTn id="54" fill="hold">
                      <p:stCondLst>
                        <p:cond delay="indefinite"/>
                      </p:stCondLst>
                      <p:childTnLst>
                        <p:par>
                          <p:cTn id="55" fill="hold">
                            <p:stCondLst>
                              <p:cond delay="0"/>
                            </p:stCondLst>
                            <p:childTnLst>
                              <p:par>
                                <p:cTn id="56" nodeType="clickEffect" fill="hold" presetClass="entr" presetID="6" presetSubtype="16">
                                  <p:stCondLst>
                                    <p:cond delay="0"/>
                                  </p:stCondLst>
                                  <p:childTnLst>
                                    <p:set>
                                      <p:cBhvr>
                                        <p:cTn id="57" dur="1" fill="hold">
                                          <p:stCondLst>
                                            <p:cond delay="0"/>
                                          </p:stCondLst>
                                        </p:cTn>
                                        <p:tgtEl>
                                          <p:spTgt spid="396">
                                            <p:txEl>
                                              <p:pRg st="2" end="2"/>
                                            </p:txEl>
                                          </p:spTgt>
                                        </p:tgtEl>
                                        <p:attrNameLst>
                                          <p:attrName>style.visibility</p:attrName>
                                        </p:attrNameLst>
                                      </p:cBhvr>
                                      <p:to>
                                        <p:strVal val="visible"/>
                                      </p:to>
                                    </p:set>
                                    <p:animEffect filter="circle(in)" transition="in">
                                      <p:cBhvr additive="repl">
                                        <p:cTn id="58" dur="2000"/>
                                        <p:tgtEl>
                                          <p:spTgt spid="396">
                                            <p:txEl>
                                              <p:pRg st="2" end="2"/>
                                            </p:txEl>
                                          </p:spTgt>
                                        </p:tgtEl>
                                      </p:cBhvr>
                                    </p:animEffect>
                                  </p:childTnLst>
                                </p:cTn>
                              </p:par>
                            </p:childTnLst>
                          </p:cTn>
                        </p:par>
                      </p:childTnLst>
                    </p:cTn>
                  </p:par>
                  <p:par>
                    <p:cTn id="59" fill="hold">
                      <p:stCondLst>
                        <p:cond delay="indefinite"/>
                      </p:stCondLst>
                      <p:childTnLst>
                        <p:par>
                          <p:cTn id="60" fill="hold">
                            <p:stCondLst>
                              <p:cond delay="0"/>
                            </p:stCondLst>
                            <p:childTnLst>
                              <p:par>
                                <p:cTn id="61" nodeType="clickEffect" fill="hold" presetClass="entr" presetID="6" presetSubtype="16">
                                  <p:stCondLst>
                                    <p:cond delay="0"/>
                                  </p:stCondLst>
                                  <p:childTnLst>
                                    <p:set>
                                      <p:cBhvr>
                                        <p:cTn id="62" dur="1" fill="hold">
                                          <p:stCondLst>
                                            <p:cond delay="0"/>
                                          </p:stCondLst>
                                        </p:cTn>
                                        <p:tgtEl>
                                          <p:spTgt spid="396">
                                            <p:txEl>
                                              <p:pRg st="3" end="3"/>
                                            </p:txEl>
                                          </p:spTgt>
                                        </p:tgtEl>
                                        <p:attrNameLst>
                                          <p:attrName>style.visibility</p:attrName>
                                        </p:attrNameLst>
                                      </p:cBhvr>
                                      <p:to>
                                        <p:strVal val="visible"/>
                                      </p:to>
                                    </p:set>
                                    <p:animEffect filter="circle(in)" transition="in">
                                      <p:cBhvr additive="repl">
                                        <p:cTn id="63" dur="2000"/>
                                        <p:tgtEl>
                                          <p:spTgt spid="396">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7" name="Title 1"/>
          <p:cNvSpPr txBox="1"/>
          <p:nvPr/>
        </p:nvSpPr>
        <p:spPr>
          <a:xfrm>
            <a:off x="1069920" y="484560"/>
            <a:ext cx="10058040" cy="1608840"/>
          </a:xfrm>
          <a:prstGeom prst="rect">
            <a:avLst/>
          </a:prstGeom>
          <a:noFill/>
          <a:ln w="0">
            <a:noFill/>
          </a:ln>
        </p:spPr>
        <p:txBody>
          <a:bodyPr anchor="ctr">
            <a:normAutofit/>
          </a:bodyPr>
          <a:p>
            <a:pPr>
              <a:lnSpc>
                <a:spcPct val="90000"/>
              </a:lnSpc>
            </a:pPr>
            <a:r>
              <a:rPr b="1" lang="en-US" sz="3600" spc="-1" strike="noStrike" cap="all">
                <a:solidFill>
                  <a:srgbClr val="c00000"/>
                </a:solidFill>
                <a:latin typeface="Rockwell Condensed"/>
                <a:ea typeface="Calibri"/>
              </a:rPr>
              <a:t>II. Paul’s ministry was commended by the surpassing glory of the New Covenant </a:t>
            </a:r>
            <a:r>
              <a:rPr b="1" i="1" lang="en-US" sz="3600" spc="-1" strike="noStrike" cap="all">
                <a:solidFill>
                  <a:srgbClr val="c00000"/>
                </a:solidFill>
                <a:latin typeface="Rockwell Condensed"/>
                <a:ea typeface="Calibri"/>
              </a:rPr>
              <a:t>(verses 7-18)</a:t>
            </a:r>
            <a:endParaRPr b="0" lang="en-US" sz="3600" spc="-1" strike="noStrike">
              <a:solidFill>
                <a:srgbClr val="000000"/>
              </a:solidFill>
              <a:latin typeface="Rockwell"/>
            </a:endParaRPr>
          </a:p>
        </p:txBody>
      </p:sp>
      <p:sp>
        <p:nvSpPr>
          <p:cNvPr id="398" name="Content Placeholder 2"/>
          <p:cNvSpPr txBox="1"/>
          <p:nvPr/>
        </p:nvSpPr>
        <p:spPr>
          <a:xfrm>
            <a:off x="1069920" y="2121480"/>
            <a:ext cx="10058040" cy="3515400"/>
          </a:xfrm>
          <a:prstGeom prst="rect">
            <a:avLst/>
          </a:prstGeom>
          <a:noFill/>
          <a:ln w="0">
            <a:noFill/>
          </a:ln>
        </p:spPr>
        <p:txBody>
          <a:bodyPr>
            <a:noAutofit/>
          </a:bodyPr>
          <a:p>
            <a:pPr marL="514440" indent="-514080">
              <a:lnSpc>
                <a:spcPct val="90000"/>
              </a:lnSpc>
              <a:spcBef>
                <a:spcPts val="1199"/>
              </a:spcBef>
              <a:buClr>
                <a:srgbClr val="9e3611"/>
              </a:buClr>
              <a:buSzPct val="85000"/>
              <a:buFont typeface="Rockwell Condensed"/>
              <a:buAutoNum type="alphaUcPeriod"/>
            </a:pPr>
            <a:r>
              <a:rPr b="1" lang="en-US" sz="2800" spc="-1" strike="noStrike">
                <a:solidFill>
                  <a:srgbClr val="000000"/>
                </a:solidFill>
                <a:latin typeface="Rockwell"/>
              </a:rPr>
              <a:t>…</a:t>
            </a:r>
            <a:r>
              <a:rPr b="1" lang="en-US" sz="2800" spc="-1" strike="noStrike">
                <a:solidFill>
                  <a:srgbClr val="000000"/>
                </a:solidFill>
                <a:latin typeface="Rockwell"/>
              </a:rPr>
              <a:t>because of its </a:t>
            </a:r>
            <a:r>
              <a:rPr b="1" lang="en-US" sz="2800" spc="-1" strike="noStrike">
                <a:solidFill>
                  <a:srgbClr val="7030a0"/>
                </a:solidFill>
                <a:latin typeface="Rockwell"/>
              </a:rPr>
              <a:t>permanence</a:t>
            </a:r>
            <a:r>
              <a:rPr b="1" lang="en-US" sz="2800" spc="-1" strike="noStrike">
                <a:solidFill>
                  <a:srgbClr val="000000"/>
                </a:solidFill>
                <a:latin typeface="Rockwell"/>
              </a:rPr>
              <a:t> (</a:t>
            </a:r>
            <a:r>
              <a:rPr b="1" i="1" lang="en-US" sz="2800" spc="-1" strike="noStrike">
                <a:solidFill>
                  <a:srgbClr val="000000"/>
                </a:solidFill>
                <a:latin typeface="Rockwell"/>
              </a:rPr>
              <a:t>7-11</a:t>
            </a:r>
            <a:r>
              <a:rPr b="1" lang="en-US" sz="2800" spc="-1" strike="noStrike">
                <a:solidFill>
                  <a:srgbClr val="000000"/>
                </a:solidFill>
                <a:latin typeface="Rockwell"/>
              </a:rPr>
              <a:t>)</a:t>
            </a:r>
            <a:endParaRPr b="0" lang="en-US" sz="2800" spc="-1" strike="noStrike">
              <a:solidFill>
                <a:srgbClr val="000000"/>
              </a:solidFill>
              <a:latin typeface="Rockwell"/>
            </a:endParaRPr>
          </a:p>
          <a:p>
            <a:pPr>
              <a:lnSpc>
                <a:spcPct val="90000"/>
              </a:lnSpc>
              <a:spcBef>
                <a:spcPts val="1199"/>
              </a:spcBef>
              <a:tabLst>
                <a:tab algn="l" pos="0"/>
              </a:tabLst>
            </a:pPr>
            <a:r>
              <a:rPr b="1" lang="en-US" sz="2400" spc="-1" strike="noStrike">
                <a:solidFill>
                  <a:srgbClr val="ff0000"/>
                </a:solidFill>
                <a:latin typeface="Rockwell"/>
              </a:rPr>
              <a:t>7</a:t>
            </a:r>
            <a:r>
              <a:rPr b="1" lang="en-US" sz="2700" spc="-1" strike="noStrike">
                <a:solidFill>
                  <a:srgbClr val="000000"/>
                </a:solidFill>
                <a:latin typeface="Rockwell"/>
              </a:rPr>
              <a:t> </a:t>
            </a:r>
            <a:r>
              <a:rPr b="1" i="1" lang="en-US" sz="2700" spc="-1" strike="noStrike">
                <a:solidFill>
                  <a:srgbClr val="000000"/>
                </a:solidFill>
                <a:latin typeface="Rockwell"/>
              </a:rPr>
              <a:t>Now if </a:t>
            </a:r>
            <a:r>
              <a:rPr b="1" i="1" lang="en-US" sz="2700" spc="-1" strike="noStrike">
                <a:solidFill>
                  <a:srgbClr val="0070c0"/>
                </a:solidFill>
                <a:latin typeface="Rockwell"/>
              </a:rPr>
              <a:t>the ministry of death</a:t>
            </a:r>
            <a:r>
              <a:rPr b="1" i="1" lang="en-US" sz="2700" spc="-1" strike="noStrike">
                <a:solidFill>
                  <a:srgbClr val="000000"/>
                </a:solidFill>
                <a:latin typeface="Rockwell"/>
              </a:rPr>
              <a:t>, carved in letters on stone, </a:t>
            </a:r>
            <a:r>
              <a:rPr b="1" i="1" lang="en-US" sz="2700" spc="-1" strike="noStrike">
                <a:solidFill>
                  <a:srgbClr val="0070c0"/>
                </a:solidFill>
                <a:latin typeface="Rockwell"/>
              </a:rPr>
              <a:t>came with such glory that the Israelites could not gaze at Moses’ face because of its glory</a:t>
            </a:r>
            <a:r>
              <a:rPr b="1" i="1" lang="en-US" sz="2700" spc="-1" strike="noStrike">
                <a:solidFill>
                  <a:srgbClr val="000000"/>
                </a:solidFill>
                <a:latin typeface="Rockwell"/>
              </a:rPr>
              <a:t>, </a:t>
            </a:r>
            <a:r>
              <a:rPr b="1" i="1" lang="en-US" sz="2700" spc="-1" strike="noStrike">
                <a:solidFill>
                  <a:srgbClr val="0070c0"/>
                </a:solidFill>
                <a:latin typeface="Rockwell"/>
              </a:rPr>
              <a:t>which</a:t>
            </a:r>
            <a:r>
              <a:rPr b="1" i="1" lang="en-US" sz="2700" spc="-1" strike="noStrike">
                <a:solidFill>
                  <a:srgbClr val="000000"/>
                </a:solidFill>
                <a:latin typeface="Rockwell"/>
              </a:rPr>
              <a:t> </a:t>
            </a:r>
            <a:r>
              <a:rPr b="1" i="1" lang="en-US" sz="2700" spc="-1" strike="noStrike">
                <a:solidFill>
                  <a:srgbClr val="0070c0"/>
                </a:solidFill>
                <a:latin typeface="Rockwell"/>
              </a:rPr>
              <a:t>was being brought to an end</a:t>
            </a:r>
            <a:r>
              <a:rPr b="1" lang="en-US" sz="2700" spc="-1" strike="noStrike">
                <a:solidFill>
                  <a:srgbClr val="000000"/>
                </a:solidFill>
                <a:latin typeface="Rockwell"/>
              </a:rPr>
              <a:t>, </a:t>
            </a:r>
            <a:r>
              <a:rPr b="1" lang="en-US" sz="2400" spc="-1" strike="noStrike">
                <a:solidFill>
                  <a:srgbClr val="ff0000"/>
                </a:solidFill>
                <a:latin typeface="Rockwell"/>
              </a:rPr>
              <a:t>8</a:t>
            </a:r>
            <a:r>
              <a:rPr b="1" lang="en-US" sz="2700" spc="-1" strike="noStrike">
                <a:solidFill>
                  <a:srgbClr val="000000"/>
                </a:solidFill>
                <a:latin typeface="Rockwell"/>
              </a:rPr>
              <a:t> </a:t>
            </a:r>
            <a:r>
              <a:rPr b="1" i="1" lang="en-US" sz="2700" spc="-1" strike="noStrike">
                <a:solidFill>
                  <a:srgbClr val="000000"/>
                </a:solidFill>
                <a:latin typeface="Rockwell"/>
              </a:rPr>
              <a:t>will not the ministry of the Spirit have even more glory?</a:t>
            </a:r>
            <a:r>
              <a:rPr b="1" lang="en-US" sz="2700" spc="-1" strike="noStrike">
                <a:solidFill>
                  <a:srgbClr val="000000"/>
                </a:solidFill>
                <a:latin typeface="Rockwell"/>
              </a:rPr>
              <a:t> </a:t>
            </a:r>
            <a:r>
              <a:rPr b="1" lang="en-US" sz="2400" spc="-1" strike="noStrike">
                <a:solidFill>
                  <a:srgbClr val="ff0000"/>
                </a:solidFill>
                <a:latin typeface="Rockwell"/>
              </a:rPr>
              <a:t>9</a:t>
            </a:r>
            <a:r>
              <a:rPr b="1" lang="en-US" sz="2700" spc="-1" strike="noStrike">
                <a:solidFill>
                  <a:srgbClr val="000000"/>
                </a:solidFill>
                <a:latin typeface="Rockwell"/>
              </a:rPr>
              <a:t> </a:t>
            </a:r>
            <a:r>
              <a:rPr b="1" i="1" lang="en-US" sz="2700" spc="-1" strike="noStrike">
                <a:solidFill>
                  <a:srgbClr val="000000"/>
                </a:solidFill>
                <a:latin typeface="Rockwell"/>
              </a:rPr>
              <a:t>For if there was glory in the ministry of condemnation, the ministry of righteousness must far exceed it in glory</a:t>
            </a:r>
            <a:r>
              <a:rPr b="1" lang="en-US" sz="2700" spc="-1" strike="noStrike">
                <a:solidFill>
                  <a:srgbClr val="000000"/>
                </a:solidFill>
                <a:latin typeface="Rockwell"/>
              </a:rPr>
              <a:t>. </a:t>
            </a:r>
            <a:r>
              <a:rPr b="1" lang="en-US" sz="2400" spc="-1" strike="noStrike">
                <a:solidFill>
                  <a:srgbClr val="ff0000"/>
                </a:solidFill>
                <a:latin typeface="Rockwell"/>
              </a:rPr>
              <a:t>10</a:t>
            </a:r>
            <a:r>
              <a:rPr b="1" lang="en-US" sz="2700" spc="-1" strike="noStrike">
                <a:solidFill>
                  <a:srgbClr val="000000"/>
                </a:solidFill>
                <a:latin typeface="Rockwell"/>
              </a:rPr>
              <a:t> </a:t>
            </a:r>
            <a:r>
              <a:rPr b="1" i="1" lang="en-US" sz="2700" spc="-1" strike="noStrike">
                <a:solidFill>
                  <a:srgbClr val="000000"/>
                </a:solidFill>
                <a:latin typeface="Rockwell"/>
              </a:rPr>
              <a:t>Indeed, in this case, what once had glory has come to have no glory at all, because of the glory that surpasses it</a:t>
            </a:r>
            <a:r>
              <a:rPr b="1" lang="en-US" sz="2700" spc="-1" strike="noStrike">
                <a:solidFill>
                  <a:srgbClr val="000000"/>
                </a:solidFill>
                <a:latin typeface="Rockwell"/>
              </a:rPr>
              <a:t>. </a:t>
            </a:r>
            <a:r>
              <a:rPr b="1" lang="en-US" sz="2400" spc="-1" strike="noStrike">
                <a:solidFill>
                  <a:srgbClr val="ff0000"/>
                </a:solidFill>
                <a:latin typeface="Rockwell"/>
              </a:rPr>
              <a:t>11</a:t>
            </a:r>
            <a:r>
              <a:rPr b="1" lang="en-US" sz="2700" spc="-1" strike="noStrike">
                <a:solidFill>
                  <a:srgbClr val="000000"/>
                </a:solidFill>
                <a:latin typeface="Rockwell"/>
              </a:rPr>
              <a:t> </a:t>
            </a:r>
            <a:r>
              <a:rPr b="1" i="1" lang="en-US" sz="2700" spc="-1" strike="noStrike">
                <a:solidFill>
                  <a:srgbClr val="000000"/>
                </a:solidFill>
                <a:latin typeface="Rockwell"/>
              </a:rPr>
              <a:t>For if what was being brought to an end came with glory, much more will what is permanent have glory</a:t>
            </a:r>
            <a:endParaRPr b="0" lang="en-US" sz="2700" spc="-1" strike="noStrike">
              <a:solidFill>
                <a:srgbClr val="000000"/>
              </a:solidFill>
              <a:latin typeface="Rockwell"/>
            </a:endParaRPr>
          </a:p>
        </p:txBody>
      </p:sp>
    </p:spTree>
  </p:cSld>
  <mc:AlternateContent>
    <mc:Choice Requires="p14">
      <p:transition spd="slow" p14:dur="2000"/>
    </mc:Choice>
    <mc:Fallback>
      <p:transition spd="slow"/>
    </mc:Fallback>
  </mc:AlternateContent>
  <p:timing>
    <p:tnLst>
      <p:par>
        <p:cTn id="64" dur="indefinite" restart="never" nodeType="tmRoot">
          <p:childTnLst>
            <p:seq>
              <p:cTn id="65" dur="indefinite" nodeType="mainSeq">
                <p:childTnLst>
                  <p:par>
                    <p:cTn id="66" fill="hold">
                      <p:stCondLst>
                        <p:cond delay="0"/>
                      </p:stCondLst>
                      <p:childTnLst>
                        <p:par>
                          <p:cTn id="67" fill="hold">
                            <p:stCondLst>
                              <p:cond delay="0"/>
                            </p:stCondLst>
                            <p:childTnLst>
                              <p:par>
                                <p:cTn id="68" nodeType="afterEffect" fill="hold" presetClass="entr" presetID="6" presetSubtype="16">
                                  <p:stCondLst>
                                    <p:cond delay="0"/>
                                  </p:stCondLst>
                                  <p:childTnLst>
                                    <p:set>
                                      <p:cBhvr>
                                        <p:cTn id="69" dur="1" fill="hold">
                                          <p:stCondLst>
                                            <p:cond delay="0"/>
                                          </p:stCondLst>
                                        </p:cTn>
                                        <p:tgtEl>
                                          <p:spTgt spid="398">
                                            <p:txEl>
                                              <p:pRg st="1" end="1"/>
                                            </p:txEl>
                                          </p:spTgt>
                                        </p:tgtEl>
                                        <p:attrNameLst>
                                          <p:attrName>style.visibility</p:attrName>
                                        </p:attrNameLst>
                                      </p:cBhvr>
                                      <p:to>
                                        <p:strVal val="visible"/>
                                      </p:to>
                                    </p:set>
                                    <p:animEffect filter="circle(in)" transition="in">
                                      <p:cBhvr additive="repl">
                                        <p:cTn id="70" dur="2000"/>
                                        <p:tgtEl>
                                          <p:spTgt spid="398">
                                            <p:txEl>
                                              <p:pRg st="1" end="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Ion Boardroom</Template>
  <TotalTime>934</TotalTime>
  <Application>LibreOffice/7.1.4.2$MacOSX_X86_64 LibreOffice_project/a529a4fab45b75fefc5b6226684193eb000654f6</Application>
  <AppVersion>15.0000</AppVersion>
  <Words>3235</Words>
  <Paragraphs>90</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2020-03-26T18:56:14Z</dcterms:created>
  <dc:creator>User1</dc:creator>
  <dc:description/>
  <dc:language>en-US</dc:language>
  <cp:lastModifiedBy/>
  <dcterms:modified xsi:type="dcterms:W3CDTF">2021-06-20T07:40:25Z</dcterms:modified>
  <cp:revision>60</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i4>51</vt:i4>
  </property>
</Properties>
</file>