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8"/>
  </p:notesMasterIdLst>
  <p:sldIdLst>
    <p:sldId id="560" r:id="rId2"/>
    <p:sldId id="291" r:id="rId3"/>
    <p:sldId id="566" r:id="rId4"/>
    <p:sldId id="567" r:id="rId5"/>
    <p:sldId id="568" r:id="rId6"/>
    <p:sldId id="5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AB1B"/>
    <a:srgbClr val="E15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572ED-DCF0-4704-A939-7BED94815564}" type="datetimeFigureOut">
              <a:rPr lang="en-US" smtClean="0"/>
              <a:t>3/8/21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2D89D-B35A-48BA-B643-15CC34A4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0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21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77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99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33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49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50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84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47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5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6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DFAD5F9-A63A-4A59-A734-6A332050D203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63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D5F9-A63A-4A59-A734-6A332050D203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55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A5EDCB-0190-4CEF-829D-61BE498C7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7464" y="0"/>
            <a:ext cx="8637073" cy="829129"/>
          </a:xfrm>
        </p:spPr>
        <p:txBody>
          <a:bodyPr>
            <a:normAutofit/>
          </a:bodyPr>
          <a:lstStyle/>
          <a:p>
            <a:r>
              <a:rPr lang="en-US" sz="4800" b="1" dirty="0"/>
              <a:t>Let Us Build Carefully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3CA2983-FAF1-46AF-951C-0416CF6BD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7464" y="5880379"/>
            <a:ext cx="8637072" cy="97762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1 Corinthians 3:10-17</a:t>
            </a:r>
          </a:p>
        </p:txBody>
      </p:sp>
    </p:spTree>
    <p:extLst>
      <p:ext uri="{BB962C8B-B14F-4D97-AF65-F5344CB8AC3E}">
        <p14:creationId xmlns:p14="http://schemas.microsoft.com/office/powerpoint/2010/main" val="123139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04D8-2D32-4F02-AC82-D768737DF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I. </a:t>
            </a:r>
            <a:r>
              <a:rPr lang="en-US" b="1" dirty="0">
                <a:effectLst/>
                <a:ea typeface="Calibri" panose="020F0502020204030204" pitchFamily="34" charset="0"/>
              </a:rPr>
              <a:t>Let us build carefully by relying upon the grace of God </a:t>
            </a:r>
            <a:r>
              <a:rPr lang="en-US" b="1" i="1" dirty="0">
                <a:effectLst/>
                <a:ea typeface="Calibri" panose="020F0502020204030204" pitchFamily="34" charset="0"/>
              </a:rPr>
              <a:t>(verses 10-11)</a:t>
            </a:r>
            <a:endParaRPr lang="en-US" sz="48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FFDCD-9A35-4A1A-866A-24B48478D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10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 </a:t>
            </a:r>
            <a:r>
              <a:rPr lang="en-US" sz="2800" b="1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According to the grace of God given to me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like a skilled master builder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 </a:t>
            </a:r>
            <a:r>
              <a:rPr lang="en-US" sz="2800" b="1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I laid a foundation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, and someone else is building upon it. Let each one take care how he builds upon it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11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 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For no one can lay a foundation other than that which is laid, </a:t>
            </a:r>
            <a:r>
              <a:rPr lang="en-US" sz="2800" b="1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which is Jesus Christ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8517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04D8-2D32-4F02-AC82-D768737DF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I. </a:t>
            </a:r>
            <a:r>
              <a:rPr lang="en-US" b="1" dirty="0">
                <a:effectLst/>
                <a:ea typeface="Calibri" panose="020F0502020204030204" pitchFamily="34" charset="0"/>
              </a:rPr>
              <a:t>Let us build carefully by relying upon the grace of God </a:t>
            </a:r>
            <a:r>
              <a:rPr lang="en-US" b="1" i="1" dirty="0">
                <a:effectLst/>
                <a:ea typeface="Calibri" panose="020F0502020204030204" pitchFamily="34" charset="0"/>
              </a:rPr>
              <a:t>(verses 10-11)</a:t>
            </a:r>
            <a:endParaRPr lang="en-US" sz="48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FFDCD-9A35-4A1A-866A-24B48478D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10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 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According to the grace of God given to me, like a skilled master builder I laid a foundation, and </a:t>
            </a:r>
            <a:r>
              <a:rPr lang="en-US" sz="2800" b="1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someone else is building upon it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. </a:t>
            </a:r>
            <a:r>
              <a:rPr lang="en-US" sz="2800" b="1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Let each one take care how he builds upon it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11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 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For no one can lay a foundation other than that which is laid, which is Jesus Christ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31226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04D8-2D32-4F02-AC82-D768737DF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59674"/>
            <a:ext cx="9603275" cy="104923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II. </a:t>
            </a:r>
            <a:r>
              <a:rPr lang="en-US" b="1" dirty="0">
                <a:effectLst/>
                <a:ea typeface="Calibri" panose="020F0502020204030204" pitchFamily="34" charset="0"/>
              </a:rPr>
              <a:t>Let us build carefully by using materials fit for an eternal work </a:t>
            </a:r>
            <a:r>
              <a:rPr lang="en-US" b="1" i="1" dirty="0">
                <a:effectLst/>
                <a:ea typeface="Calibri" panose="020F0502020204030204" pitchFamily="34" charset="0"/>
              </a:rPr>
              <a:t>(verses 12-15)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FFDCD-9A35-4A1A-866A-24B48478D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12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 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Now if anyone builds on the foundation with gold, silver, precious stones, wood, hay, straw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— </a:t>
            </a:r>
            <a:r>
              <a:rPr lang="en-US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13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 </a:t>
            </a:r>
            <a:r>
              <a:rPr lang="en-US" sz="2800" b="1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each one’s work will become manifest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, for </a:t>
            </a:r>
            <a:r>
              <a:rPr lang="en-US" sz="2800" b="1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the Day will disclose it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, because </a:t>
            </a:r>
            <a:r>
              <a:rPr lang="en-US" sz="2800" b="1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it will be revealed by fire, and the fire will test what sort of work each one has done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9403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04D8-2D32-4F02-AC82-D768737DF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59674"/>
            <a:ext cx="9603275" cy="104923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II. </a:t>
            </a:r>
            <a:r>
              <a:rPr lang="en-US" b="1" dirty="0">
                <a:effectLst/>
                <a:ea typeface="Calibri" panose="020F0502020204030204" pitchFamily="34" charset="0"/>
              </a:rPr>
              <a:t>Let us build carefully by using materials fit for an eternal work </a:t>
            </a:r>
            <a:r>
              <a:rPr lang="en-US" b="1" i="1" dirty="0">
                <a:effectLst/>
                <a:ea typeface="Calibri" panose="020F0502020204030204" pitchFamily="34" charset="0"/>
              </a:rPr>
              <a:t>(verses 12-15)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FFDCD-9A35-4A1A-866A-24B48478D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14</a:t>
            </a:r>
            <a:r>
              <a:rPr lang="en-US" sz="2800" b="1" dirty="0"/>
              <a:t> </a:t>
            </a:r>
            <a:r>
              <a:rPr lang="en-US" sz="2800" b="1" i="1" dirty="0"/>
              <a:t>If the work that anyone has built on the foundation survives, he will receive a reward</a:t>
            </a:r>
            <a:r>
              <a:rPr lang="en-US" sz="2800" b="1" dirty="0"/>
              <a:t>. </a:t>
            </a:r>
            <a:r>
              <a:rPr lang="en-US" sz="2400" b="1" dirty="0">
                <a:solidFill>
                  <a:srgbClr val="FF0000"/>
                </a:solidFill>
              </a:rPr>
              <a:t>15</a:t>
            </a:r>
            <a:r>
              <a:rPr lang="en-US" sz="2800" b="1" dirty="0"/>
              <a:t> </a:t>
            </a:r>
            <a:r>
              <a:rPr lang="en-US" sz="2800" b="1" i="1" dirty="0"/>
              <a:t>If anyone’s work is burned up, he will suffer loss, though he himself will be saved, but only as through fire</a:t>
            </a:r>
            <a:r>
              <a:rPr lang="en-US" sz="2800" b="1" dirty="0"/>
              <a:t>. </a:t>
            </a: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Set your minds on things that are above, not on things that are on earth.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Colossians 3:2</a:t>
            </a:r>
            <a:endParaRPr lang="en-US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76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04D8-2D32-4F02-AC82-D768737DF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23"/>
            <a:ext cx="9603275" cy="104923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III. </a:t>
            </a:r>
            <a:r>
              <a:rPr lang="en-US" b="1" dirty="0">
                <a:effectLst/>
                <a:ea typeface="Calibri" panose="020F0502020204030204" pitchFamily="34" charset="0"/>
              </a:rPr>
              <a:t>Let us build carefully by remembering that our work is to build a dwelling place for God </a:t>
            </a:r>
            <a:r>
              <a:rPr lang="en-US" b="1" i="1" dirty="0">
                <a:effectLst/>
                <a:ea typeface="Calibri" panose="020F0502020204030204" pitchFamily="34" charset="0"/>
              </a:rPr>
              <a:t>(verses 16-17)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FFDCD-9A35-4A1A-866A-24B48478D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0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16</a:t>
            </a:r>
            <a:r>
              <a:rPr lang="en-US" sz="2800" b="1" dirty="0"/>
              <a:t> </a:t>
            </a:r>
            <a:r>
              <a:rPr lang="en-US" sz="2800" b="1" i="1" dirty="0"/>
              <a:t>Do you not know that </a:t>
            </a:r>
            <a:r>
              <a:rPr lang="en-US" sz="2800" b="1" i="1" dirty="0">
                <a:solidFill>
                  <a:srgbClr val="0070C0"/>
                </a:solidFill>
              </a:rPr>
              <a:t>you are God’s temple </a:t>
            </a:r>
            <a:r>
              <a:rPr lang="en-US" sz="2800" b="1" i="1" dirty="0"/>
              <a:t>and that </a:t>
            </a:r>
            <a:r>
              <a:rPr lang="en-US" sz="2800" b="1" i="1" dirty="0">
                <a:solidFill>
                  <a:srgbClr val="0070C0"/>
                </a:solidFill>
              </a:rPr>
              <a:t>God’s Spirit dwells in you</a:t>
            </a:r>
            <a:r>
              <a:rPr lang="en-US" sz="2800" b="1" dirty="0"/>
              <a:t>? </a:t>
            </a:r>
            <a:r>
              <a:rPr lang="en-US" sz="2400" b="1" dirty="0">
                <a:solidFill>
                  <a:srgbClr val="FF0000"/>
                </a:solidFill>
              </a:rPr>
              <a:t>17</a:t>
            </a:r>
            <a:r>
              <a:rPr lang="en-US" sz="2800" b="1" dirty="0"/>
              <a:t> </a:t>
            </a:r>
            <a:r>
              <a:rPr lang="en-US" sz="2800" b="1" i="1" dirty="0"/>
              <a:t>If anyone destroys God’s temple, God will destroy him. For </a:t>
            </a:r>
            <a:r>
              <a:rPr lang="en-US" sz="2800" b="1" i="1" dirty="0">
                <a:solidFill>
                  <a:srgbClr val="0070C0"/>
                </a:solidFill>
              </a:rPr>
              <a:t>God’s temple is holy</a:t>
            </a:r>
            <a:r>
              <a:rPr lang="en-US" sz="2800" b="1" i="1" dirty="0"/>
              <a:t>, and </a:t>
            </a:r>
            <a:r>
              <a:rPr lang="en-US" sz="2800" b="1" i="1" dirty="0">
                <a:solidFill>
                  <a:srgbClr val="0070C0"/>
                </a:solidFill>
              </a:rPr>
              <a:t>you are that temple</a:t>
            </a:r>
            <a:r>
              <a:rPr lang="en-US" sz="2800" b="1" dirty="0"/>
              <a:t>. </a:t>
            </a: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If anyone loves me, he will keep my word, and my Father will love him, and we </a:t>
            </a:r>
            <a:r>
              <a:rPr lang="en-US" sz="2800" b="1" i="1" dirty="0">
                <a:solidFill>
                  <a:srgbClr val="0070C0"/>
                </a:solidFill>
              </a:rPr>
              <a:t>will come to him and make our home with him</a:t>
            </a:r>
            <a:r>
              <a:rPr lang="en-US" sz="2800" b="1" dirty="0"/>
              <a:t>.” </a:t>
            </a:r>
            <a:r>
              <a:rPr lang="en-US" sz="2800" b="1" dirty="0">
                <a:solidFill>
                  <a:srgbClr val="C00000"/>
                </a:solidFill>
              </a:rPr>
              <a:t>John 14:23</a:t>
            </a:r>
            <a:endParaRPr lang="en-US" sz="9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55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1623</TotalTime>
  <Words>420</Words>
  <Application>Microsoft Macintosh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Gallery</vt:lpstr>
      <vt:lpstr>Let Us Build Carefully</vt:lpstr>
      <vt:lpstr>I. Let us build carefully by relying upon the grace of God (verses 10-11)</vt:lpstr>
      <vt:lpstr>I. Let us build carefully by relying upon the grace of God (verses 10-11)</vt:lpstr>
      <vt:lpstr>II. Let us build carefully by using materials fit for an eternal work (verses 12-15)</vt:lpstr>
      <vt:lpstr>II. Let us build carefully by using materials fit for an eternal work (verses 12-15)</vt:lpstr>
      <vt:lpstr>III. Let us build carefully by remembering that our work is to build a dwelling place for God (verses 16-17)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Dorian Mullings</cp:lastModifiedBy>
  <cp:revision>94</cp:revision>
  <dcterms:created xsi:type="dcterms:W3CDTF">2020-03-26T18:56:14Z</dcterms:created>
  <dcterms:modified xsi:type="dcterms:W3CDTF">2021-03-08T10:13:27Z</dcterms:modified>
</cp:coreProperties>
</file>