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0" r:id="rId1"/>
  </p:sldMasterIdLst>
  <p:notesMasterIdLst>
    <p:notesMasterId r:id="rId20"/>
  </p:notesMasterIdLst>
  <p:sldIdLst>
    <p:sldId id="256" r:id="rId2"/>
    <p:sldId id="273" r:id="rId3"/>
    <p:sldId id="262" r:id="rId4"/>
    <p:sldId id="258" r:id="rId5"/>
    <p:sldId id="274" r:id="rId6"/>
    <p:sldId id="275" r:id="rId7"/>
    <p:sldId id="276" r:id="rId8"/>
    <p:sldId id="277" r:id="rId9"/>
    <p:sldId id="278" r:id="rId10"/>
    <p:sldId id="259" r:id="rId11"/>
    <p:sldId id="279" r:id="rId12"/>
    <p:sldId id="280" r:id="rId13"/>
    <p:sldId id="281" r:id="rId14"/>
    <p:sldId id="260" r:id="rId15"/>
    <p:sldId id="282" r:id="rId16"/>
    <p:sldId id="272" r:id="rId17"/>
    <p:sldId id="283" r:id="rId18"/>
    <p:sldId id="284" r:id="rId1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0000"/>
    <a:srgbClr val="E15E0D"/>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991" autoAdjust="0"/>
    <p:restoredTop sz="94660"/>
  </p:normalViewPr>
  <p:slideViewPr>
    <p:cSldViewPr snapToGrid="0">
      <p:cViewPr varScale="1">
        <p:scale>
          <a:sx n="131" d="100"/>
          <a:sy n="131" d="100"/>
        </p:scale>
        <p:origin x="288" y="1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21572ED-DCF0-4704-A939-7BED94815564}" type="datetimeFigureOut">
              <a:rPr lang="en-US" smtClean="0"/>
              <a:t>6/28/20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C12D89D-B35A-48BA-B643-15CC34A44E46}" type="slidenum">
              <a:rPr lang="en-US" smtClean="0"/>
              <a:t>‹#›</a:t>
            </a:fld>
            <a:endParaRPr lang="en-US"/>
          </a:p>
        </p:txBody>
      </p:sp>
    </p:spTree>
    <p:extLst>
      <p:ext uri="{BB962C8B-B14F-4D97-AF65-F5344CB8AC3E}">
        <p14:creationId xmlns:p14="http://schemas.microsoft.com/office/powerpoint/2010/main" val="112410530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grpSp>
        <p:nvGrpSpPr>
          <p:cNvPr id="89" name="Group 88"/>
          <p:cNvGrpSpPr/>
          <p:nvPr/>
        </p:nvGrpSpPr>
        <p:grpSpPr>
          <a:xfrm>
            <a:off x="-329674" y="-59376"/>
            <a:ext cx="12515851" cy="6923798"/>
            <a:chOff x="-329674" y="-51881"/>
            <a:chExt cx="12515851" cy="6923798"/>
          </a:xfrm>
        </p:grpSpPr>
        <p:sp>
          <p:nvSpPr>
            <p:cNvPr id="90" name="Freeform 5"/>
            <p:cNvSpPr/>
            <p:nvPr/>
          </p:nvSpPr>
          <p:spPr bwMode="auto">
            <a:xfrm>
              <a:off x="-329674" y="1298404"/>
              <a:ext cx="9702800" cy="5573512"/>
            </a:xfrm>
            <a:custGeom>
              <a:avLst/>
              <a:gdLst/>
              <a:ahLst/>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6"/>
            <p:cNvSpPr/>
            <p:nvPr/>
          </p:nvSpPr>
          <p:spPr bwMode="auto">
            <a:xfrm>
              <a:off x="670451" y="2018236"/>
              <a:ext cx="7373938" cy="4848892"/>
            </a:xfrm>
            <a:custGeom>
              <a:avLst/>
              <a:gdLst/>
              <a:ahLst/>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7"/>
            <p:cNvSpPr/>
            <p:nvPr/>
          </p:nvSpPr>
          <p:spPr bwMode="auto">
            <a:xfrm>
              <a:off x="251351" y="1788400"/>
              <a:ext cx="8035925" cy="5083516"/>
            </a:xfrm>
            <a:custGeom>
              <a:avLst/>
              <a:gdLst/>
              <a:ahLst/>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3" name="Freeform 8"/>
            <p:cNvSpPr/>
            <p:nvPr/>
          </p:nvSpPr>
          <p:spPr bwMode="auto">
            <a:xfrm>
              <a:off x="-1061" y="549842"/>
              <a:ext cx="10334625" cy="6322075"/>
            </a:xfrm>
            <a:custGeom>
              <a:avLst/>
              <a:gdLst/>
              <a:ahLst/>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9"/>
            <p:cNvSpPr/>
            <p:nvPr/>
          </p:nvSpPr>
          <p:spPr bwMode="auto">
            <a:xfrm>
              <a:off x="3701" y="6186246"/>
              <a:ext cx="504825" cy="681527"/>
            </a:xfrm>
            <a:custGeom>
              <a:avLst/>
              <a:gdLst/>
              <a:ahLst/>
              <a:cxnLst/>
              <a:rect l="0" t="0" r="r" b="b"/>
              <a:pathLst>
                <a:path w="106" h="143">
                  <a:moveTo>
                    <a:pt x="0" y="0"/>
                  </a:moveTo>
                  <a:cubicBezTo>
                    <a:pt x="35" y="54"/>
                    <a:pt x="70" y="101"/>
                    <a:pt x="106" y="143"/>
                  </a:cubicBezTo>
                </a:path>
              </a:pathLst>
            </a:custGeom>
            <a:noFill/>
            <a:ln w="4763"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10"/>
            <p:cNvSpPr/>
            <p:nvPr/>
          </p:nvSpPr>
          <p:spPr bwMode="auto">
            <a:xfrm>
              <a:off x="-1061" y="-51881"/>
              <a:ext cx="11091863" cy="6923796"/>
            </a:xfrm>
            <a:custGeom>
              <a:avLst/>
              <a:gdLst/>
              <a:ahLst/>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11"/>
            <p:cNvSpPr/>
            <p:nvPr/>
          </p:nvSpPr>
          <p:spPr bwMode="auto">
            <a:xfrm>
              <a:off x="5426601" y="5579"/>
              <a:ext cx="5788025" cy="6847184"/>
            </a:xfrm>
            <a:custGeom>
              <a:avLst/>
              <a:gdLst/>
              <a:ahLst/>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7" name="Freeform 12"/>
            <p:cNvSpPr/>
            <p:nvPr/>
          </p:nvSpPr>
          <p:spPr bwMode="auto">
            <a:xfrm>
              <a:off x="-1061" y="5579"/>
              <a:ext cx="1057275" cy="614491"/>
            </a:xfrm>
            <a:custGeom>
              <a:avLst/>
              <a:gdLst/>
              <a:ahLst/>
              <a:cxnLst/>
              <a:rect l="0" t="0" r="r" b="b"/>
              <a:pathLst>
                <a:path w="222" h="129">
                  <a:moveTo>
                    <a:pt x="222" y="0"/>
                  </a:moveTo>
                  <a:cubicBezTo>
                    <a:pt x="152" y="35"/>
                    <a:pt x="76" y="78"/>
                    <a:pt x="0" y="12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8" name="Freeform 13"/>
            <p:cNvSpPr/>
            <p:nvPr/>
          </p:nvSpPr>
          <p:spPr bwMode="auto">
            <a:xfrm>
              <a:off x="5821889" y="5579"/>
              <a:ext cx="5588000" cy="6866337"/>
            </a:xfrm>
            <a:custGeom>
              <a:avLst/>
              <a:gdLst/>
              <a:ahLst/>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9" name="Freeform 14"/>
            <p:cNvSpPr/>
            <p:nvPr/>
          </p:nvSpPr>
          <p:spPr bwMode="auto">
            <a:xfrm>
              <a:off x="3701" y="790"/>
              <a:ext cx="595313" cy="352734"/>
            </a:xfrm>
            <a:custGeom>
              <a:avLst/>
              <a:gdLst/>
              <a:ahLst/>
              <a:cxnLst/>
              <a:rect l="0" t="0" r="r" b="b"/>
              <a:pathLst>
                <a:path w="125" h="74">
                  <a:moveTo>
                    <a:pt x="125" y="0"/>
                  </a:moveTo>
                  <a:cubicBezTo>
                    <a:pt x="85" y="22"/>
                    <a:pt x="43" y="47"/>
                    <a:pt x="0" y="74"/>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00" name="Freeform 15"/>
            <p:cNvSpPr/>
            <p:nvPr/>
          </p:nvSpPr>
          <p:spPr bwMode="auto">
            <a:xfrm>
              <a:off x="6012389" y="5579"/>
              <a:ext cx="5497513" cy="6866337"/>
            </a:xfrm>
            <a:custGeom>
              <a:avLst/>
              <a:gdLst/>
              <a:ahLst/>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101" name="Freeform 16"/>
            <p:cNvSpPr/>
            <p:nvPr/>
          </p:nvSpPr>
          <p:spPr bwMode="auto">
            <a:xfrm>
              <a:off x="-1061" y="5579"/>
              <a:ext cx="357188" cy="213875"/>
            </a:xfrm>
            <a:custGeom>
              <a:avLst/>
              <a:gdLst/>
              <a:ahLst/>
              <a:cxnLst/>
              <a:rect l="0" t="0" r="r" b="b"/>
              <a:pathLst>
                <a:path w="75" h="45">
                  <a:moveTo>
                    <a:pt x="75" y="0"/>
                  </a:moveTo>
                  <a:cubicBezTo>
                    <a:pt x="50" y="14"/>
                    <a:pt x="25" y="29"/>
                    <a:pt x="0" y="45"/>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102" name="Freeform 17"/>
            <p:cNvSpPr/>
            <p:nvPr/>
          </p:nvSpPr>
          <p:spPr bwMode="auto">
            <a:xfrm>
              <a:off x="6210826" y="790"/>
              <a:ext cx="5522913" cy="6871126"/>
            </a:xfrm>
            <a:custGeom>
              <a:avLst/>
              <a:gdLst/>
              <a:ahLst/>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3" name="Freeform 18"/>
            <p:cNvSpPr/>
            <p:nvPr/>
          </p:nvSpPr>
          <p:spPr bwMode="auto">
            <a:xfrm>
              <a:off x="6463239" y="5579"/>
              <a:ext cx="5413375" cy="6866337"/>
            </a:xfrm>
            <a:custGeom>
              <a:avLst/>
              <a:gdLst/>
              <a:ahLst/>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4" name="Freeform 19"/>
            <p:cNvSpPr/>
            <p:nvPr/>
          </p:nvSpPr>
          <p:spPr bwMode="auto">
            <a:xfrm>
              <a:off x="6877576" y="5579"/>
              <a:ext cx="5037138" cy="6861550"/>
            </a:xfrm>
            <a:custGeom>
              <a:avLst/>
              <a:gdLst/>
              <a:ahLst/>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5" name="Freeform 20"/>
            <p:cNvSpPr/>
            <p:nvPr/>
          </p:nvSpPr>
          <p:spPr bwMode="auto">
            <a:xfrm>
              <a:off x="8768289" y="5579"/>
              <a:ext cx="3417888" cy="2742066"/>
            </a:xfrm>
            <a:custGeom>
              <a:avLst/>
              <a:gdLst/>
              <a:ahLst/>
              <a:cxnLst/>
              <a:rect l="0" t="0" r="r" b="b"/>
              <a:pathLst>
                <a:path w="718" h="575">
                  <a:moveTo>
                    <a:pt x="718" y="575"/>
                  </a:moveTo>
                  <a:cubicBezTo>
                    <a:pt x="500" y="360"/>
                    <a:pt x="260" y="163"/>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6" name="Freeform 21"/>
            <p:cNvSpPr/>
            <p:nvPr/>
          </p:nvSpPr>
          <p:spPr bwMode="auto">
            <a:xfrm>
              <a:off x="9235014" y="10367"/>
              <a:ext cx="2951163" cy="2555325"/>
            </a:xfrm>
            <a:custGeom>
              <a:avLst/>
              <a:gdLst/>
              <a:ahLst/>
              <a:cxnLst/>
              <a:rect l="0" t="0" r="r" b="b"/>
              <a:pathLst>
                <a:path w="620" h="536">
                  <a:moveTo>
                    <a:pt x="620" y="536"/>
                  </a:moveTo>
                  <a:cubicBezTo>
                    <a:pt x="404" y="314"/>
                    <a:pt x="196" y="13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7" name="Freeform 22"/>
            <p:cNvSpPr/>
            <p:nvPr/>
          </p:nvSpPr>
          <p:spPr bwMode="auto">
            <a:xfrm>
              <a:off x="10020826" y="5579"/>
              <a:ext cx="2165350" cy="1358265"/>
            </a:xfrm>
            <a:custGeom>
              <a:avLst/>
              <a:gdLst/>
              <a:ahLst/>
              <a:cxnLst/>
              <a:rect l="0" t="0" r="r" b="b"/>
              <a:pathLst>
                <a:path w="455" h="285">
                  <a:moveTo>
                    <a:pt x="0" y="0"/>
                  </a:moveTo>
                  <a:cubicBezTo>
                    <a:pt x="153" y="85"/>
                    <a:pt x="308" y="180"/>
                    <a:pt x="455" y="285"/>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08" name="Freeform 23"/>
            <p:cNvSpPr/>
            <p:nvPr/>
          </p:nvSpPr>
          <p:spPr bwMode="auto">
            <a:xfrm>
              <a:off x="11290826" y="5579"/>
              <a:ext cx="895350" cy="534687"/>
            </a:xfrm>
            <a:custGeom>
              <a:avLst/>
              <a:gdLst/>
              <a:ahLst/>
              <a:cxnLst/>
              <a:rect l="0" t="0" r="r" b="b"/>
              <a:pathLst>
                <a:path w="188" h="112">
                  <a:moveTo>
                    <a:pt x="0" y="0"/>
                  </a:moveTo>
                  <a:cubicBezTo>
                    <a:pt x="63" y="36"/>
                    <a:pt x="126" y="73"/>
                    <a:pt x="188" y="112"/>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9" name="Group 8"/>
          <p:cNvGrpSpPr/>
          <p:nvPr/>
        </p:nvGrpSpPr>
        <p:grpSpPr>
          <a:xfrm>
            <a:off x="1669293" y="1186483"/>
            <a:ext cx="8848345" cy="4477933"/>
            <a:chOff x="1669293" y="1186483"/>
            <a:chExt cx="8848345" cy="4477933"/>
          </a:xfrm>
        </p:grpSpPr>
        <p:sp>
          <p:nvSpPr>
            <p:cNvPr id="39" name="Rectangle 38"/>
            <p:cNvSpPr/>
            <p:nvPr/>
          </p:nvSpPr>
          <p:spPr>
            <a:xfrm>
              <a:off x="1674042" y="1186483"/>
              <a:ext cx="8843596" cy="7161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0" name="Isosceles Triangle 39"/>
            <p:cNvSpPr/>
            <p:nvPr/>
          </p:nvSpPr>
          <p:spPr>
            <a:xfrm rot="10800000">
              <a:off x="5892384" y="5313353"/>
              <a:ext cx="407233" cy="35106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1" name="Rectangle 40"/>
            <p:cNvSpPr/>
            <p:nvPr/>
          </p:nvSpPr>
          <p:spPr>
            <a:xfrm>
              <a:off x="1669293" y="1991156"/>
              <a:ext cx="8845667" cy="332219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ctrTitle"/>
          </p:nvPr>
        </p:nvSpPr>
        <p:spPr>
          <a:xfrm>
            <a:off x="1759236" y="2075504"/>
            <a:ext cx="8679915" cy="1748729"/>
          </a:xfrm>
        </p:spPr>
        <p:txBody>
          <a:bodyPr bIns="0" anchor="b">
            <a:normAutofit/>
          </a:bodyPr>
          <a:lstStyle>
            <a:lvl1pPr algn="ctr">
              <a:lnSpc>
                <a:spcPct val="80000"/>
              </a:lnSpc>
              <a:defRPr sz="5400" spc="-150">
                <a:solidFill>
                  <a:srgbClr val="FFFEFF"/>
                </a:solidFill>
              </a:defRPr>
            </a:lvl1pPr>
          </a:lstStyle>
          <a:p>
            <a:r>
              <a:rPr lang="en-US"/>
              <a:t>Click to edit Master title style</a:t>
            </a:r>
            <a:endParaRPr lang="en-US" dirty="0"/>
          </a:p>
        </p:txBody>
      </p:sp>
      <p:sp>
        <p:nvSpPr>
          <p:cNvPr id="3" name="Subtitle 2"/>
          <p:cNvSpPr>
            <a:spLocks noGrp="1"/>
          </p:cNvSpPr>
          <p:nvPr>
            <p:ph type="subTitle" idx="1"/>
          </p:nvPr>
        </p:nvSpPr>
        <p:spPr>
          <a:xfrm>
            <a:off x="1759237" y="3906266"/>
            <a:ext cx="8673427" cy="1322587"/>
          </a:xfrm>
        </p:spPr>
        <p:txBody>
          <a:bodyPr tIns="0">
            <a:normAutofit/>
          </a:bodyPr>
          <a:lstStyle>
            <a:lvl1pPr marL="0" indent="0" algn="ctr">
              <a:lnSpc>
                <a:spcPct val="100000"/>
              </a:lnSpc>
              <a:buNone/>
              <a:defRPr sz="1800" b="0">
                <a:solidFill>
                  <a:srgbClr val="FFFEFF"/>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804672" y="320040"/>
            <a:ext cx="3657600" cy="320040"/>
          </a:xfrm>
        </p:spPr>
        <p:txBody>
          <a:bodyPr vert="horz" lIns="91440" tIns="45720" rIns="91440" bIns="45720" rtlCol="0" anchor="ctr"/>
          <a:lstStyle>
            <a:lvl1pPr>
              <a:defRPr lang="en-US"/>
            </a:lvl1pPr>
          </a:lstStyle>
          <a:p>
            <a:fld id="{04B24C88-EE01-4454-8F1F-D7D658E89B39}" type="datetimeFigureOut">
              <a:rPr lang="en-US" smtClean="0"/>
              <a:t>6/28/20</a:t>
            </a:fld>
            <a:endParaRPr lang="en-US"/>
          </a:p>
        </p:txBody>
      </p:sp>
      <p:sp>
        <p:nvSpPr>
          <p:cNvPr id="5" name="Footer Placeholder 4"/>
          <p:cNvSpPr>
            <a:spLocks noGrp="1"/>
          </p:cNvSpPr>
          <p:nvPr>
            <p:ph type="ftr" sz="quarter" idx="11"/>
          </p:nvPr>
        </p:nvSpPr>
        <p:spPr>
          <a:xfrm>
            <a:off x="804672" y="6227064"/>
            <a:ext cx="10588752" cy="320040"/>
          </a:xfrm>
        </p:spPr>
        <p:txBody>
          <a:bodyPr/>
          <a:lstStyle>
            <a:lvl1pPr algn="ctr">
              <a:defRPr/>
            </a:lvl1pPr>
          </a:lstStyle>
          <a:p>
            <a:endParaRPr lang="en-US"/>
          </a:p>
        </p:txBody>
      </p:sp>
      <p:sp>
        <p:nvSpPr>
          <p:cNvPr id="6" name="Slide Number Placeholder 5"/>
          <p:cNvSpPr>
            <a:spLocks noGrp="1"/>
          </p:cNvSpPr>
          <p:nvPr>
            <p:ph type="sldNum" sz="quarter" idx="12"/>
          </p:nvPr>
        </p:nvSpPr>
        <p:spPr>
          <a:xfrm>
            <a:off x="10469880" y="320040"/>
            <a:ext cx="914400" cy="320040"/>
          </a:xfrm>
        </p:spPr>
        <p:txBody>
          <a:bodyPr/>
          <a:lstStyle/>
          <a:p>
            <a:fld id="{48210979-E9BA-420C-A80A-C0DFCD3368AD}" type="slidenum">
              <a:rPr lang="en-US" smtClean="0"/>
              <a:t>‹#›</a:t>
            </a:fld>
            <a:endParaRPr lang="en-US"/>
          </a:p>
        </p:txBody>
      </p:sp>
    </p:spTree>
    <p:extLst>
      <p:ext uri="{BB962C8B-B14F-4D97-AF65-F5344CB8AC3E}">
        <p14:creationId xmlns:p14="http://schemas.microsoft.com/office/powerpoint/2010/main" val="8402129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grpSp>
        <p:nvGrpSpPr>
          <p:cNvPr id="75" name="Group 74"/>
          <p:cNvGrpSpPr/>
          <p:nvPr/>
        </p:nvGrpSpPr>
        <p:grpSpPr>
          <a:xfrm>
            <a:off x="-417513" y="0"/>
            <a:ext cx="12584114" cy="6853238"/>
            <a:chOff x="-417513" y="0"/>
            <a:chExt cx="12584114" cy="6853238"/>
          </a:xfrm>
        </p:grpSpPr>
        <p:sp>
          <p:nvSpPr>
            <p:cNvPr id="76"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7"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8"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0"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2"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2"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3"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2" name="Group 21"/>
          <p:cNvGrpSpPr/>
          <p:nvPr/>
        </p:nvGrpSpPr>
        <p:grpSpPr>
          <a:xfrm>
            <a:off x="800144" y="1699589"/>
            <a:ext cx="3674476" cy="3470421"/>
            <a:chOff x="697883" y="1816768"/>
            <a:chExt cx="3674476" cy="3470421"/>
          </a:xfrm>
        </p:grpSpPr>
        <p:sp>
          <p:nvSpPr>
            <p:cNvPr id="23" name="Rectangle 22"/>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4"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5" name="Rectangle 24"/>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2" y="2349925"/>
            <a:ext cx="3501196" cy="2456441"/>
          </a:xfrm>
        </p:spPr>
        <p:txBody>
          <a:bodyPr/>
          <a:lstStyle>
            <a:lvl1pPr>
              <a:defRPr>
                <a:solidFill>
                  <a:srgbClr val="FFFEFF"/>
                </a:solidFil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5109983" y="794719"/>
            <a:ext cx="6275035" cy="525709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4B24C88-EE01-4454-8F1F-D7D658E89B39}" type="datetimeFigureOut">
              <a:rPr lang="en-US" smtClean="0"/>
              <a:t>6/28/20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210979-E9BA-420C-A80A-C0DFCD3368AD}" type="slidenum">
              <a:rPr lang="en-US" smtClean="0"/>
              <a:t>‹#›</a:t>
            </a:fld>
            <a:endParaRPr lang="en-US"/>
          </a:p>
        </p:txBody>
      </p:sp>
    </p:spTree>
    <p:extLst>
      <p:ext uri="{BB962C8B-B14F-4D97-AF65-F5344CB8AC3E}">
        <p14:creationId xmlns:p14="http://schemas.microsoft.com/office/powerpoint/2010/main" val="39278287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grpSp>
        <p:nvGrpSpPr>
          <p:cNvPr id="75" name="Group 74"/>
          <p:cNvGrpSpPr/>
          <p:nvPr/>
        </p:nvGrpSpPr>
        <p:grpSpPr>
          <a:xfrm flipH="1">
            <a:off x="0" y="0"/>
            <a:ext cx="12584114" cy="6853238"/>
            <a:chOff x="-417513" y="0"/>
            <a:chExt cx="12584114" cy="6853238"/>
          </a:xfrm>
        </p:grpSpPr>
        <p:sp>
          <p:nvSpPr>
            <p:cNvPr id="76"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7"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8"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0"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2"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2"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3"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2" name="Group 21"/>
          <p:cNvGrpSpPr/>
          <p:nvPr/>
        </p:nvGrpSpPr>
        <p:grpSpPr>
          <a:xfrm>
            <a:off x="7718948" y="1699589"/>
            <a:ext cx="3674476" cy="3470421"/>
            <a:chOff x="697883" y="1816768"/>
            <a:chExt cx="3674476" cy="3470421"/>
          </a:xfrm>
        </p:grpSpPr>
        <p:sp>
          <p:nvSpPr>
            <p:cNvPr id="23" name="Rectangle 22"/>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4"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5" name="Rectangle 24"/>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Vertical Title 1"/>
          <p:cNvSpPr>
            <a:spLocks noGrp="1"/>
          </p:cNvSpPr>
          <p:nvPr>
            <p:ph type="title" orient="vert"/>
          </p:nvPr>
        </p:nvSpPr>
        <p:spPr>
          <a:xfrm>
            <a:off x="7807437" y="2349925"/>
            <a:ext cx="3501195" cy="2456442"/>
          </a:xfrm>
        </p:spPr>
        <p:txBody>
          <a:bodyPr vert="eaVert"/>
          <a:lstStyle>
            <a:lvl1pPr algn="l">
              <a:lnSpc>
                <a:spcPct val="80000"/>
              </a:lnSpc>
              <a:defRPr>
                <a:solidFill>
                  <a:srgbClr val="FFFEFF"/>
                </a:solidFil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802747" y="798444"/>
            <a:ext cx="6268622" cy="525730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804672" y="320040"/>
            <a:ext cx="3657600" cy="320040"/>
          </a:xfrm>
        </p:spPr>
        <p:txBody>
          <a:bodyPr/>
          <a:lstStyle/>
          <a:p>
            <a:fld id="{04B24C88-EE01-4454-8F1F-D7D658E89B39}" type="datetimeFigureOut">
              <a:rPr lang="en-US" smtClean="0"/>
              <a:t>6/28/20</a:t>
            </a:fld>
            <a:endParaRPr lang="en-US"/>
          </a:p>
        </p:txBody>
      </p:sp>
      <p:sp>
        <p:nvSpPr>
          <p:cNvPr id="5" name="Footer Placeholder 4"/>
          <p:cNvSpPr>
            <a:spLocks noGrp="1"/>
          </p:cNvSpPr>
          <p:nvPr>
            <p:ph type="ftr" sz="quarter" idx="11"/>
          </p:nvPr>
        </p:nvSpPr>
        <p:spPr>
          <a:xfrm>
            <a:off x="804672" y="6227064"/>
            <a:ext cx="10588752" cy="320040"/>
          </a:xfrm>
        </p:spPr>
        <p:txBody>
          <a:bodyPr/>
          <a:lstStyle/>
          <a:p>
            <a:endParaRPr lang="en-US"/>
          </a:p>
        </p:txBody>
      </p:sp>
      <p:sp>
        <p:nvSpPr>
          <p:cNvPr id="6" name="Slide Number Placeholder 5"/>
          <p:cNvSpPr>
            <a:spLocks noGrp="1"/>
          </p:cNvSpPr>
          <p:nvPr>
            <p:ph type="sldNum" sz="quarter" idx="12"/>
          </p:nvPr>
        </p:nvSpPr>
        <p:spPr>
          <a:xfrm>
            <a:off x="10469880" y="320040"/>
            <a:ext cx="914400" cy="320040"/>
          </a:xfrm>
        </p:spPr>
        <p:txBody>
          <a:bodyPr/>
          <a:lstStyle/>
          <a:p>
            <a:fld id="{48210979-E9BA-420C-A80A-C0DFCD3368AD}" type="slidenum">
              <a:rPr lang="en-US" smtClean="0"/>
              <a:t>‹#›</a:t>
            </a:fld>
            <a:endParaRPr lang="en-US"/>
          </a:p>
        </p:txBody>
      </p:sp>
    </p:spTree>
    <p:extLst>
      <p:ext uri="{BB962C8B-B14F-4D97-AF65-F5344CB8AC3E}">
        <p14:creationId xmlns:p14="http://schemas.microsoft.com/office/powerpoint/2010/main" val="11810673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grpSp>
        <p:nvGrpSpPr>
          <p:cNvPr id="80" name="Group 79"/>
          <p:cNvGrpSpPr/>
          <p:nvPr/>
        </p:nvGrpSpPr>
        <p:grpSpPr>
          <a:xfrm>
            <a:off x="-417513" y="0"/>
            <a:ext cx="12584114" cy="6853238"/>
            <a:chOff x="-417513" y="0"/>
            <a:chExt cx="12584114" cy="6853238"/>
          </a:xfrm>
        </p:grpSpPr>
        <p:sp>
          <p:nvSpPr>
            <p:cNvPr id="81"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5"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6"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7"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7"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8"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9"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0"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1"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7" name="Group 26"/>
          <p:cNvGrpSpPr/>
          <p:nvPr/>
        </p:nvGrpSpPr>
        <p:grpSpPr>
          <a:xfrm>
            <a:off x="800144" y="1699589"/>
            <a:ext cx="3674476" cy="3470421"/>
            <a:chOff x="697883" y="1816768"/>
            <a:chExt cx="3674476" cy="3470421"/>
          </a:xfrm>
        </p:grpSpPr>
        <p:sp>
          <p:nvSpPr>
            <p:cNvPr id="28" name="Rectangle 27"/>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9"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Rectangle 29"/>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1" y="2349925"/>
            <a:ext cx="3498979" cy="2456442"/>
          </a:xfrm>
        </p:spPr>
        <p:txBody>
          <a:bodyPr/>
          <a:lstStyle>
            <a:lvl1pPr>
              <a:defRPr>
                <a:solidFill>
                  <a:srgbClr val="FFFEFF"/>
                </a:solidFill>
              </a:defRPr>
            </a:lvl1pPr>
          </a:lstStyle>
          <a:p>
            <a:r>
              <a:rPr lang="en-US"/>
              <a:t>Click to edit Master title style</a:t>
            </a:r>
            <a:endParaRPr lang="en-US" dirty="0"/>
          </a:p>
        </p:txBody>
      </p:sp>
      <p:sp>
        <p:nvSpPr>
          <p:cNvPr id="3" name="Content Placeholder 2"/>
          <p:cNvSpPr>
            <a:spLocks noGrp="1"/>
          </p:cNvSpPr>
          <p:nvPr>
            <p:ph idx="1"/>
          </p:nvPr>
        </p:nvSpPr>
        <p:spPr>
          <a:xfrm>
            <a:off x="5118447" y="803186"/>
            <a:ext cx="6281873" cy="5248622"/>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4B24C88-EE01-4454-8F1F-D7D658E89B39}" type="datetimeFigureOut">
              <a:rPr lang="en-US" smtClean="0"/>
              <a:t>6/28/20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210979-E9BA-420C-A80A-C0DFCD3368AD}" type="slidenum">
              <a:rPr lang="en-US" smtClean="0"/>
              <a:t>‹#›</a:t>
            </a:fld>
            <a:endParaRPr lang="en-US"/>
          </a:p>
        </p:txBody>
      </p:sp>
    </p:spTree>
    <p:extLst>
      <p:ext uri="{BB962C8B-B14F-4D97-AF65-F5344CB8AC3E}">
        <p14:creationId xmlns:p14="http://schemas.microsoft.com/office/powerpoint/2010/main" val="32666431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grpSp>
        <p:nvGrpSpPr>
          <p:cNvPr id="77" name="Group 76"/>
          <p:cNvGrpSpPr/>
          <p:nvPr/>
        </p:nvGrpSpPr>
        <p:grpSpPr>
          <a:xfrm>
            <a:off x="-329674" y="-59376"/>
            <a:ext cx="12515851" cy="6923798"/>
            <a:chOff x="-329674" y="-51881"/>
            <a:chExt cx="12515851" cy="6923798"/>
          </a:xfrm>
        </p:grpSpPr>
        <p:sp>
          <p:nvSpPr>
            <p:cNvPr id="78" name="Freeform 5"/>
            <p:cNvSpPr/>
            <p:nvPr/>
          </p:nvSpPr>
          <p:spPr bwMode="auto">
            <a:xfrm>
              <a:off x="-329674" y="1298404"/>
              <a:ext cx="9702800" cy="5573512"/>
            </a:xfrm>
            <a:custGeom>
              <a:avLst/>
              <a:gdLst/>
              <a:ahLst/>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6"/>
            <p:cNvSpPr/>
            <p:nvPr/>
          </p:nvSpPr>
          <p:spPr bwMode="auto">
            <a:xfrm>
              <a:off x="670451" y="2018236"/>
              <a:ext cx="7373938" cy="4848892"/>
            </a:xfrm>
            <a:custGeom>
              <a:avLst/>
              <a:gdLst/>
              <a:ahLst/>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0" name="Freeform 7"/>
            <p:cNvSpPr/>
            <p:nvPr/>
          </p:nvSpPr>
          <p:spPr bwMode="auto">
            <a:xfrm>
              <a:off x="251351" y="1788400"/>
              <a:ext cx="8035925" cy="5083516"/>
            </a:xfrm>
            <a:custGeom>
              <a:avLst/>
              <a:gdLst/>
              <a:ahLst/>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8"/>
            <p:cNvSpPr/>
            <p:nvPr/>
          </p:nvSpPr>
          <p:spPr bwMode="auto">
            <a:xfrm>
              <a:off x="-1061" y="549842"/>
              <a:ext cx="10334625" cy="6322075"/>
            </a:xfrm>
            <a:custGeom>
              <a:avLst/>
              <a:gdLst/>
              <a:ahLst/>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9"/>
            <p:cNvSpPr/>
            <p:nvPr/>
          </p:nvSpPr>
          <p:spPr bwMode="auto">
            <a:xfrm>
              <a:off x="3701" y="6186246"/>
              <a:ext cx="504825" cy="681527"/>
            </a:xfrm>
            <a:custGeom>
              <a:avLst/>
              <a:gdLst/>
              <a:ahLst/>
              <a:cxnLst/>
              <a:rect l="0" t="0" r="r" b="b"/>
              <a:pathLst>
                <a:path w="106" h="143">
                  <a:moveTo>
                    <a:pt x="0" y="0"/>
                  </a:moveTo>
                  <a:cubicBezTo>
                    <a:pt x="35" y="54"/>
                    <a:pt x="70" y="101"/>
                    <a:pt x="106" y="143"/>
                  </a:cubicBezTo>
                </a:path>
              </a:pathLst>
            </a:custGeom>
            <a:noFill/>
            <a:ln w="4763"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0"/>
            <p:cNvSpPr/>
            <p:nvPr/>
          </p:nvSpPr>
          <p:spPr bwMode="auto">
            <a:xfrm>
              <a:off x="-1061" y="-51881"/>
              <a:ext cx="11091863" cy="6923796"/>
            </a:xfrm>
            <a:custGeom>
              <a:avLst/>
              <a:gdLst/>
              <a:ahLst/>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1"/>
            <p:cNvSpPr/>
            <p:nvPr/>
          </p:nvSpPr>
          <p:spPr bwMode="auto">
            <a:xfrm>
              <a:off x="5426601" y="5579"/>
              <a:ext cx="5788025" cy="6847184"/>
            </a:xfrm>
            <a:custGeom>
              <a:avLst/>
              <a:gdLst/>
              <a:ahLst/>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2"/>
            <p:cNvSpPr/>
            <p:nvPr/>
          </p:nvSpPr>
          <p:spPr bwMode="auto">
            <a:xfrm>
              <a:off x="-1061" y="5579"/>
              <a:ext cx="1057275" cy="614491"/>
            </a:xfrm>
            <a:custGeom>
              <a:avLst/>
              <a:gdLst/>
              <a:ahLst/>
              <a:cxnLst/>
              <a:rect l="0" t="0" r="r" b="b"/>
              <a:pathLst>
                <a:path w="222" h="129">
                  <a:moveTo>
                    <a:pt x="222" y="0"/>
                  </a:moveTo>
                  <a:cubicBezTo>
                    <a:pt x="152" y="35"/>
                    <a:pt x="76" y="78"/>
                    <a:pt x="0" y="12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3"/>
            <p:cNvSpPr/>
            <p:nvPr/>
          </p:nvSpPr>
          <p:spPr bwMode="auto">
            <a:xfrm>
              <a:off x="5821889" y="5579"/>
              <a:ext cx="5588000" cy="6866337"/>
            </a:xfrm>
            <a:custGeom>
              <a:avLst/>
              <a:gdLst/>
              <a:ahLst/>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7" name="Freeform 14"/>
            <p:cNvSpPr/>
            <p:nvPr/>
          </p:nvSpPr>
          <p:spPr bwMode="auto">
            <a:xfrm>
              <a:off x="3701" y="790"/>
              <a:ext cx="595313" cy="352734"/>
            </a:xfrm>
            <a:custGeom>
              <a:avLst/>
              <a:gdLst/>
              <a:ahLst/>
              <a:cxnLst/>
              <a:rect l="0" t="0" r="r" b="b"/>
              <a:pathLst>
                <a:path w="125" h="74">
                  <a:moveTo>
                    <a:pt x="125" y="0"/>
                  </a:moveTo>
                  <a:cubicBezTo>
                    <a:pt x="85" y="22"/>
                    <a:pt x="43" y="47"/>
                    <a:pt x="0" y="74"/>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8" name="Freeform 15"/>
            <p:cNvSpPr/>
            <p:nvPr/>
          </p:nvSpPr>
          <p:spPr bwMode="auto">
            <a:xfrm>
              <a:off x="6012389" y="5579"/>
              <a:ext cx="5497513" cy="6866337"/>
            </a:xfrm>
            <a:custGeom>
              <a:avLst/>
              <a:gdLst/>
              <a:ahLst/>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89" name="Freeform 16"/>
            <p:cNvSpPr/>
            <p:nvPr/>
          </p:nvSpPr>
          <p:spPr bwMode="auto">
            <a:xfrm>
              <a:off x="-1061" y="5579"/>
              <a:ext cx="357188" cy="213875"/>
            </a:xfrm>
            <a:custGeom>
              <a:avLst/>
              <a:gdLst/>
              <a:ahLst/>
              <a:cxnLst/>
              <a:rect l="0" t="0" r="r" b="b"/>
              <a:pathLst>
                <a:path w="75" h="45">
                  <a:moveTo>
                    <a:pt x="75" y="0"/>
                  </a:moveTo>
                  <a:cubicBezTo>
                    <a:pt x="50" y="14"/>
                    <a:pt x="25" y="29"/>
                    <a:pt x="0" y="45"/>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0" name="Freeform 17"/>
            <p:cNvSpPr/>
            <p:nvPr/>
          </p:nvSpPr>
          <p:spPr bwMode="auto">
            <a:xfrm>
              <a:off x="6210826" y="790"/>
              <a:ext cx="5522913" cy="6871126"/>
            </a:xfrm>
            <a:custGeom>
              <a:avLst/>
              <a:gdLst/>
              <a:ahLst/>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18"/>
            <p:cNvSpPr/>
            <p:nvPr/>
          </p:nvSpPr>
          <p:spPr bwMode="auto">
            <a:xfrm>
              <a:off x="6463239" y="5579"/>
              <a:ext cx="5413375" cy="6866337"/>
            </a:xfrm>
            <a:custGeom>
              <a:avLst/>
              <a:gdLst/>
              <a:ahLst/>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19"/>
            <p:cNvSpPr/>
            <p:nvPr/>
          </p:nvSpPr>
          <p:spPr bwMode="auto">
            <a:xfrm>
              <a:off x="6877576" y="5579"/>
              <a:ext cx="5037138" cy="6861550"/>
            </a:xfrm>
            <a:custGeom>
              <a:avLst/>
              <a:gdLst/>
              <a:ahLst/>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20"/>
            <p:cNvSpPr/>
            <p:nvPr/>
          </p:nvSpPr>
          <p:spPr bwMode="auto">
            <a:xfrm>
              <a:off x="8768289" y="5579"/>
              <a:ext cx="3417888" cy="2742066"/>
            </a:xfrm>
            <a:custGeom>
              <a:avLst/>
              <a:gdLst/>
              <a:ahLst/>
              <a:cxnLst/>
              <a:rect l="0" t="0" r="r" b="b"/>
              <a:pathLst>
                <a:path w="718" h="575">
                  <a:moveTo>
                    <a:pt x="718" y="575"/>
                  </a:moveTo>
                  <a:cubicBezTo>
                    <a:pt x="500" y="360"/>
                    <a:pt x="260" y="163"/>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1"/>
            <p:cNvSpPr/>
            <p:nvPr/>
          </p:nvSpPr>
          <p:spPr bwMode="auto">
            <a:xfrm>
              <a:off x="9235014" y="10367"/>
              <a:ext cx="2951163" cy="2555325"/>
            </a:xfrm>
            <a:custGeom>
              <a:avLst/>
              <a:gdLst/>
              <a:ahLst/>
              <a:cxnLst/>
              <a:rect l="0" t="0" r="r" b="b"/>
              <a:pathLst>
                <a:path w="620" h="536">
                  <a:moveTo>
                    <a:pt x="620" y="536"/>
                  </a:moveTo>
                  <a:cubicBezTo>
                    <a:pt x="404" y="314"/>
                    <a:pt x="196" y="13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2"/>
            <p:cNvSpPr/>
            <p:nvPr/>
          </p:nvSpPr>
          <p:spPr bwMode="auto">
            <a:xfrm>
              <a:off x="10020826" y="5579"/>
              <a:ext cx="2165350" cy="1358265"/>
            </a:xfrm>
            <a:custGeom>
              <a:avLst/>
              <a:gdLst/>
              <a:ahLst/>
              <a:cxnLst/>
              <a:rect l="0" t="0" r="r" b="b"/>
              <a:pathLst>
                <a:path w="455" h="285">
                  <a:moveTo>
                    <a:pt x="0" y="0"/>
                  </a:moveTo>
                  <a:cubicBezTo>
                    <a:pt x="153" y="85"/>
                    <a:pt x="308" y="180"/>
                    <a:pt x="455" y="285"/>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6" name="Freeform 23"/>
            <p:cNvSpPr/>
            <p:nvPr/>
          </p:nvSpPr>
          <p:spPr bwMode="auto">
            <a:xfrm>
              <a:off x="11290826" y="5579"/>
              <a:ext cx="895350" cy="534687"/>
            </a:xfrm>
            <a:custGeom>
              <a:avLst/>
              <a:gdLst/>
              <a:ahLst/>
              <a:cxnLst/>
              <a:rect l="0" t="0" r="r" b="b"/>
              <a:pathLst>
                <a:path w="188" h="112">
                  <a:moveTo>
                    <a:pt x="0" y="0"/>
                  </a:moveTo>
                  <a:cubicBezTo>
                    <a:pt x="63" y="36"/>
                    <a:pt x="126" y="73"/>
                    <a:pt x="188" y="112"/>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9" name="Group 8"/>
          <p:cNvGrpSpPr/>
          <p:nvPr/>
        </p:nvGrpSpPr>
        <p:grpSpPr>
          <a:xfrm>
            <a:off x="3259545" y="1186483"/>
            <a:ext cx="5666145" cy="4477933"/>
            <a:chOff x="3259545" y="1186483"/>
            <a:chExt cx="5666145" cy="4477933"/>
          </a:xfrm>
        </p:grpSpPr>
        <p:sp>
          <p:nvSpPr>
            <p:cNvPr id="99" name="Rectangle 98"/>
            <p:cNvSpPr/>
            <p:nvPr/>
          </p:nvSpPr>
          <p:spPr>
            <a:xfrm>
              <a:off x="3259545" y="1186483"/>
              <a:ext cx="5657881" cy="7161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0" name="Isosceles Triangle 39"/>
            <p:cNvSpPr/>
            <p:nvPr/>
          </p:nvSpPr>
          <p:spPr>
            <a:xfrm rot="10800000">
              <a:off x="5892384" y="5313353"/>
              <a:ext cx="407233" cy="35106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1" name="Rectangle 100"/>
            <p:cNvSpPr/>
            <p:nvPr/>
          </p:nvSpPr>
          <p:spPr>
            <a:xfrm>
              <a:off x="3259545" y="1991156"/>
              <a:ext cx="5666145" cy="332219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3344216" y="2074730"/>
            <a:ext cx="5490224" cy="1689390"/>
          </a:xfrm>
        </p:spPr>
        <p:txBody>
          <a:bodyPr bIns="0" anchor="b">
            <a:normAutofit/>
          </a:bodyPr>
          <a:lstStyle>
            <a:lvl1pPr algn="ctr">
              <a:defRPr sz="4400">
                <a:solidFill>
                  <a:srgbClr val="FFFEFF"/>
                </a:solidFill>
              </a:defRPr>
            </a:lvl1pPr>
          </a:lstStyle>
          <a:p>
            <a:r>
              <a:rPr lang="en-US"/>
              <a:t>Click to edit Master title style</a:t>
            </a:r>
            <a:endParaRPr lang="en-US" dirty="0"/>
          </a:p>
        </p:txBody>
      </p:sp>
      <p:sp>
        <p:nvSpPr>
          <p:cNvPr id="3" name="Text Placeholder 2"/>
          <p:cNvSpPr>
            <a:spLocks noGrp="1"/>
          </p:cNvSpPr>
          <p:nvPr>
            <p:ph type="body" idx="1"/>
          </p:nvPr>
        </p:nvSpPr>
        <p:spPr>
          <a:xfrm>
            <a:off x="3344215" y="3846851"/>
            <a:ext cx="5490223" cy="1383770"/>
          </a:xfrm>
        </p:spPr>
        <p:txBody>
          <a:bodyPr tIns="0">
            <a:normAutofit/>
          </a:bodyPr>
          <a:lstStyle>
            <a:lvl1pPr marL="0" indent="0" algn="ctr">
              <a:buNone/>
              <a:defRPr sz="1800">
                <a:solidFill>
                  <a:srgbClr val="FFFEFF"/>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804672" y="320040"/>
            <a:ext cx="3657600" cy="320040"/>
          </a:xfrm>
        </p:spPr>
        <p:txBody>
          <a:bodyPr/>
          <a:lstStyle/>
          <a:p>
            <a:fld id="{04B24C88-EE01-4454-8F1F-D7D658E89B39}" type="datetimeFigureOut">
              <a:rPr lang="en-US" smtClean="0"/>
              <a:t>6/28/20</a:t>
            </a:fld>
            <a:endParaRPr lang="en-US"/>
          </a:p>
        </p:txBody>
      </p:sp>
      <p:sp>
        <p:nvSpPr>
          <p:cNvPr id="5" name="Footer Placeholder 4"/>
          <p:cNvSpPr>
            <a:spLocks noGrp="1"/>
          </p:cNvSpPr>
          <p:nvPr>
            <p:ph type="ftr" sz="quarter" idx="11"/>
          </p:nvPr>
        </p:nvSpPr>
        <p:spPr>
          <a:xfrm>
            <a:off x="804672" y="6227064"/>
            <a:ext cx="10588752" cy="320040"/>
          </a:xfrm>
        </p:spPr>
        <p:txBody>
          <a:bodyPr/>
          <a:lstStyle>
            <a:lvl1pPr algn="ctr">
              <a:defRPr/>
            </a:lvl1pPr>
          </a:lstStyle>
          <a:p>
            <a:endParaRPr lang="en-US"/>
          </a:p>
        </p:txBody>
      </p:sp>
      <p:sp>
        <p:nvSpPr>
          <p:cNvPr id="6" name="Slide Number Placeholder 5"/>
          <p:cNvSpPr>
            <a:spLocks noGrp="1"/>
          </p:cNvSpPr>
          <p:nvPr>
            <p:ph type="sldNum" sz="quarter" idx="12"/>
          </p:nvPr>
        </p:nvSpPr>
        <p:spPr>
          <a:xfrm>
            <a:off x="10469880" y="320040"/>
            <a:ext cx="914400" cy="320040"/>
          </a:xfrm>
        </p:spPr>
        <p:txBody>
          <a:bodyPr/>
          <a:lstStyle/>
          <a:p>
            <a:fld id="{48210979-E9BA-420C-A80A-C0DFCD3368AD}" type="slidenum">
              <a:rPr lang="en-US" smtClean="0"/>
              <a:t>‹#›</a:t>
            </a:fld>
            <a:endParaRPr lang="en-US"/>
          </a:p>
        </p:txBody>
      </p:sp>
    </p:spTree>
    <p:extLst>
      <p:ext uri="{BB962C8B-B14F-4D97-AF65-F5344CB8AC3E}">
        <p14:creationId xmlns:p14="http://schemas.microsoft.com/office/powerpoint/2010/main" val="13027499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grpSp>
        <p:nvGrpSpPr>
          <p:cNvPr id="37" name="Group 36"/>
          <p:cNvGrpSpPr/>
          <p:nvPr/>
        </p:nvGrpSpPr>
        <p:grpSpPr>
          <a:xfrm>
            <a:off x="-417513" y="0"/>
            <a:ext cx="12584114" cy="6853238"/>
            <a:chOff x="-417513" y="0"/>
            <a:chExt cx="12584114" cy="6853238"/>
          </a:xfrm>
        </p:grpSpPr>
        <p:sp>
          <p:nvSpPr>
            <p:cNvPr id="38"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9"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0"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1"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2"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3"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4"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5"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6"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7"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8"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9"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0"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1"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2"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3"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54"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55"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6"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7"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8"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59" name="Group 58"/>
          <p:cNvGrpSpPr/>
          <p:nvPr/>
        </p:nvGrpSpPr>
        <p:grpSpPr>
          <a:xfrm>
            <a:off x="800144" y="1699589"/>
            <a:ext cx="3674476" cy="3470421"/>
            <a:chOff x="697883" y="1816768"/>
            <a:chExt cx="3674476" cy="3470421"/>
          </a:xfrm>
        </p:grpSpPr>
        <p:sp>
          <p:nvSpPr>
            <p:cNvPr id="60" name="Rectangle 59"/>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1"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2" name="Rectangle 61"/>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9000" y="2339669"/>
            <a:ext cx="3500828" cy="2470065"/>
          </a:xfrm>
        </p:spPr>
        <p:txBody>
          <a:bodyPr lIns="91440" tIns="91440" rIns="91440" bIns="91440"/>
          <a:lstStyle>
            <a:lvl1pPr>
              <a:defRPr>
                <a:solidFill>
                  <a:srgbClr val="FFFEFF"/>
                </a:solidFill>
              </a:defRPr>
            </a:lvl1pPr>
          </a:lstStyle>
          <a:p>
            <a:r>
              <a:rPr lang="en-US"/>
              <a:t>Click to edit Master title style</a:t>
            </a:r>
            <a:endParaRPr lang="en-US" dirty="0"/>
          </a:p>
        </p:txBody>
      </p:sp>
      <p:sp>
        <p:nvSpPr>
          <p:cNvPr id="3" name="Content Placeholder 2"/>
          <p:cNvSpPr>
            <a:spLocks noGrp="1"/>
          </p:cNvSpPr>
          <p:nvPr>
            <p:ph sz="half" idx="1"/>
          </p:nvPr>
        </p:nvSpPr>
        <p:spPr>
          <a:xfrm>
            <a:off x="5120878" y="803187"/>
            <a:ext cx="6269591" cy="238265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118447" y="3672162"/>
            <a:ext cx="6272022" cy="238358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a:xfrm>
            <a:off x="804672" y="320040"/>
            <a:ext cx="3657600" cy="320040"/>
          </a:xfrm>
        </p:spPr>
        <p:txBody>
          <a:bodyPr/>
          <a:lstStyle/>
          <a:p>
            <a:fld id="{04B24C88-EE01-4454-8F1F-D7D658E89B39}" type="datetimeFigureOut">
              <a:rPr lang="en-US" smtClean="0"/>
              <a:t>6/28/20</a:t>
            </a:fld>
            <a:endParaRPr lang="en-US"/>
          </a:p>
        </p:txBody>
      </p:sp>
      <p:sp>
        <p:nvSpPr>
          <p:cNvPr id="6" name="Footer Placeholder 5"/>
          <p:cNvSpPr>
            <a:spLocks noGrp="1"/>
          </p:cNvSpPr>
          <p:nvPr>
            <p:ph type="ftr" sz="quarter" idx="11"/>
          </p:nvPr>
        </p:nvSpPr>
        <p:spPr>
          <a:xfrm>
            <a:off x="804672" y="6227064"/>
            <a:ext cx="10588752" cy="320040"/>
          </a:xfrm>
        </p:spPr>
        <p:txBody>
          <a:bodyPr/>
          <a:lstStyle/>
          <a:p>
            <a:endParaRPr lang="en-US"/>
          </a:p>
        </p:txBody>
      </p:sp>
      <p:sp>
        <p:nvSpPr>
          <p:cNvPr id="7" name="Slide Number Placeholder 6"/>
          <p:cNvSpPr>
            <a:spLocks noGrp="1"/>
          </p:cNvSpPr>
          <p:nvPr>
            <p:ph type="sldNum" sz="quarter" idx="12"/>
          </p:nvPr>
        </p:nvSpPr>
        <p:spPr>
          <a:xfrm>
            <a:off x="10469880" y="320040"/>
            <a:ext cx="914400" cy="320040"/>
          </a:xfrm>
        </p:spPr>
        <p:txBody>
          <a:bodyPr/>
          <a:lstStyle/>
          <a:p>
            <a:fld id="{48210979-E9BA-420C-A80A-C0DFCD3368AD}" type="slidenum">
              <a:rPr lang="en-US" smtClean="0"/>
              <a:t>‹#›</a:t>
            </a:fld>
            <a:endParaRPr lang="en-US"/>
          </a:p>
        </p:txBody>
      </p:sp>
    </p:spTree>
    <p:extLst>
      <p:ext uri="{BB962C8B-B14F-4D97-AF65-F5344CB8AC3E}">
        <p14:creationId xmlns:p14="http://schemas.microsoft.com/office/powerpoint/2010/main" val="16337288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grpSp>
        <p:nvGrpSpPr>
          <p:cNvPr id="39" name="Group 38"/>
          <p:cNvGrpSpPr/>
          <p:nvPr/>
        </p:nvGrpSpPr>
        <p:grpSpPr>
          <a:xfrm>
            <a:off x="-417513" y="0"/>
            <a:ext cx="12584114" cy="6853238"/>
            <a:chOff x="-417513" y="0"/>
            <a:chExt cx="12584114" cy="6853238"/>
          </a:xfrm>
        </p:grpSpPr>
        <p:sp>
          <p:nvSpPr>
            <p:cNvPr id="40"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1"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2"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3"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4"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5"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6"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7"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8"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9"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0"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1"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2"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3"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4"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5"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56"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57"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8"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9"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60"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61" name="Group 60"/>
          <p:cNvGrpSpPr/>
          <p:nvPr/>
        </p:nvGrpSpPr>
        <p:grpSpPr>
          <a:xfrm>
            <a:off x="800144" y="1699589"/>
            <a:ext cx="3674476" cy="3470421"/>
            <a:chOff x="697883" y="1816768"/>
            <a:chExt cx="3674476" cy="3470421"/>
          </a:xfrm>
        </p:grpSpPr>
        <p:sp>
          <p:nvSpPr>
            <p:cNvPr id="62" name="Rectangle 61"/>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3"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4" name="Rectangle 63"/>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9001" y="2363915"/>
            <a:ext cx="3500828" cy="2460497"/>
          </a:xfrm>
        </p:spPr>
        <p:txBody>
          <a:bodyPr lIns="91440" tIns="91440" rIns="91440" bIns="91440"/>
          <a:lstStyle>
            <a:lvl1pPr>
              <a:defRPr>
                <a:solidFill>
                  <a:srgbClr val="FFFEFF"/>
                </a:solidFill>
              </a:defRPr>
            </a:lvl1pPr>
          </a:lstStyle>
          <a:p>
            <a:r>
              <a:rPr lang="en-US"/>
              <a:t>Click to edit Master title style</a:t>
            </a:r>
            <a:endParaRPr lang="en-US" dirty="0"/>
          </a:p>
        </p:txBody>
      </p:sp>
      <p:sp>
        <p:nvSpPr>
          <p:cNvPr id="3" name="Text Placeholder 2"/>
          <p:cNvSpPr>
            <a:spLocks noGrp="1"/>
          </p:cNvSpPr>
          <p:nvPr>
            <p:ph type="body" idx="1"/>
          </p:nvPr>
        </p:nvSpPr>
        <p:spPr>
          <a:xfrm>
            <a:off x="5125137" y="803185"/>
            <a:ext cx="6265088" cy="685800"/>
          </a:xfrm>
        </p:spPr>
        <p:txBody>
          <a:bodyPr anchor="ctr">
            <a:noAutofit/>
          </a:bodyPr>
          <a:lstStyle>
            <a:lvl1pPr marL="0" indent="0" algn="l">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5125305" y="1488985"/>
            <a:ext cx="6264350" cy="169685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118653" y="3665887"/>
            <a:ext cx="6264414" cy="685800"/>
          </a:xfrm>
        </p:spPr>
        <p:txBody>
          <a:bodyPr anchor="ctr">
            <a:noAutofit/>
          </a:bodyPr>
          <a:lstStyle>
            <a:lvl1pPr marL="0" indent="0" algn="l">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118447" y="4351687"/>
            <a:ext cx="6265588" cy="17040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a:xfrm>
            <a:off x="804672" y="320040"/>
            <a:ext cx="3657600" cy="320040"/>
          </a:xfrm>
        </p:spPr>
        <p:txBody>
          <a:bodyPr/>
          <a:lstStyle/>
          <a:p>
            <a:fld id="{04B24C88-EE01-4454-8F1F-D7D658E89B39}" type="datetimeFigureOut">
              <a:rPr lang="en-US" smtClean="0"/>
              <a:t>6/28/20</a:t>
            </a:fld>
            <a:endParaRPr lang="en-US"/>
          </a:p>
        </p:txBody>
      </p:sp>
      <p:sp>
        <p:nvSpPr>
          <p:cNvPr id="8" name="Footer Placeholder 7"/>
          <p:cNvSpPr>
            <a:spLocks noGrp="1"/>
          </p:cNvSpPr>
          <p:nvPr>
            <p:ph type="ftr" sz="quarter" idx="11"/>
          </p:nvPr>
        </p:nvSpPr>
        <p:spPr>
          <a:xfrm>
            <a:off x="804672" y="6227064"/>
            <a:ext cx="10588752" cy="320040"/>
          </a:xfrm>
        </p:spPr>
        <p:txBody>
          <a:bodyPr/>
          <a:lstStyle/>
          <a:p>
            <a:endParaRPr lang="en-US"/>
          </a:p>
        </p:txBody>
      </p:sp>
      <p:sp>
        <p:nvSpPr>
          <p:cNvPr id="9" name="Slide Number Placeholder 8"/>
          <p:cNvSpPr>
            <a:spLocks noGrp="1"/>
          </p:cNvSpPr>
          <p:nvPr>
            <p:ph type="sldNum" sz="quarter" idx="12"/>
          </p:nvPr>
        </p:nvSpPr>
        <p:spPr>
          <a:xfrm>
            <a:off x="10469880" y="320040"/>
            <a:ext cx="914400" cy="320040"/>
          </a:xfrm>
        </p:spPr>
        <p:txBody>
          <a:bodyPr/>
          <a:lstStyle/>
          <a:p>
            <a:fld id="{48210979-E9BA-420C-A80A-C0DFCD3368AD}" type="slidenum">
              <a:rPr lang="en-US" smtClean="0"/>
              <a:t>‹#›</a:t>
            </a:fld>
            <a:endParaRPr lang="en-US"/>
          </a:p>
        </p:txBody>
      </p:sp>
    </p:spTree>
    <p:extLst>
      <p:ext uri="{BB962C8B-B14F-4D97-AF65-F5344CB8AC3E}">
        <p14:creationId xmlns:p14="http://schemas.microsoft.com/office/powerpoint/2010/main" val="15420987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grpSp>
        <p:nvGrpSpPr>
          <p:cNvPr id="77" name="Group 76"/>
          <p:cNvGrpSpPr/>
          <p:nvPr/>
        </p:nvGrpSpPr>
        <p:grpSpPr>
          <a:xfrm>
            <a:off x="-417513" y="0"/>
            <a:ext cx="12584114" cy="6853238"/>
            <a:chOff x="-417513" y="0"/>
            <a:chExt cx="12584114" cy="6853238"/>
          </a:xfrm>
        </p:grpSpPr>
        <p:sp>
          <p:nvSpPr>
            <p:cNvPr id="78"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0"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1"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2"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3"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4"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4"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5"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7"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8"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4" name="Group 23"/>
          <p:cNvGrpSpPr/>
          <p:nvPr/>
        </p:nvGrpSpPr>
        <p:grpSpPr>
          <a:xfrm>
            <a:off x="800144" y="1699589"/>
            <a:ext cx="3674476" cy="3470421"/>
            <a:chOff x="697883" y="1816768"/>
            <a:chExt cx="3674476" cy="3470421"/>
          </a:xfrm>
        </p:grpSpPr>
        <p:sp>
          <p:nvSpPr>
            <p:cNvPr id="25" name="Rectangle 24"/>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6"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7" name="Rectangle 26"/>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2" y="2349925"/>
            <a:ext cx="3501196" cy="2456442"/>
          </a:xfrm>
        </p:spPr>
        <p:txBody>
          <a:bodyPr/>
          <a:lstStyle>
            <a:lvl1pPr>
              <a:defRPr>
                <a:solidFill>
                  <a:srgbClr val="FFFEFF"/>
                </a:solidFill>
              </a:defRPr>
            </a:lvl1p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04B24C88-EE01-4454-8F1F-D7D658E89B39}" type="datetimeFigureOut">
              <a:rPr lang="en-US" smtClean="0"/>
              <a:t>6/28/20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8210979-E9BA-420C-A80A-C0DFCD3368AD}" type="slidenum">
              <a:rPr lang="en-US" smtClean="0"/>
              <a:t>‹#›</a:t>
            </a:fld>
            <a:endParaRPr lang="en-US"/>
          </a:p>
        </p:txBody>
      </p:sp>
    </p:spTree>
    <p:extLst>
      <p:ext uri="{BB962C8B-B14F-4D97-AF65-F5344CB8AC3E}">
        <p14:creationId xmlns:p14="http://schemas.microsoft.com/office/powerpoint/2010/main" val="16264504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804672" y="320040"/>
            <a:ext cx="3657600" cy="320040"/>
          </a:xfrm>
        </p:spPr>
        <p:txBody>
          <a:bodyPr/>
          <a:lstStyle/>
          <a:p>
            <a:fld id="{04B24C88-EE01-4454-8F1F-D7D658E89B39}" type="datetimeFigureOut">
              <a:rPr lang="en-US" smtClean="0"/>
              <a:t>6/28/20</a:t>
            </a:fld>
            <a:endParaRPr lang="en-US"/>
          </a:p>
        </p:txBody>
      </p:sp>
      <p:sp>
        <p:nvSpPr>
          <p:cNvPr id="3" name="Footer Placeholder 2"/>
          <p:cNvSpPr>
            <a:spLocks noGrp="1"/>
          </p:cNvSpPr>
          <p:nvPr>
            <p:ph type="ftr" sz="quarter" idx="11"/>
          </p:nvPr>
        </p:nvSpPr>
        <p:spPr>
          <a:xfrm>
            <a:off x="804672" y="6227064"/>
            <a:ext cx="10588752" cy="320040"/>
          </a:xfrm>
        </p:spPr>
        <p:txBody>
          <a:bodyPr/>
          <a:lstStyle/>
          <a:p>
            <a:endParaRPr lang="en-US"/>
          </a:p>
        </p:txBody>
      </p:sp>
      <p:sp>
        <p:nvSpPr>
          <p:cNvPr id="4" name="Slide Number Placeholder 3"/>
          <p:cNvSpPr>
            <a:spLocks noGrp="1"/>
          </p:cNvSpPr>
          <p:nvPr>
            <p:ph type="sldNum" sz="quarter" idx="12"/>
          </p:nvPr>
        </p:nvSpPr>
        <p:spPr>
          <a:xfrm>
            <a:off x="10469880" y="320040"/>
            <a:ext cx="914400" cy="320040"/>
          </a:xfrm>
        </p:spPr>
        <p:txBody>
          <a:bodyPr/>
          <a:lstStyle/>
          <a:p>
            <a:fld id="{48210979-E9BA-420C-A80A-C0DFCD3368AD}" type="slidenum">
              <a:rPr lang="en-US" smtClean="0"/>
              <a:t>‹#›</a:t>
            </a:fld>
            <a:endParaRPr lang="en-US"/>
          </a:p>
        </p:txBody>
      </p:sp>
    </p:spTree>
    <p:extLst>
      <p:ext uri="{BB962C8B-B14F-4D97-AF65-F5344CB8AC3E}">
        <p14:creationId xmlns:p14="http://schemas.microsoft.com/office/powerpoint/2010/main" val="9892049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grpSp>
        <p:nvGrpSpPr>
          <p:cNvPr id="74" name="Group 73"/>
          <p:cNvGrpSpPr/>
          <p:nvPr/>
        </p:nvGrpSpPr>
        <p:grpSpPr>
          <a:xfrm>
            <a:off x="-417513" y="0"/>
            <a:ext cx="12584114" cy="6853238"/>
            <a:chOff x="-417513" y="0"/>
            <a:chExt cx="12584114" cy="6853238"/>
          </a:xfrm>
        </p:grpSpPr>
        <p:sp>
          <p:nvSpPr>
            <p:cNvPr id="75"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6"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7"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8"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79"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0"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1"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2"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1" name="Group 20"/>
          <p:cNvGrpSpPr/>
          <p:nvPr/>
        </p:nvGrpSpPr>
        <p:grpSpPr>
          <a:xfrm>
            <a:off x="800144" y="1699589"/>
            <a:ext cx="3674476" cy="3470421"/>
            <a:chOff x="697883" y="1816768"/>
            <a:chExt cx="3674476" cy="3470421"/>
          </a:xfrm>
        </p:grpSpPr>
        <p:sp>
          <p:nvSpPr>
            <p:cNvPr id="22" name="Rectangle 21"/>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2"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3" name="Rectangle 32"/>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1" y="2352026"/>
            <a:ext cx="3501197" cy="1223298"/>
          </a:xfrm>
        </p:spPr>
        <p:txBody>
          <a:bodyPr bIns="0" anchor="b">
            <a:noAutofit/>
          </a:bodyPr>
          <a:lstStyle>
            <a:lvl1pPr algn="ctr">
              <a:defRPr sz="3200">
                <a:solidFill>
                  <a:srgbClr val="FFFEFF"/>
                </a:solidFill>
              </a:defRPr>
            </a:lvl1pPr>
          </a:lstStyle>
          <a:p>
            <a:r>
              <a:rPr lang="en-US"/>
              <a:t>Click to edit Master title style</a:t>
            </a:r>
            <a:endParaRPr lang="en-US" dirty="0"/>
          </a:p>
        </p:txBody>
      </p:sp>
      <p:sp>
        <p:nvSpPr>
          <p:cNvPr id="3" name="Content Placeholder 2"/>
          <p:cNvSpPr>
            <a:spLocks noGrp="1"/>
          </p:cNvSpPr>
          <p:nvPr>
            <p:ph idx="1"/>
          </p:nvPr>
        </p:nvSpPr>
        <p:spPr>
          <a:xfrm>
            <a:off x="5109983" y="802809"/>
            <a:ext cx="6275035" cy="5249940"/>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88631" y="3580186"/>
            <a:ext cx="3501197" cy="1221164"/>
          </a:xfrm>
        </p:spPr>
        <p:txBody>
          <a:bodyPr/>
          <a:lstStyle>
            <a:lvl1pPr marL="0" indent="0" algn="ctr">
              <a:buNone/>
              <a:defRPr sz="1600">
                <a:solidFill>
                  <a:srgbClr val="FFFE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4B24C88-EE01-4454-8F1F-D7D658E89B39}" type="datetimeFigureOut">
              <a:rPr lang="en-US" smtClean="0"/>
              <a:t>6/28/20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8210979-E9BA-420C-A80A-C0DFCD3368AD}" type="slidenum">
              <a:rPr lang="en-US" smtClean="0"/>
              <a:t>‹#›</a:t>
            </a:fld>
            <a:endParaRPr lang="en-US"/>
          </a:p>
        </p:txBody>
      </p:sp>
    </p:spTree>
    <p:extLst>
      <p:ext uri="{BB962C8B-B14F-4D97-AF65-F5344CB8AC3E}">
        <p14:creationId xmlns:p14="http://schemas.microsoft.com/office/powerpoint/2010/main" val="5587755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73" name="Group 72"/>
          <p:cNvGrpSpPr/>
          <p:nvPr/>
        </p:nvGrpSpPr>
        <p:grpSpPr>
          <a:xfrm>
            <a:off x="-329674" y="-59376"/>
            <a:ext cx="12515851" cy="6923798"/>
            <a:chOff x="-329674" y="-51881"/>
            <a:chExt cx="12515851" cy="6923798"/>
          </a:xfrm>
        </p:grpSpPr>
        <p:sp>
          <p:nvSpPr>
            <p:cNvPr id="81" name="Freeform 5"/>
            <p:cNvSpPr/>
            <p:nvPr/>
          </p:nvSpPr>
          <p:spPr bwMode="auto">
            <a:xfrm>
              <a:off x="-329674" y="1298404"/>
              <a:ext cx="9702800" cy="5573512"/>
            </a:xfrm>
            <a:custGeom>
              <a:avLst/>
              <a:gdLst/>
              <a:ahLst/>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6"/>
            <p:cNvSpPr/>
            <p:nvPr/>
          </p:nvSpPr>
          <p:spPr bwMode="auto">
            <a:xfrm>
              <a:off x="670451" y="2018236"/>
              <a:ext cx="7373938" cy="4848892"/>
            </a:xfrm>
            <a:custGeom>
              <a:avLst/>
              <a:gdLst/>
              <a:ahLst/>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7"/>
            <p:cNvSpPr/>
            <p:nvPr/>
          </p:nvSpPr>
          <p:spPr bwMode="auto">
            <a:xfrm>
              <a:off x="251351" y="1788400"/>
              <a:ext cx="8035925" cy="5083516"/>
            </a:xfrm>
            <a:custGeom>
              <a:avLst/>
              <a:gdLst/>
              <a:ahLst/>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4" name="Freeform 8"/>
            <p:cNvSpPr/>
            <p:nvPr/>
          </p:nvSpPr>
          <p:spPr bwMode="auto">
            <a:xfrm>
              <a:off x="-1061" y="549842"/>
              <a:ext cx="10334625" cy="6322075"/>
            </a:xfrm>
            <a:custGeom>
              <a:avLst/>
              <a:gdLst/>
              <a:ahLst/>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9"/>
            <p:cNvSpPr/>
            <p:nvPr/>
          </p:nvSpPr>
          <p:spPr bwMode="auto">
            <a:xfrm>
              <a:off x="3701" y="6186246"/>
              <a:ext cx="504825" cy="681527"/>
            </a:xfrm>
            <a:custGeom>
              <a:avLst/>
              <a:gdLst/>
              <a:ahLst/>
              <a:cxnLst/>
              <a:rect l="0" t="0" r="r" b="b"/>
              <a:pathLst>
                <a:path w="106" h="143">
                  <a:moveTo>
                    <a:pt x="0" y="0"/>
                  </a:moveTo>
                  <a:cubicBezTo>
                    <a:pt x="35" y="54"/>
                    <a:pt x="70" y="101"/>
                    <a:pt x="106" y="143"/>
                  </a:cubicBezTo>
                </a:path>
              </a:pathLst>
            </a:custGeom>
            <a:noFill/>
            <a:ln w="4763"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0"/>
            <p:cNvSpPr/>
            <p:nvPr/>
          </p:nvSpPr>
          <p:spPr bwMode="auto">
            <a:xfrm>
              <a:off x="-1061" y="-51881"/>
              <a:ext cx="11091863" cy="6923796"/>
            </a:xfrm>
            <a:custGeom>
              <a:avLst/>
              <a:gdLst/>
              <a:ahLst/>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1"/>
            <p:cNvSpPr/>
            <p:nvPr/>
          </p:nvSpPr>
          <p:spPr bwMode="auto">
            <a:xfrm>
              <a:off x="5426601" y="5579"/>
              <a:ext cx="5788025" cy="6847184"/>
            </a:xfrm>
            <a:custGeom>
              <a:avLst/>
              <a:gdLst/>
              <a:ahLst/>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2"/>
            <p:cNvSpPr/>
            <p:nvPr/>
          </p:nvSpPr>
          <p:spPr bwMode="auto">
            <a:xfrm>
              <a:off x="-1061" y="5579"/>
              <a:ext cx="1057275" cy="614491"/>
            </a:xfrm>
            <a:custGeom>
              <a:avLst/>
              <a:gdLst/>
              <a:ahLst/>
              <a:cxnLst/>
              <a:rect l="0" t="0" r="r" b="b"/>
              <a:pathLst>
                <a:path w="222" h="129">
                  <a:moveTo>
                    <a:pt x="222" y="0"/>
                  </a:moveTo>
                  <a:cubicBezTo>
                    <a:pt x="152" y="35"/>
                    <a:pt x="76" y="78"/>
                    <a:pt x="0" y="12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3"/>
            <p:cNvSpPr/>
            <p:nvPr/>
          </p:nvSpPr>
          <p:spPr bwMode="auto">
            <a:xfrm>
              <a:off x="5821889" y="5579"/>
              <a:ext cx="5588000" cy="6866337"/>
            </a:xfrm>
            <a:custGeom>
              <a:avLst/>
              <a:gdLst/>
              <a:ahLst/>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0" name="Freeform 14"/>
            <p:cNvSpPr/>
            <p:nvPr/>
          </p:nvSpPr>
          <p:spPr bwMode="auto">
            <a:xfrm>
              <a:off x="3701" y="790"/>
              <a:ext cx="595313" cy="352734"/>
            </a:xfrm>
            <a:custGeom>
              <a:avLst/>
              <a:gdLst/>
              <a:ahLst/>
              <a:cxnLst/>
              <a:rect l="0" t="0" r="r" b="b"/>
              <a:pathLst>
                <a:path w="125" h="74">
                  <a:moveTo>
                    <a:pt x="125" y="0"/>
                  </a:moveTo>
                  <a:cubicBezTo>
                    <a:pt x="85" y="22"/>
                    <a:pt x="43" y="47"/>
                    <a:pt x="0" y="74"/>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1" name="Freeform 15"/>
            <p:cNvSpPr/>
            <p:nvPr/>
          </p:nvSpPr>
          <p:spPr bwMode="auto">
            <a:xfrm>
              <a:off x="6012389" y="5579"/>
              <a:ext cx="5497513" cy="6866337"/>
            </a:xfrm>
            <a:custGeom>
              <a:avLst/>
              <a:gdLst/>
              <a:ahLst/>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2" name="Freeform 16"/>
            <p:cNvSpPr/>
            <p:nvPr/>
          </p:nvSpPr>
          <p:spPr bwMode="auto">
            <a:xfrm>
              <a:off x="-1061" y="5579"/>
              <a:ext cx="357188" cy="213875"/>
            </a:xfrm>
            <a:custGeom>
              <a:avLst/>
              <a:gdLst/>
              <a:ahLst/>
              <a:cxnLst/>
              <a:rect l="0" t="0" r="r" b="b"/>
              <a:pathLst>
                <a:path w="75" h="45">
                  <a:moveTo>
                    <a:pt x="75" y="0"/>
                  </a:moveTo>
                  <a:cubicBezTo>
                    <a:pt x="50" y="14"/>
                    <a:pt x="25" y="29"/>
                    <a:pt x="0" y="45"/>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3" name="Freeform 17"/>
            <p:cNvSpPr/>
            <p:nvPr/>
          </p:nvSpPr>
          <p:spPr bwMode="auto">
            <a:xfrm>
              <a:off x="6210826" y="790"/>
              <a:ext cx="5522913" cy="6871126"/>
            </a:xfrm>
            <a:custGeom>
              <a:avLst/>
              <a:gdLst/>
              <a:ahLst/>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18"/>
            <p:cNvSpPr/>
            <p:nvPr/>
          </p:nvSpPr>
          <p:spPr bwMode="auto">
            <a:xfrm>
              <a:off x="6463239" y="5579"/>
              <a:ext cx="5413375" cy="6866337"/>
            </a:xfrm>
            <a:custGeom>
              <a:avLst/>
              <a:gdLst/>
              <a:ahLst/>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19"/>
            <p:cNvSpPr/>
            <p:nvPr/>
          </p:nvSpPr>
          <p:spPr bwMode="auto">
            <a:xfrm>
              <a:off x="6877576" y="5579"/>
              <a:ext cx="5037138" cy="6861550"/>
            </a:xfrm>
            <a:custGeom>
              <a:avLst/>
              <a:gdLst/>
              <a:ahLst/>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0"/>
            <p:cNvSpPr/>
            <p:nvPr/>
          </p:nvSpPr>
          <p:spPr bwMode="auto">
            <a:xfrm>
              <a:off x="8768289" y="5579"/>
              <a:ext cx="3417888" cy="2742066"/>
            </a:xfrm>
            <a:custGeom>
              <a:avLst/>
              <a:gdLst/>
              <a:ahLst/>
              <a:cxnLst/>
              <a:rect l="0" t="0" r="r" b="b"/>
              <a:pathLst>
                <a:path w="718" h="575">
                  <a:moveTo>
                    <a:pt x="718" y="575"/>
                  </a:moveTo>
                  <a:cubicBezTo>
                    <a:pt x="500" y="360"/>
                    <a:pt x="260" y="163"/>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7" name="Freeform 21"/>
            <p:cNvSpPr/>
            <p:nvPr/>
          </p:nvSpPr>
          <p:spPr bwMode="auto">
            <a:xfrm>
              <a:off x="9235014" y="10367"/>
              <a:ext cx="2951163" cy="2555325"/>
            </a:xfrm>
            <a:custGeom>
              <a:avLst/>
              <a:gdLst/>
              <a:ahLst/>
              <a:cxnLst/>
              <a:rect l="0" t="0" r="r" b="b"/>
              <a:pathLst>
                <a:path w="620" h="536">
                  <a:moveTo>
                    <a:pt x="620" y="536"/>
                  </a:moveTo>
                  <a:cubicBezTo>
                    <a:pt x="404" y="314"/>
                    <a:pt x="196" y="13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8" name="Freeform 22"/>
            <p:cNvSpPr/>
            <p:nvPr/>
          </p:nvSpPr>
          <p:spPr bwMode="auto">
            <a:xfrm>
              <a:off x="10020826" y="5579"/>
              <a:ext cx="2165350" cy="1358265"/>
            </a:xfrm>
            <a:custGeom>
              <a:avLst/>
              <a:gdLst/>
              <a:ahLst/>
              <a:cxnLst/>
              <a:rect l="0" t="0" r="r" b="b"/>
              <a:pathLst>
                <a:path w="455" h="285">
                  <a:moveTo>
                    <a:pt x="0" y="0"/>
                  </a:moveTo>
                  <a:cubicBezTo>
                    <a:pt x="153" y="85"/>
                    <a:pt x="308" y="180"/>
                    <a:pt x="455" y="285"/>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9" name="Freeform 23"/>
            <p:cNvSpPr/>
            <p:nvPr/>
          </p:nvSpPr>
          <p:spPr bwMode="auto">
            <a:xfrm>
              <a:off x="11290826" y="5579"/>
              <a:ext cx="895350" cy="534687"/>
            </a:xfrm>
            <a:custGeom>
              <a:avLst/>
              <a:gdLst/>
              <a:ahLst/>
              <a:cxnLst/>
              <a:rect l="0" t="0" r="r" b="b"/>
              <a:pathLst>
                <a:path w="188" h="112">
                  <a:moveTo>
                    <a:pt x="0" y="0"/>
                  </a:moveTo>
                  <a:cubicBezTo>
                    <a:pt x="63" y="36"/>
                    <a:pt x="126" y="73"/>
                    <a:pt x="188" y="112"/>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76" name="Group 75"/>
          <p:cNvGrpSpPr/>
          <p:nvPr/>
        </p:nvGrpSpPr>
        <p:grpSpPr>
          <a:xfrm>
            <a:off x="805336" y="1698331"/>
            <a:ext cx="5941540" cy="3470421"/>
            <a:chOff x="805336" y="1698331"/>
            <a:chExt cx="5941540" cy="3470421"/>
          </a:xfrm>
        </p:grpSpPr>
        <p:sp>
          <p:nvSpPr>
            <p:cNvPr id="77" name="Rectangle 76"/>
            <p:cNvSpPr/>
            <p:nvPr/>
          </p:nvSpPr>
          <p:spPr>
            <a:xfrm>
              <a:off x="805336" y="1698331"/>
              <a:ext cx="5941540"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8" name="Isosceles Triangle 9"/>
            <p:cNvSpPr/>
            <p:nvPr/>
          </p:nvSpPr>
          <p:spPr>
            <a:xfrm rot="10800000">
              <a:off x="3618113" y="4896349"/>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9" name="Rectangle 78"/>
            <p:cNvSpPr/>
            <p:nvPr/>
          </p:nvSpPr>
          <p:spPr>
            <a:xfrm>
              <a:off x="805336" y="2274403"/>
              <a:ext cx="5941540"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3" name="Picture Placeholder 2"/>
          <p:cNvSpPr>
            <a:spLocks noGrp="1" noChangeAspect="1"/>
          </p:cNvSpPr>
          <p:nvPr>
            <p:ph type="pic" idx="1"/>
          </p:nvPr>
        </p:nvSpPr>
        <p:spPr>
          <a:xfrm>
            <a:off x="7543510" y="0"/>
            <a:ext cx="4648490" cy="6858000"/>
          </a:xfrm>
          <a:solidFill>
            <a:schemeClr val="bg1">
              <a:lumMod val="65000"/>
              <a:lumOff val="3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2" name="Title 1"/>
          <p:cNvSpPr>
            <a:spLocks noGrp="1"/>
          </p:cNvSpPr>
          <p:nvPr>
            <p:ph type="title"/>
          </p:nvPr>
        </p:nvSpPr>
        <p:spPr>
          <a:xfrm>
            <a:off x="885443" y="2360255"/>
            <a:ext cx="5776646" cy="1178032"/>
          </a:xfrm>
        </p:spPr>
        <p:txBody>
          <a:bodyPr bIns="0" anchor="b">
            <a:normAutofit/>
          </a:bodyPr>
          <a:lstStyle>
            <a:lvl1pPr>
              <a:defRPr sz="3600">
                <a:solidFill>
                  <a:srgbClr val="FFFEFF"/>
                </a:solidFill>
              </a:defRPr>
            </a:lvl1pPr>
          </a:lstStyle>
          <a:p>
            <a:r>
              <a:rPr lang="en-US"/>
              <a:t>Click to edit Master title style</a:t>
            </a:r>
            <a:endParaRPr lang="en-US" dirty="0"/>
          </a:p>
        </p:txBody>
      </p:sp>
      <p:sp>
        <p:nvSpPr>
          <p:cNvPr id="4" name="Text Placeholder 3"/>
          <p:cNvSpPr>
            <a:spLocks noGrp="1"/>
          </p:cNvSpPr>
          <p:nvPr>
            <p:ph type="body" sz="half" idx="2"/>
          </p:nvPr>
        </p:nvSpPr>
        <p:spPr>
          <a:xfrm>
            <a:off x="885443" y="3545012"/>
            <a:ext cx="5776646" cy="1274198"/>
          </a:xfrm>
        </p:spPr>
        <p:txBody>
          <a:bodyPr>
            <a:normAutofit/>
          </a:bodyPr>
          <a:lstStyle>
            <a:lvl1pPr marL="0" indent="0" algn="ctr">
              <a:buNone/>
              <a:defRPr sz="1800">
                <a:solidFill>
                  <a:srgbClr val="FFFE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804672" y="320040"/>
            <a:ext cx="3657600" cy="320040"/>
          </a:xfrm>
        </p:spPr>
        <p:txBody>
          <a:bodyPr/>
          <a:lstStyle/>
          <a:p>
            <a:fld id="{04B24C88-EE01-4454-8F1F-D7D658E89B39}" type="datetimeFigureOut">
              <a:rPr lang="en-US" smtClean="0"/>
              <a:t>6/28/20</a:t>
            </a:fld>
            <a:endParaRPr lang="en-US"/>
          </a:p>
        </p:txBody>
      </p:sp>
      <p:sp>
        <p:nvSpPr>
          <p:cNvPr id="6" name="Footer Placeholder 5"/>
          <p:cNvSpPr>
            <a:spLocks noGrp="1"/>
          </p:cNvSpPr>
          <p:nvPr>
            <p:ph type="ftr" sz="quarter" idx="11"/>
          </p:nvPr>
        </p:nvSpPr>
        <p:spPr>
          <a:xfrm>
            <a:off x="804672" y="6227064"/>
            <a:ext cx="5942203" cy="320040"/>
          </a:xfrm>
        </p:spPr>
        <p:txBody>
          <a:bodyPr/>
          <a:lstStyle/>
          <a:p>
            <a:endParaRPr lang="en-US"/>
          </a:p>
        </p:txBody>
      </p:sp>
      <p:sp>
        <p:nvSpPr>
          <p:cNvPr id="7" name="Slide Number Placeholder 6"/>
          <p:cNvSpPr>
            <a:spLocks noGrp="1"/>
          </p:cNvSpPr>
          <p:nvPr>
            <p:ph type="sldNum" sz="quarter" idx="12"/>
          </p:nvPr>
        </p:nvSpPr>
        <p:spPr>
          <a:xfrm>
            <a:off x="5828377" y="320040"/>
            <a:ext cx="914400" cy="320040"/>
          </a:xfrm>
        </p:spPr>
        <p:txBody>
          <a:bodyPr/>
          <a:lstStyle/>
          <a:p>
            <a:fld id="{48210979-E9BA-420C-A80A-C0DFCD3368AD}" type="slidenum">
              <a:rPr lang="en-US" smtClean="0"/>
              <a:t>‹#›</a:t>
            </a:fld>
            <a:endParaRPr lang="en-US"/>
          </a:p>
        </p:txBody>
      </p:sp>
    </p:spTree>
    <p:extLst>
      <p:ext uri="{BB962C8B-B14F-4D97-AF65-F5344CB8AC3E}">
        <p14:creationId xmlns:p14="http://schemas.microsoft.com/office/powerpoint/2010/main" val="27100426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91161" y="2358391"/>
            <a:ext cx="3498667" cy="2456485"/>
          </a:xfrm>
          <a:prstGeom prst="rect">
            <a:avLst/>
          </a:prstGeom>
        </p:spPr>
        <p:txBody>
          <a:bodyPr vert="horz" lIns="228600" tIns="228600" rIns="228600" bIns="22860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5434982" y="794719"/>
            <a:ext cx="5950036" cy="525709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04672" y="320040"/>
            <a:ext cx="3657600" cy="320040"/>
          </a:xfrm>
          <a:prstGeom prst="rect">
            <a:avLst/>
          </a:prstGeom>
        </p:spPr>
        <p:txBody>
          <a:bodyPr vert="horz" lIns="91440" tIns="45720" rIns="91440" bIns="45720" rtlCol="0" anchor="ctr"/>
          <a:lstStyle>
            <a:lvl1pPr algn="l">
              <a:defRPr sz="1000">
                <a:solidFill>
                  <a:schemeClr val="tx1">
                    <a:tint val="75000"/>
                  </a:schemeClr>
                </a:solidFill>
              </a:defRPr>
            </a:lvl1pPr>
          </a:lstStyle>
          <a:p>
            <a:fld id="{04B24C88-EE01-4454-8F1F-D7D658E89B39}" type="datetimeFigureOut">
              <a:rPr lang="en-US" smtClean="0"/>
              <a:t>6/28/20</a:t>
            </a:fld>
            <a:endParaRPr lang="en-US"/>
          </a:p>
        </p:txBody>
      </p:sp>
      <p:sp>
        <p:nvSpPr>
          <p:cNvPr id="5" name="Footer Placeholder 4"/>
          <p:cNvSpPr>
            <a:spLocks noGrp="1"/>
          </p:cNvSpPr>
          <p:nvPr>
            <p:ph type="ftr" sz="quarter" idx="3"/>
          </p:nvPr>
        </p:nvSpPr>
        <p:spPr>
          <a:xfrm>
            <a:off x="804672" y="6227064"/>
            <a:ext cx="10588752" cy="320040"/>
          </a:xfrm>
          <a:prstGeom prst="rect">
            <a:avLst/>
          </a:prstGeom>
        </p:spPr>
        <p:txBody>
          <a:bodyPr vert="horz" lIns="91440" tIns="45720" rIns="91440" bIns="45720" rtlCol="0" anchor="ctr"/>
          <a:lstStyle>
            <a:lvl1pPr algn="r">
              <a:defRPr sz="10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10469880" y="320040"/>
            <a:ext cx="914400" cy="320040"/>
          </a:xfrm>
          <a:prstGeom prst="rect">
            <a:avLst/>
          </a:prstGeom>
        </p:spPr>
        <p:txBody>
          <a:bodyPr vert="horz" lIns="91440" tIns="45720" rIns="91440" bIns="45720" rtlCol="0" anchor="ctr"/>
          <a:lstStyle>
            <a:lvl1pPr algn="r">
              <a:defRPr sz="1000">
                <a:solidFill>
                  <a:schemeClr val="tx1">
                    <a:tint val="75000"/>
                  </a:schemeClr>
                </a:solidFill>
              </a:defRPr>
            </a:lvl1pPr>
          </a:lstStyle>
          <a:p>
            <a:fld id="{48210979-E9BA-420C-A80A-C0DFCD3368AD}" type="slidenum">
              <a:rPr lang="en-US" smtClean="0"/>
              <a:t>‹#›</a:t>
            </a:fld>
            <a:endParaRPr lang="en-US"/>
          </a:p>
        </p:txBody>
      </p:sp>
    </p:spTree>
    <p:extLst>
      <p:ext uri="{BB962C8B-B14F-4D97-AF65-F5344CB8AC3E}">
        <p14:creationId xmlns:p14="http://schemas.microsoft.com/office/powerpoint/2010/main" val="301107512"/>
      </p:ext>
    </p:extLst>
  </p:cSld>
  <p:clrMap bg1="lt1" tx1="dk1" bg2="lt2" tx2="dk2" accent1="accent1" accent2="accent2" accent3="accent3" accent4="accent4" accent5="accent5" accent6="accent6" hlink="hlink" folHlink="folHlink"/>
  <p:sldLayoutIdLst>
    <p:sldLayoutId id="2147483751" r:id="rId1"/>
    <p:sldLayoutId id="2147483752" r:id="rId2"/>
    <p:sldLayoutId id="2147483753" r:id="rId3"/>
    <p:sldLayoutId id="2147483754" r:id="rId4"/>
    <p:sldLayoutId id="2147483755" r:id="rId5"/>
    <p:sldLayoutId id="2147483756" r:id="rId6"/>
    <p:sldLayoutId id="2147483757" r:id="rId7"/>
    <p:sldLayoutId id="2147483758" r:id="rId8"/>
    <p:sldLayoutId id="2147483759" r:id="rId9"/>
    <p:sldLayoutId id="2147483760" r:id="rId10"/>
    <p:sldLayoutId id="2147483761" r:id="rId11"/>
  </p:sldLayoutIdLst>
  <p:txStyles>
    <p:titleStyle>
      <a:lvl1pPr algn="ctr" defTabSz="914400" rtl="0" eaLnBrk="1" latinLnBrk="0" hangingPunct="1">
        <a:lnSpc>
          <a:spcPct val="85000"/>
        </a:lnSpc>
        <a:spcBef>
          <a:spcPct val="0"/>
        </a:spcBef>
        <a:buNone/>
        <a:defRPr sz="4000" b="0" i="0" kern="1200" cap="none" spc="-15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10000"/>
        <a:buFont typeface="Wingdings" panose="05000000000000000000" pitchFamily="2" charset="2"/>
        <a:buChar char="§"/>
        <a:defRPr sz="18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600" kern="120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4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2">
            <a:alphaModFix amt="73000"/>
            <a:lum/>
          </a:blip>
          <a:srcRect/>
          <a:stretch>
            <a:fillRect t="-29000" b="-1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67FF78-F02C-49ED-86C8-67B1121544EA}"/>
              </a:ext>
            </a:extLst>
          </p:cNvPr>
          <p:cNvSpPr>
            <a:spLocks noGrp="1"/>
          </p:cNvSpPr>
          <p:nvPr>
            <p:ph type="ctrTitle"/>
          </p:nvPr>
        </p:nvSpPr>
        <p:spPr>
          <a:xfrm>
            <a:off x="-174811" y="1928906"/>
            <a:ext cx="9144000" cy="2387600"/>
          </a:xfrm>
        </p:spPr>
        <p:txBody>
          <a:bodyPr>
            <a:normAutofit/>
          </a:bodyPr>
          <a:lstStyle/>
          <a:p>
            <a:r>
              <a:rPr lang="en-US" sz="6000" b="1" i="1" dirty="0">
                <a:solidFill>
                  <a:srgbClr val="002060"/>
                </a:solidFill>
              </a:rPr>
              <a:t>Majoring in the Minors</a:t>
            </a:r>
          </a:p>
        </p:txBody>
      </p:sp>
      <p:sp>
        <p:nvSpPr>
          <p:cNvPr id="3" name="Subtitle 2">
            <a:extLst>
              <a:ext uri="{FF2B5EF4-FFF2-40B4-BE49-F238E27FC236}">
                <a16:creationId xmlns:a16="http://schemas.microsoft.com/office/drawing/2014/main" id="{F57226DB-7471-479E-B177-CAA5C2AE6EB8}"/>
              </a:ext>
            </a:extLst>
          </p:cNvPr>
          <p:cNvSpPr>
            <a:spLocks noGrp="1"/>
          </p:cNvSpPr>
          <p:nvPr>
            <p:ph type="subTitle" idx="1"/>
          </p:nvPr>
        </p:nvSpPr>
        <p:spPr>
          <a:xfrm>
            <a:off x="4397189" y="6156979"/>
            <a:ext cx="7794812" cy="701021"/>
          </a:xfrm>
        </p:spPr>
        <p:txBody>
          <a:bodyPr>
            <a:noAutofit/>
          </a:bodyPr>
          <a:lstStyle/>
          <a:p>
            <a:r>
              <a:rPr lang="en-US" sz="2800" b="1" dirty="0">
                <a:solidFill>
                  <a:srgbClr val="002060"/>
                </a:solidFill>
              </a:rPr>
              <a:t>A sermon series from Haggai and Malachi</a:t>
            </a:r>
          </a:p>
        </p:txBody>
      </p:sp>
    </p:spTree>
    <p:extLst>
      <p:ext uri="{BB962C8B-B14F-4D97-AF65-F5344CB8AC3E}">
        <p14:creationId xmlns:p14="http://schemas.microsoft.com/office/powerpoint/2010/main" val="244393346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994241-E355-41C3-80DA-30BFB73A98F9}"/>
              </a:ext>
            </a:extLst>
          </p:cNvPr>
          <p:cNvSpPr>
            <a:spLocks noGrp="1"/>
          </p:cNvSpPr>
          <p:nvPr>
            <p:ph type="title"/>
          </p:nvPr>
        </p:nvSpPr>
        <p:spPr>
          <a:xfrm>
            <a:off x="548640" y="2349925"/>
            <a:ext cx="3980329" cy="2456442"/>
          </a:xfrm>
        </p:spPr>
        <p:txBody>
          <a:bodyPr>
            <a:noAutofit/>
          </a:bodyPr>
          <a:lstStyle/>
          <a:p>
            <a:r>
              <a:rPr lang="en-US" sz="3600" b="1" dirty="0">
                <a:solidFill>
                  <a:srgbClr val="FFFF00"/>
                </a:solidFill>
              </a:rPr>
              <a:t>II.</a:t>
            </a:r>
            <a:r>
              <a:rPr lang="en-US" sz="3600" b="1" dirty="0"/>
              <a:t> </a:t>
            </a:r>
            <a:r>
              <a:rPr lang="en-US" b="1" dirty="0"/>
              <a:t>God honors those who honor His name above all </a:t>
            </a:r>
            <a:br>
              <a:rPr lang="en-US" sz="3600" b="1" dirty="0"/>
            </a:br>
            <a:r>
              <a:rPr lang="en-US" sz="3600" b="1" i="1" dirty="0"/>
              <a:t>(5-7)</a:t>
            </a:r>
          </a:p>
        </p:txBody>
      </p:sp>
      <p:sp>
        <p:nvSpPr>
          <p:cNvPr id="3" name="Content Placeholder 2">
            <a:extLst>
              <a:ext uri="{FF2B5EF4-FFF2-40B4-BE49-F238E27FC236}">
                <a16:creationId xmlns:a16="http://schemas.microsoft.com/office/drawing/2014/main" id="{78ADCEA6-7BE1-4836-9819-DDD108CBBFE8}"/>
              </a:ext>
            </a:extLst>
          </p:cNvPr>
          <p:cNvSpPr>
            <a:spLocks noGrp="1"/>
          </p:cNvSpPr>
          <p:nvPr>
            <p:ph idx="1"/>
          </p:nvPr>
        </p:nvSpPr>
        <p:spPr>
          <a:xfrm>
            <a:off x="5118447" y="161217"/>
            <a:ext cx="6645185" cy="6549081"/>
          </a:xfrm>
        </p:spPr>
        <p:txBody>
          <a:bodyPr>
            <a:normAutofit/>
          </a:bodyPr>
          <a:lstStyle/>
          <a:p>
            <a:pPr marL="0" indent="0">
              <a:buNone/>
            </a:pPr>
            <a:r>
              <a:rPr lang="en-US" sz="2400" b="1" dirty="0">
                <a:solidFill>
                  <a:srgbClr val="FF0000"/>
                </a:solidFill>
              </a:rPr>
              <a:t>5</a:t>
            </a:r>
            <a:r>
              <a:rPr lang="en-US" sz="2800" b="1" dirty="0"/>
              <a:t> “</a:t>
            </a:r>
            <a:r>
              <a:rPr lang="en-US" sz="2800" b="1" i="1" dirty="0"/>
              <a:t>My covenant with him was one of life and peace, and I gave them to him. It was a covenant of fear, and he feared me. He stood in awe of my name.</a:t>
            </a:r>
            <a:r>
              <a:rPr lang="en-US" sz="2800" b="1" dirty="0"/>
              <a:t> </a:t>
            </a:r>
            <a:r>
              <a:rPr lang="en-US" sz="2400" b="1" dirty="0">
                <a:solidFill>
                  <a:srgbClr val="FF0000"/>
                </a:solidFill>
              </a:rPr>
              <a:t>6</a:t>
            </a:r>
            <a:r>
              <a:rPr lang="en-US" sz="2800" b="1" dirty="0"/>
              <a:t> </a:t>
            </a:r>
            <a:r>
              <a:rPr lang="en-US" sz="2800" b="1" i="1" dirty="0"/>
              <a:t>True instruction was in his mouth, and no wrong was found on his lips. He walked with me in peace and uprightness, and he turned many from iniquity.</a:t>
            </a:r>
            <a:r>
              <a:rPr lang="en-US" sz="2800" b="1" dirty="0"/>
              <a:t>”</a:t>
            </a:r>
            <a:endParaRPr lang="en-US" sz="5400" b="1" dirty="0">
              <a:solidFill>
                <a:srgbClr val="C00000"/>
              </a:solidFill>
            </a:endParaRPr>
          </a:p>
        </p:txBody>
      </p:sp>
    </p:spTree>
    <p:extLst>
      <p:ext uri="{BB962C8B-B14F-4D97-AF65-F5344CB8AC3E}">
        <p14:creationId xmlns:p14="http://schemas.microsoft.com/office/powerpoint/2010/main" val="39698607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ircle(in)">
                                      <p:cBhvr>
                                        <p:cTn id="7" dur="2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D77604-DEED-4B13-92F2-5506A963C841}"/>
              </a:ext>
            </a:extLst>
          </p:cNvPr>
          <p:cNvSpPr>
            <a:spLocks noGrp="1"/>
          </p:cNvSpPr>
          <p:nvPr>
            <p:ph type="title"/>
          </p:nvPr>
        </p:nvSpPr>
        <p:spPr/>
        <p:txBody>
          <a:bodyPr/>
          <a:lstStyle/>
          <a:p>
            <a:r>
              <a:rPr lang="en-US" b="1" dirty="0"/>
              <a:t>The covenant of life and peace</a:t>
            </a:r>
          </a:p>
        </p:txBody>
      </p:sp>
      <p:sp>
        <p:nvSpPr>
          <p:cNvPr id="3" name="Content Placeholder 2">
            <a:extLst>
              <a:ext uri="{FF2B5EF4-FFF2-40B4-BE49-F238E27FC236}">
                <a16:creationId xmlns:a16="http://schemas.microsoft.com/office/drawing/2014/main" id="{F74DBB1A-6B7B-492E-B705-7B4E1D61E3D1}"/>
              </a:ext>
            </a:extLst>
          </p:cNvPr>
          <p:cNvSpPr>
            <a:spLocks noGrp="1"/>
          </p:cNvSpPr>
          <p:nvPr>
            <p:ph idx="1"/>
          </p:nvPr>
        </p:nvSpPr>
        <p:spPr>
          <a:xfrm>
            <a:off x="4732638" y="197709"/>
            <a:ext cx="7105135" cy="6573794"/>
          </a:xfrm>
        </p:spPr>
        <p:txBody>
          <a:bodyPr>
            <a:noAutofit/>
          </a:bodyPr>
          <a:lstStyle/>
          <a:p>
            <a:pPr marL="0" indent="0">
              <a:buNone/>
            </a:pPr>
            <a:r>
              <a:rPr lang="en-US" sz="2800" b="1" dirty="0"/>
              <a:t>“</a:t>
            </a:r>
            <a:r>
              <a:rPr lang="en-US" sz="2800" b="1" i="1" dirty="0">
                <a:solidFill>
                  <a:srgbClr val="0070C0"/>
                </a:solidFill>
              </a:rPr>
              <a:t>Phinehas the son of Eleazar, son of Aaron the priest</a:t>
            </a:r>
            <a:r>
              <a:rPr lang="en-US" sz="2800" b="1" i="1" dirty="0"/>
              <a:t>, has turned back my wrath from the people of Israel, in that he was jealous with my jealousy among them, so that I did not consume the people of Israel in my jealousy. Therefore say, ‘Behold, </a:t>
            </a:r>
            <a:r>
              <a:rPr lang="en-US" sz="2800" b="1" i="1" dirty="0">
                <a:solidFill>
                  <a:srgbClr val="0070C0"/>
                </a:solidFill>
              </a:rPr>
              <a:t>I give to him </a:t>
            </a:r>
            <a:r>
              <a:rPr lang="en-US" sz="2800" b="1" i="1" dirty="0">
                <a:solidFill>
                  <a:srgbClr val="7030A0"/>
                </a:solidFill>
              </a:rPr>
              <a:t>my covenant of peace</a:t>
            </a:r>
            <a:r>
              <a:rPr lang="en-US" sz="2800" b="1" i="1" dirty="0">
                <a:solidFill>
                  <a:srgbClr val="0070C0"/>
                </a:solidFill>
              </a:rPr>
              <a:t>, and it shall be to him and to his descendants after him the covenant of </a:t>
            </a:r>
            <a:r>
              <a:rPr lang="en-US" sz="2800" b="1" i="1" dirty="0">
                <a:solidFill>
                  <a:srgbClr val="7030A0"/>
                </a:solidFill>
              </a:rPr>
              <a:t>a perpetual priesthood</a:t>
            </a:r>
            <a:r>
              <a:rPr lang="en-US" sz="2800" b="1" i="1" dirty="0"/>
              <a:t>, because he was jealous for his God and made atonement for the people of Israel.’</a:t>
            </a:r>
            <a:r>
              <a:rPr lang="en-US" sz="2800" b="1" dirty="0"/>
              <a:t>” </a:t>
            </a:r>
            <a:r>
              <a:rPr lang="en-US" sz="2800" b="1" dirty="0">
                <a:solidFill>
                  <a:srgbClr val="C00000"/>
                </a:solidFill>
              </a:rPr>
              <a:t>Numbers 25:11-13</a:t>
            </a:r>
          </a:p>
        </p:txBody>
      </p:sp>
    </p:spTree>
    <p:extLst>
      <p:ext uri="{BB962C8B-B14F-4D97-AF65-F5344CB8AC3E}">
        <p14:creationId xmlns:p14="http://schemas.microsoft.com/office/powerpoint/2010/main" val="15593687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ircle(in)">
                                      <p:cBhvr>
                                        <p:cTn id="7" dur="2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994241-E355-41C3-80DA-30BFB73A98F9}"/>
              </a:ext>
            </a:extLst>
          </p:cNvPr>
          <p:cNvSpPr>
            <a:spLocks noGrp="1"/>
          </p:cNvSpPr>
          <p:nvPr>
            <p:ph type="title"/>
          </p:nvPr>
        </p:nvSpPr>
        <p:spPr>
          <a:xfrm>
            <a:off x="548640" y="2349925"/>
            <a:ext cx="3980329" cy="2456442"/>
          </a:xfrm>
        </p:spPr>
        <p:txBody>
          <a:bodyPr>
            <a:noAutofit/>
          </a:bodyPr>
          <a:lstStyle/>
          <a:p>
            <a:r>
              <a:rPr lang="en-US" sz="3600" b="1" dirty="0">
                <a:solidFill>
                  <a:srgbClr val="FFFF00"/>
                </a:solidFill>
              </a:rPr>
              <a:t>II.</a:t>
            </a:r>
            <a:r>
              <a:rPr lang="en-US" sz="3600" b="1" dirty="0"/>
              <a:t> </a:t>
            </a:r>
            <a:r>
              <a:rPr lang="en-US" b="1" dirty="0"/>
              <a:t>God honors those who honor His name above all </a:t>
            </a:r>
            <a:br>
              <a:rPr lang="en-US" sz="3600" b="1" dirty="0"/>
            </a:br>
            <a:r>
              <a:rPr lang="en-US" sz="3600" b="1" i="1" dirty="0"/>
              <a:t>(5-7)</a:t>
            </a:r>
          </a:p>
        </p:txBody>
      </p:sp>
      <p:sp>
        <p:nvSpPr>
          <p:cNvPr id="3" name="Content Placeholder 2">
            <a:extLst>
              <a:ext uri="{FF2B5EF4-FFF2-40B4-BE49-F238E27FC236}">
                <a16:creationId xmlns:a16="http://schemas.microsoft.com/office/drawing/2014/main" id="{78ADCEA6-7BE1-4836-9819-DDD108CBBFE8}"/>
              </a:ext>
            </a:extLst>
          </p:cNvPr>
          <p:cNvSpPr>
            <a:spLocks noGrp="1"/>
          </p:cNvSpPr>
          <p:nvPr>
            <p:ph idx="1"/>
          </p:nvPr>
        </p:nvSpPr>
        <p:spPr>
          <a:xfrm>
            <a:off x="5118447" y="161217"/>
            <a:ext cx="6645185" cy="6549081"/>
          </a:xfrm>
        </p:spPr>
        <p:txBody>
          <a:bodyPr>
            <a:normAutofit/>
          </a:bodyPr>
          <a:lstStyle/>
          <a:p>
            <a:pPr marL="0" indent="0">
              <a:buNone/>
            </a:pPr>
            <a:r>
              <a:rPr lang="en-US" sz="2400" b="1" dirty="0">
                <a:solidFill>
                  <a:srgbClr val="FF0000"/>
                </a:solidFill>
              </a:rPr>
              <a:t>5</a:t>
            </a:r>
            <a:r>
              <a:rPr lang="en-US" sz="2800" b="1" dirty="0"/>
              <a:t> “</a:t>
            </a:r>
            <a:r>
              <a:rPr lang="en-US" sz="2800" b="1" i="1" dirty="0"/>
              <a:t>My covenant with him was one of life and peace, and I gave them to him. It was a covenant of fear, and </a:t>
            </a:r>
            <a:r>
              <a:rPr lang="en-US" sz="2800" b="1" i="1" dirty="0">
                <a:solidFill>
                  <a:srgbClr val="0070C0"/>
                </a:solidFill>
              </a:rPr>
              <a:t>he feared me</a:t>
            </a:r>
            <a:r>
              <a:rPr lang="en-US" sz="2800" b="1" i="1" dirty="0"/>
              <a:t>. He </a:t>
            </a:r>
            <a:r>
              <a:rPr lang="en-US" sz="2800" b="1" i="1" dirty="0">
                <a:solidFill>
                  <a:srgbClr val="0070C0"/>
                </a:solidFill>
              </a:rPr>
              <a:t>stood in awe of my name</a:t>
            </a:r>
            <a:r>
              <a:rPr lang="en-US" sz="2800" b="1" i="1" dirty="0"/>
              <a:t>.</a:t>
            </a:r>
            <a:r>
              <a:rPr lang="en-US" sz="2800" b="1" dirty="0"/>
              <a:t> </a:t>
            </a:r>
            <a:r>
              <a:rPr lang="en-US" sz="2400" b="1" dirty="0">
                <a:solidFill>
                  <a:srgbClr val="FF0000"/>
                </a:solidFill>
              </a:rPr>
              <a:t>6</a:t>
            </a:r>
            <a:r>
              <a:rPr lang="en-US" sz="2800" b="1" dirty="0"/>
              <a:t> </a:t>
            </a:r>
            <a:r>
              <a:rPr lang="en-US" sz="2800" b="1" i="1" dirty="0">
                <a:solidFill>
                  <a:srgbClr val="0070C0"/>
                </a:solidFill>
              </a:rPr>
              <a:t>True instruction was in his mouth</a:t>
            </a:r>
            <a:r>
              <a:rPr lang="en-US" sz="2800" b="1" i="1" dirty="0"/>
              <a:t>, and n</a:t>
            </a:r>
            <a:r>
              <a:rPr lang="en-US" sz="2800" b="1" i="1" dirty="0">
                <a:solidFill>
                  <a:srgbClr val="0070C0"/>
                </a:solidFill>
              </a:rPr>
              <a:t>o wrong was found on his lips</a:t>
            </a:r>
            <a:r>
              <a:rPr lang="en-US" sz="2800" b="1" i="1" dirty="0"/>
              <a:t>. </a:t>
            </a:r>
            <a:r>
              <a:rPr lang="en-US" sz="2800" b="1" i="1" dirty="0">
                <a:solidFill>
                  <a:srgbClr val="0070C0"/>
                </a:solidFill>
              </a:rPr>
              <a:t>He walked with me in peace and uprightness</a:t>
            </a:r>
            <a:r>
              <a:rPr lang="en-US" sz="2800" b="1" i="1" dirty="0"/>
              <a:t>, and he </a:t>
            </a:r>
            <a:r>
              <a:rPr lang="en-US" sz="2800" b="1" i="1" dirty="0">
                <a:solidFill>
                  <a:srgbClr val="0070C0"/>
                </a:solidFill>
              </a:rPr>
              <a:t>turned many from iniquity</a:t>
            </a:r>
            <a:r>
              <a:rPr lang="en-US" sz="2800" b="1" i="1" dirty="0"/>
              <a:t>.</a:t>
            </a:r>
            <a:r>
              <a:rPr lang="en-US" sz="2800" b="1" dirty="0"/>
              <a:t>”</a:t>
            </a:r>
            <a:endParaRPr lang="en-US" sz="5400" b="1" dirty="0">
              <a:solidFill>
                <a:srgbClr val="C00000"/>
              </a:solidFill>
            </a:endParaRPr>
          </a:p>
        </p:txBody>
      </p:sp>
    </p:spTree>
    <p:extLst>
      <p:ext uri="{BB962C8B-B14F-4D97-AF65-F5344CB8AC3E}">
        <p14:creationId xmlns:p14="http://schemas.microsoft.com/office/powerpoint/2010/main" val="35151272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ircle(in)">
                                      <p:cBhvr>
                                        <p:cTn id="7" dur="2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994241-E355-41C3-80DA-30BFB73A98F9}"/>
              </a:ext>
            </a:extLst>
          </p:cNvPr>
          <p:cNvSpPr>
            <a:spLocks noGrp="1"/>
          </p:cNvSpPr>
          <p:nvPr>
            <p:ph type="title"/>
          </p:nvPr>
        </p:nvSpPr>
        <p:spPr>
          <a:xfrm>
            <a:off x="548640" y="2349925"/>
            <a:ext cx="3980329" cy="2456442"/>
          </a:xfrm>
        </p:spPr>
        <p:txBody>
          <a:bodyPr>
            <a:noAutofit/>
          </a:bodyPr>
          <a:lstStyle/>
          <a:p>
            <a:r>
              <a:rPr lang="en-US" sz="3600" b="1" dirty="0">
                <a:solidFill>
                  <a:srgbClr val="FFFF00"/>
                </a:solidFill>
              </a:rPr>
              <a:t>II.</a:t>
            </a:r>
            <a:r>
              <a:rPr lang="en-US" sz="3600" b="1" dirty="0"/>
              <a:t> </a:t>
            </a:r>
            <a:r>
              <a:rPr lang="en-US" b="1" dirty="0"/>
              <a:t>God honors those who honor His name above all </a:t>
            </a:r>
            <a:br>
              <a:rPr lang="en-US" sz="3600" b="1" dirty="0"/>
            </a:br>
            <a:r>
              <a:rPr lang="en-US" sz="3600" b="1" i="1" dirty="0"/>
              <a:t>(5-7)</a:t>
            </a:r>
          </a:p>
        </p:txBody>
      </p:sp>
      <p:sp>
        <p:nvSpPr>
          <p:cNvPr id="3" name="Content Placeholder 2">
            <a:extLst>
              <a:ext uri="{FF2B5EF4-FFF2-40B4-BE49-F238E27FC236}">
                <a16:creationId xmlns:a16="http://schemas.microsoft.com/office/drawing/2014/main" id="{78ADCEA6-7BE1-4836-9819-DDD108CBBFE8}"/>
              </a:ext>
            </a:extLst>
          </p:cNvPr>
          <p:cNvSpPr>
            <a:spLocks noGrp="1"/>
          </p:cNvSpPr>
          <p:nvPr>
            <p:ph idx="1"/>
          </p:nvPr>
        </p:nvSpPr>
        <p:spPr>
          <a:xfrm>
            <a:off x="5118447" y="161217"/>
            <a:ext cx="6645185" cy="6549081"/>
          </a:xfrm>
        </p:spPr>
        <p:txBody>
          <a:bodyPr>
            <a:normAutofit/>
          </a:bodyPr>
          <a:lstStyle/>
          <a:p>
            <a:pPr marL="0" indent="0">
              <a:buNone/>
            </a:pPr>
            <a:r>
              <a:rPr lang="en-US" sz="2400" b="1" dirty="0">
                <a:solidFill>
                  <a:srgbClr val="FF0000"/>
                </a:solidFill>
              </a:rPr>
              <a:t>7</a:t>
            </a:r>
            <a:r>
              <a:rPr lang="en-US" sz="2800" b="1" dirty="0"/>
              <a:t> “</a:t>
            </a:r>
            <a:r>
              <a:rPr lang="en-US" sz="2800" b="1" i="1" dirty="0"/>
              <a:t>For the lips of a priest should guard knowledge, and </a:t>
            </a:r>
            <a:r>
              <a:rPr lang="en-US" sz="2800" b="1" i="1" dirty="0">
                <a:solidFill>
                  <a:srgbClr val="0070C0"/>
                </a:solidFill>
              </a:rPr>
              <a:t>people should seek instruction from his mouth, for he is the messenger of the </a:t>
            </a:r>
            <a:r>
              <a:rPr lang="en-US" sz="2800" b="1" i="1" cap="small" dirty="0">
                <a:solidFill>
                  <a:srgbClr val="0070C0"/>
                </a:solidFill>
              </a:rPr>
              <a:t>Lord</a:t>
            </a:r>
            <a:r>
              <a:rPr lang="en-US" sz="2800" b="1" i="1" dirty="0">
                <a:solidFill>
                  <a:srgbClr val="0070C0"/>
                </a:solidFill>
              </a:rPr>
              <a:t> of hosts</a:t>
            </a:r>
            <a:r>
              <a:rPr lang="en-US" sz="2800" b="1" i="1" dirty="0"/>
              <a:t>.</a:t>
            </a:r>
            <a:r>
              <a:rPr lang="en-US" sz="2800" b="1" dirty="0"/>
              <a:t>”</a:t>
            </a:r>
            <a:endParaRPr lang="en-US" sz="7200" b="1" dirty="0">
              <a:solidFill>
                <a:srgbClr val="C00000"/>
              </a:solidFill>
            </a:endParaRPr>
          </a:p>
        </p:txBody>
      </p:sp>
    </p:spTree>
    <p:extLst>
      <p:ext uri="{BB962C8B-B14F-4D97-AF65-F5344CB8AC3E}">
        <p14:creationId xmlns:p14="http://schemas.microsoft.com/office/powerpoint/2010/main" val="37354195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ircle(in)">
                                      <p:cBhvr>
                                        <p:cTn id="7" dur="2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994241-E355-41C3-80DA-30BFB73A98F9}"/>
              </a:ext>
            </a:extLst>
          </p:cNvPr>
          <p:cNvSpPr>
            <a:spLocks noGrp="1"/>
          </p:cNvSpPr>
          <p:nvPr>
            <p:ph type="title"/>
          </p:nvPr>
        </p:nvSpPr>
        <p:spPr>
          <a:xfrm>
            <a:off x="576943" y="2349925"/>
            <a:ext cx="4038600" cy="2456442"/>
          </a:xfrm>
        </p:spPr>
        <p:txBody>
          <a:bodyPr>
            <a:normAutofit fontScale="90000"/>
          </a:bodyPr>
          <a:lstStyle/>
          <a:p>
            <a:r>
              <a:rPr lang="en-US" b="1" dirty="0">
                <a:solidFill>
                  <a:srgbClr val="FFFF00"/>
                </a:solidFill>
              </a:rPr>
              <a:t>III.</a:t>
            </a:r>
            <a:r>
              <a:rPr lang="en-US" b="1" dirty="0"/>
              <a:t> God will bring dishonor upon His people who fail to keep His ways </a:t>
            </a:r>
            <a:r>
              <a:rPr lang="en-US" b="1" i="1" dirty="0"/>
              <a:t>(8-9)</a:t>
            </a:r>
          </a:p>
        </p:txBody>
      </p:sp>
      <p:sp>
        <p:nvSpPr>
          <p:cNvPr id="3" name="Content Placeholder 2">
            <a:extLst>
              <a:ext uri="{FF2B5EF4-FFF2-40B4-BE49-F238E27FC236}">
                <a16:creationId xmlns:a16="http://schemas.microsoft.com/office/drawing/2014/main" id="{78ADCEA6-7BE1-4836-9819-DDD108CBBFE8}"/>
              </a:ext>
            </a:extLst>
          </p:cNvPr>
          <p:cNvSpPr>
            <a:spLocks noGrp="1"/>
          </p:cNvSpPr>
          <p:nvPr>
            <p:ph idx="1"/>
          </p:nvPr>
        </p:nvSpPr>
        <p:spPr/>
        <p:txBody>
          <a:bodyPr>
            <a:normAutofit/>
          </a:bodyPr>
          <a:lstStyle/>
          <a:p>
            <a:pPr marL="0" indent="0">
              <a:buNone/>
            </a:pPr>
            <a:r>
              <a:rPr lang="en-US" sz="2400" b="1" dirty="0">
                <a:solidFill>
                  <a:srgbClr val="FF0000"/>
                </a:solidFill>
              </a:rPr>
              <a:t>8</a:t>
            </a:r>
            <a:r>
              <a:rPr lang="en-US" sz="2800" b="1" dirty="0"/>
              <a:t> “</a:t>
            </a:r>
            <a:r>
              <a:rPr lang="en-US" sz="2800" b="1" i="1" dirty="0"/>
              <a:t>But </a:t>
            </a:r>
            <a:r>
              <a:rPr lang="en-US" sz="2800" b="1" i="1" dirty="0">
                <a:solidFill>
                  <a:srgbClr val="0070C0"/>
                </a:solidFill>
              </a:rPr>
              <a:t>you have turned aside from the way</a:t>
            </a:r>
            <a:r>
              <a:rPr lang="en-US" sz="2800" b="1" i="1" dirty="0"/>
              <a:t>. You have </a:t>
            </a:r>
            <a:r>
              <a:rPr lang="en-US" sz="2800" b="1" i="1" dirty="0">
                <a:solidFill>
                  <a:srgbClr val="0070C0"/>
                </a:solidFill>
              </a:rPr>
              <a:t>caused many to stumble by your instruction</a:t>
            </a:r>
            <a:r>
              <a:rPr lang="en-US" sz="2800" b="1" i="1" dirty="0"/>
              <a:t>. You have </a:t>
            </a:r>
            <a:r>
              <a:rPr lang="en-US" sz="2800" b="1" i="1" dirty="0">
                <a:solidFill>
                  <a:srgbClr val="0070C0"/>
                </a:solidFill>
              </a:rPr>
              <a:t>corrupted the covenant of Levi</a:t>
            </a:r>
            <a:r>
              <a:rPr lang="en-US" sz="2800" b="1" i="1" dirty="0"/>
              <a:t>, says the </a:t>
            </a:r>
            <a:r>
              <a:rPr lang="en-US" sz="2800" b="1" i="1" cap="small" dirty="0"/>
              <a:t>Lord</a:t>
            </a:r>
            <a:r>
              <a:rPr lang="en-US" sz="2800" b="1" i="1" dirty="0"/>
              <a:t> of hosts,</a:t>
            </a:r>
            <a:r>
              <a:rPr lang="en-US" sz="2800" b="1" dirty="0"/>
              <a:t> </a:t>
            </a:r>
            <a:r>
              <a:rPr lang="en-US" sz="2400" b="1" dirty="0">
                <a:solidFill>
                  <a:srgbClr val="FF0000"/>
                </a:solidFill>
              </a:rPr>
              <a:t>9</a:t>
            </a:r>
            <a:r>
              <a:rPr lang="en-US" sz="2800" b="1" dirty="0"/>
              <a:t> </a:t>
            </a:r>
            <a:r>
              <a:rPr lang="en-US" sz="2800" b="1" i="1" dirty="0">
                <a:solidFill>
                  <a:srgbClr val="0070C0"/>
                </a:solidFill>
              </a:rPr>
              <a:t>and so I make you despised and abased before all the people</a:t>
            </a:r>
            <a:r>
              <a:rPr lang="en-US" sz="2800" b="1" i="1" dirty="0"/>
              <a:t>, inasmuch as </a:t>
            </a:r>
            <a:r>
              <a:rPr lang="en-US" sz="2800" b="1" i="1" dirty="0">
                <a:solidFill>
                  <a:srgbClr val="0070C0"/>
                </a:solidFill>
              </a:rPr>
              <a:t>you</a:t>
            </a:r>
            <a:r>
              <a:rPr lang="en-US" sz="2800" b="1" i="1" dirty="0"/>
              <a:t> do not keep my ways but </a:t>
            </a:r>
            <a:r>
              <a:rPr lang="en-US" sz="2800" b="1" i="1" dirty="0">
                <a:solidFill>
                  <a:srgbClr val="0070C0"/>
                </a:solidFill>
              </a:rPr>
              <a:t>show partiality in your instruction</a:t>
            </a:r>
            <a:r>
              <a:rPr lang="en-US" sz="2800" b="1" i="1" dirty="0"/>
              <a:t>.”</a:t>
            </a:r>
            <a:endParaRPr lang="en-US" sz="7200" b="1" i="1" dirty="0">
              <a:solidFill>
                <a:srgbClr val="C00000"/>
              </a:solidFill>
            </a:endParaRPr>
          </a:p>
        </p:txBody>
      </p:sp>
    </p:spTree>
    <p:extLst>
      <p:ext uri="{BB962C8B-B14F-4D97-AF65-F5344CB8AC3E}">
        <p14:creationId xmlns:p14="http://schemas.microsoft.com/office/powerpoint/2010/main" val="2768259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ircle(in)">
                                      <p:cBhvr>
                                        <p:cTn id="7" dur="2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994241-E355-41C3-80DA-30BFB73A98F9}"/>
              </a:ext>
            </a:extLst>
          </p:cNvPr>
          <p:cNvSpPr>
            <a:spLocks noGrp="1"/>
          </p:cNvSpPr>
          <p:nvPr>
            <p:ph type="title"/>
          </p:nvPr>
        </p:nvSpPr>
        <p:spPr>
          <a:xfrm>
            <a:off x="576943" y="2349925"/>
            <a:ext cx="4038600" cy="2456442"/>
          </a:xfrm>
        </p:spPr>
        <p:txBody>
          <a:bodyPr>
            <a:normAutofit fontScale="90000"/>
          </a:bodyPr>
          <a:lstStyle/>
          <a:p>
            <a:r>
              <a:rPr lang="en-US" b="1" dirty="0">
                <a:solidFill>
                  <a:srgbClr val="FFFF00"/>
                </a:solidFill>
              </a:rPr>
              <a:t>III.</a:t>
            </a:r>
            <a:r>
              <a:rPr lang="en-US" b="1" dirty="0"/>
              <a:t> God will bring dishonor upon His people who fail to keep His ways </a:t>
            </a:r>
            <a:r>
              <a:rPr lang="en-US" b="1" i="1" dirty="0"/>
              <a:t>(8-9)</a:t>
            </a:r>
          </a:p>
        </p:txBody>
      </p:sp>
      <p:sp>
        <p:nvSpPr>
          <p:cNvPr id="3" name="Content Placeholder 2">
            <a:extLst>
              <a:ext uri="{FF2B5EF4-FFF2-40B4-BE49-F238E27FC236}">
                <a16:creationId xmlns:a16="http://schemas.microsoft.com/office/drawing/2014/main" id="{78ADCEA6-7BE1-4836-9819-DDD108CBBFE8}"/>
              </a:ext>
            </a:extLst>
          </p:cNvPr>
          <p:cNvSpPr>
            <a:spLocks noGrp="1"/>
          </p:cNvSpPr>
          <p:nvPr>
            <p:ph idx="1"/>
          </p:nvPr>
        </p:nvSpPr>
        <p:spPr/>
        <p:txBody>
          <a:bodyPr>
            <a:normAutofit/>
          </a:bodyPr>
          <a:lstStyle/>
          <a:p>
            <a:pPr marL="0" indent="0">
              <a:buNone/>
            </a:pPr>
            <a:r>
              <a:rPr lang="en-US" sz="2800" b="1" u="sng" dirty="0">
                <a:solidFill>
                  <a:srgbClr val="C00000"/>
                </a:solidFill>
              </a:rPr>
              <a:t>Matthew 6:9</a:t>
            </a:r>
          </a:p>
          <a:p>
            <a:pPr marL="0" indent="0">
              <a:buNone/>
            </a:pPr>
            <a:r>
              <a:rPr lang="en-US" sz="2800" b="1" dirty="0"/>
              <a:t>“</a:t>
            </a:r>
            <a:r>
              <a:rPr lang="en-US" sz="2800" b="1" i="1" dirty="0"/>
              <a:t>Our Father in heaven, </a:t>
            </a:r>
            <a:r>
              <a:rPr lang="en-US" sz="2800" b="1" i="1" dirty="0">
                <a:solidFill>
                  <a:srgbClr val="0070C0"/>
                </a:solidFill>
              </a:rPr>
              <a:t>hallowed be your name</a:t>
            </a:r>
            <a:r>
              <a:rPr lang="en-US" sz="2800" b="1" i="1" dirty="0"/>
              <a:t>.</a:t>
            </a:r>
            <a:r>
              <a:rPr lang="en-US" sz="2800" b="1" dirty="0"/>
              <a:t>” </a:t>
            </a:r>
            <a:r>
              <a:rPr lang="en-US" sz="2800" b="1" dirty="0">
                <a:solidFill>
                  <a:srgbClr val="C00000"/>
                </a:solidFill>
              </a:rPr>
              <a:t>ESV</a:t>
            </a:r>
          </a:p>
          <a:p>
            <a:pPr marL="0" indent="0">
              <a:buNone/>
            </a:pPr>
            <a:r>
              <a:rPr lang="en-US" sz="2800" b="1" dirty="0"/>
              <a:t>“O</a:t>
            </a:r>
            <a:r>
              <a:rPr lang="en-US" sz="2800" b="1" i="1" dirty="0"/>
              <a:t>ur Father in heaven, </a:t>
            </a:r>
            <a:r>
              <a:rPr lang="en-US" sz="2800" b="1" i="1" dirty="0">
                <a:solidFill>
                  <a:srgbClr val="0070C0"/>
                </a:solidFill>
              </a:rPr>
              <a:t>your name be honored as holy</a:t>
            </a:r>
            <a:r>
              <a:rPr lang="en-US" sz="2800" b="1" i="1" dirty="0"/>
              <a:t>.</a:t>
            </a:r>
            <a:r>
              <a:rPr lang="en-US" sz="2800" b="1" dirty="0"/>
              <a:t>” </a:t>
            </a:r>
            <a:r>
              <a:rPr lang="en-US" sz="2800" b="1" dirty="0">
                <a:solidFill>
                  <a:srgbClr val="C00000"/>
                </a:solidFill>
              </a:rPr>
              <a:t>CSB</a:t>
            </a:r>
            <a:endParaRPr lang="en-US" sz="9600" b="1" i="1" dirty="0">
              <a:solidFill>
                <a:srgbClr val="C00000"/>
              </a:solidFill>
            </a:endParaRPr>
          </a:p>
        </p:txBody>
      </p:sp>
    </p:spTree>
    <p:extLst>
      <p:ext uri="{BB962C8B-B14F-4D97-AF65-F5344CB8AC3E}">
        <p14:creationId xmlns:p14="http://schemas.microsoft.com/office/powerpoint/2010/main" val="34378482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ircle(in)">
                                      <p:cBhvr>
                                        <p:cTn id="7" dur="2000"/>
                                        <p:tgtEl>
                                          <p:spTgt spid="3">
                                            <p:txEl>
                                              <p:pRg st="0" end="0"/>
                                            </p:txEl>
                                          </p:spTgt>
                                        </p:tgtEl>
                                      </p:cBhvr>
                                    </p:animEffect>
                                  </p:childTnLst>
                                </p:cTn>
                              </p:par>
                              <p:par>
                                <p:cTn id="8" presetID="6" presetClass="entr" presetSubtype="16"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circle(in)">
                                      <p:cBhvr>
                                        <p:cTn id="10" dur="2000"/>
                                        <p:tgtEl>
                                          <p:spTgt spid="3">
                                            <p:txEl>
                                              <p:pRg st="1" end="1"/>
                                            </p:txEl>
                                          </p:spTgt>
                                        </p:tgtEl>
                                      </p:cBhvr>
                                    </p:animEffect>
                                  </p:childTnLst>
                                </p:cTn>
                              </p:par>
                              <p:par>
                                <p:cTn id="11" presetID="6" presetClass="entr" presetSubtype="16"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circle(in)">
                                      <p:cBhvr>
                                        <p:cTn id="13"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994241-E355-41C3-80DA-30BFB73A98F9}"/>
              </a:ext>
            </a:extLst>
          </p:cNvPr>
          <p:cNvSpPr>
            <a:spLocks noGrp="1"/>
          </p:cNvSpPr>
          <p:nvPr>
            <p:ph type="title"/>
          </p:nvPr>
        </p:nvSpPr>
        <p:spPr>
          <a:xfrm>
            <a:off x="576943" y="2349925"/>
            <a:ext cx="4038600" cy="2456442"/>
          </a:xfrm>
        </p:spPr>
        <p:txBody>
          <a:bodyPr>
            <a:normAutofit/>
          </a:bodyPr>
          <a:lstStyle/>
          <a:p>
            <a:r>
              <a:rPr lang="en-US" b="1" dirty="0">
                <a:solidFill>
                  <a:srgbClr val="FFFF00"/>
                </a:solidFill>
              </a:rPr>
              <a:t>IV.</a:t>
            </a:r>
            <a:r>
              <a:rPr lang="en-US" b="1" dirty="0"/>
              <a:t> Honor His name as holy</a:t>
            </a:r>
            <a:endParaRPr lang="en-US" b="1" i="1" dirty="0"/>
          </a:p>
        </p:txBody>
      </p:sp>
      <p:sp>
        <p:nvSpPr>
          <p:cNvPr id="3" name="Content Placeholder 2">
            <a:extLst>
              <a:ext uri="{FF2B5EF4-FFF2-40B4-BE49-F238E27FC236}">
                <a16:creationId xmlns:a16="http://schemas.microsoft.com/office/drawing/2014/main" id="{78ADCEA6-7BE1-4836-9819-DDD108CBBFE8}"/>
              </a:ext>
            </a:extLst>
          </p:cNvPr>
          <p:cNvSpPr>
            <a:spLocks noGrp="1"/>
          </p:cNvSpPr>
          <p:nvPr>
            <p:ph idx="1"/>
          </p:nvPr>
        </p:nvSpPr>
        <p:spPr>
          <a:xfrm>
            <a:off x="5118447" y="457200"/>
            <a:ext cx="6281873" cy="6079524"/>
          </a:xfrm>
        </p:spPr>
        <p:txBody>
          <a:bodyPr>
            <a:normAutofit/>
          </a:bodyPr>
          <a:lstStyle/>
          <a:p>
            <a:pPr marL="742950" indent="-742950">
              <a:buFont typeface="+mj-lt"/>
              <a:buAutoNum type="alphaUcPeriod"/>
            </a:pPr>
            <a:r>
              <a:rPr lang="en-US" sz="2800" b="1" dirty="0"/>
              <a:t>Hold our leaders in the church to a high standard in how they live and teach</a:t>
            </a:r>
          </a:p>
          <a:p>
            <a:pPr marL="0" indent="0">
              <a:buNone/>
            </a:pPr>
            <a:r>
              <a:rPr lang="en-US" sz="2800" b="1" dirty="0"/>
              <a:t>“</a:t>
            </a:r>
            <a:r>
              <a:rPr lang="en-US" sz="2800" b="1" i="1" dirty="0"/>
              <a:t>Do your best to present yourself to God as </a:t>
            </a:r>
            <a:r>
              <a:rPr lang="en-US" sz="2800" b="1" i="1" dirty="0">
                <a:solidFill>
                  <a:srgbClr val="0070C0"/>
                </a:solidFill>
              </a:rPr>
              <a:t>one approved</a:t>
            </a:r>
            <a:r>
              <a:rPr lang="en-US" sz="2800" b="1" i="1" dirty="0"/>
              <a:t>, a worker who has </a:t>
            </a:r>
            <a:r>
              <a:rPr lang="en-US" sz="2800" b="1" i="1" dirty="0">
                <a:solidFill>
                  <a:srgbClr val="0070C0"/>
                </a:solidFill>
              </a:rPr>
              <a:t>no need to be ashamed</a:t>
            </a:r>
            <a:r>
              <a:rPr lang="en-US" sz="2800" b="1" i="1" dirty="0"/>
              <a:t>, </a:t>
            </a:r>
            <a:r>
              <a:rPr lang="en-US" sz="2800" b="1" i="1" dirty="0">
                <a:solidFill>
                  <a:srgbClr val="0070C0"/>
                </a:solidFill>
              </a:rPr>
              <a:t>rightly handling the word of truth</a:t>
            </a:r>
            <a:r>
              <a:rPr lang="en-US" sz="2800" b="1" i="1" dirty="0"/>
              <a:t>.</a:t>
            </a:r>
            <a:r>
              <a:rPr lang="en-US" sz="2800" b="1" dirty="0"/>
              <a:t>” </a:t>
            </a:r>
            <a:r>
              <a:rPr lang="en-US" sz="2800" b="1" dirty="0">
                <a:solidFill>
                  <a:srgbClr val="C00000"/>
                </a:solidFill>
              </a:rPr>
              <a:t>2 Timothy 2:15</a:t>
            </a:r>
          </a:p>
          <a:p>
            <a:pPr marL="0" indent="0">
              <a:buNone/>
            </a:pPr>
            <a:r>
              <a:rPr lang="en-US" sz="2800" b="1" dirty="0"/>
              <a:t>“</a:t>
            </a:r>
            <a:r>
              <a:rPr lang="en-US" sz="2800" b="1" i="1" dirty="0"/>
              <a:t>those who worship him must worship in spirit </a:t>
            </a:r>
            <a:r>
              <a:rPr lang="en-US" sz="2800" b="1" i="1" dirty="0">
                <a:solidFill>
                  <a:srgbClr val="0070C0"/>
                </a:solidFill>
              </a:rPr>
              <a:t>and truth</a:t>
            </a:r>
            <a:r>
              <a:rPr lang="en-US" sz="2800" b="1" dirty="0"/>
              <a:t>” </a:t>
            </a:r>
            <a:r>
              <a:rPr lang="en-US" sz="2800" b="1" dirty="0">
                <a:solidFill>
                  <a:srgbClr val="C00000"/>
                </a:solidFill>
              </a:rPr>
              <a:t>John 4:24</a:t>
            </a:r>
            <a:endParaRPr lang="en-US" sz="4000" b="1" dirty="0">
              <a:solidFill>
                <a:srgbClr val="C00000"/>
              </a:solidFill>
            </a:endParaRPr>
          </a:p>
        </p:txBody>
      </p:sp>
    </p:spTree>
    <p:extLst>
      <p:ext uri="{BB962C8B-B14F-4D97-AF65-F5344CB8AC3E}">
        <p14:creationId xmlns:p14="http://schemas.microsoft.com/office/powerpoint/2010/main" val="9750762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ircle(in)">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ircle(in)">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circle(in)">
                                      <p:cBhvr>
                                        <p:cTn id="17"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8ADCEA6-7BE1-4836-9819-DDD108CBBFE8}"/>
              </a:ext>
            </a:extLst>
          </p:cNvPr>
          <p:cNvSpPr>
            <a:spLocks noGrp="1"/>
          </p:cNvSpPr>
          <p:nvPr>
            <p:ph idx="1"/>
          </p:nvPr>
        </p:nvSpPr>
        <p:spPr>
          <a:xfrm>
            <a:off x="677732" y="457200"/>
            <a:ext cx="11357749" cy="6079524"/>
          </a:xfrm>
        </p:spPr>
        <p:txBody>
          <a:bodyPr>
            <a:noAutofit/>
          </a:bodyPr>
          <a:lstStyle/>
          <a:p>
            <a:pPr marL="742950" indent="-742950">
              <a:buFont typeface="+mj-lt"/>
              <a:buAutoNum type="alphaUcPeriod" startAt="2"/>
            </a:pPr>
            <a:r>
              <a:rPr lang="en-US" sz="2800" b="1" dirty="0"/>
              <a:t>Stand in awe of His name</a:t>
            </a:r>
          </a:p>
          <a:p>
            <a:pPr marL="0" indent="0">
              <a:buNone/>
            </a:pPr>
            <a:r>
              <a:rPr lang="en-US" sz="2600" b="1" dirty="0"/>
              <a:t>“</a:t>
            </a:r>
            <a:r>
              <a:rPr lang="en-US" sz="2600" b="1" i="1" dirty="0"/>
              <a:t>Those who have God’s law in their hearts and thus have an appropriate and healthy fear of the true God, as did the early Levitical priests, have no need to fear anything else. </a:t>
            </a:r>
            <a:r>
              <a:rPr lang="en-US" sz="2600" b="1" i="1" dirty="0">
                <a:solidFill>
                  <a:srgbClr val="0070C0"/>
                </a:solidFill>
              </a:rPr>
              <a:t>As those who know the Lord, we must realize that we live every moment of every day in the immediate presence of a God whose limitless grace is all that protects us from being destroyed by the boundless conflagration of his righteous wrath</a:t>
            </a:r>
            <a:r>
              <a:rPr lang="en-US" sz="2600" b="1" i="1" dirty="0"/>
              <a:t>. Only a fool could respond with anything but fear and love, which together should motivate diligent faithfulness and obedience.</a:t>
            </a:r>
            <a:r>
              <a:rPr lang="en-US" sz="2600" b="1" dirty="0"/>
              <a:t>” </a:t>
            </a:r>
            <a:r>
              <a:rPr lang="en-US" sz="2600" b="1" dirty="0">
                <a:solidFill>
                  <a:srgbClr val="C00000"/>
                </a:solidFill>
              </a:rPr>
              <a:t>Richard Taylor and Ray Clendenen </a:t>
            </a:r>
          </a:p>
        </p:txBody>
      </p:sp>
    </p:spTree>
    <p:extLst>
      <p:ext uri="{BB962C8B-B14F-4D97-AF65-F5344CB8AC3E}">
        <p14:creationId xmlns:p14="http://schemas.microsoft.com/office/powerpoint/2010/main" val="42357429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ircle(in)">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ircle(in)">
                                      <p:cBhvr>
                                        <p:cTn id="12" dur="2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showMasterSp="0">
  <p:cSld>
    <p:bg>
      <p:bgPr>
        <a:solidFill>
          <a:schemeClr val="tx1"/>
        </a:solidFill>
        <a:effectLst/>
      </p:bgPr>
    </p:bg>
    <p:spTree>
      <p:nvGrpSpPr>
        <p:cNvPr id="1" name=""/>
        <p:cNvGrpSpPr/>
        <p:nvPr/>
      </p:nvGrpSpPr>
      <p:grpSpPr>
        <a:xfrm>
          <a:off x="0" y="0"/>
          <a:ext cx="0" cy="0"/>
          <a:chOff x="0" y="0"/>
          <a:chExt cx="0" cy="0"/>
        </a:xfrm>
      </p:grpSpPr>
      <p:sp>
        <p:nvSpPr>
          <p:cNvPr id="10" name="TextBox 9">
            <a:extLst>
              <a:ext uri="{FF2B5EF4-FFF2-40B4-BE49-F238E27FC236}">
                <a16:creationId xmlns:a16="http://schemas.microsoft.com/office/drawing/2014/main" id="{5442FD9A-EA2F-425F-9DEB-501ACFCB501C}"/>
              </a:ext>
            </a:extLst>
          </p:cNvPr>
          <p:cNvSpPr txBox="1"/>
          <p:nvPr/>
        </p:nvSpPr>
        <p:spPr>
          <a:xfrm>
            <a:off x="8978151" y="3075057"/>
            <a:ext cx="3213849" cy="707886"/>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4000" b="1" i="0" u="none" strike="noStrike" kern="1200" cap="none" spc="0" normalizeH="0" baseline="0" noProof="0" dirty="0">
                <a:ln>
                  <a:noFill/>
                </a:ln>
                <a:solidFill>
                  <a:prstClr val="white"/>
                </a:solidFill>
                <a:effectLst/>
                <a:uLnTx/>
                <a:uFillTx/>
                <a:latin typeface="Calibri Light" panose="020F0302020204030204"/>
                <a:ea typeface="+mn-ea"/>
                <a:cs typeface="+mn-cs"/>
              </a:rPr>
              <a:t>Malachi 2:1-9</a:t>
            </a:r>
          </a:p>
        </p:txBody>
      </p:sp>
      <p:sp>
        <p:nvSpPr>
          <p:cNvPr id="4" name="TextBox 3">
            <a:extLst>
              <a:ext uri="{FF2B5EF4-FFF2-40B4-BE49-F238E27FC236}">
                <a16:creationId xmlns:a16="http://schemas.microsoft.com/office/drawing/2014/main" id="{46A280A3-F286-4928-A102-064EA6254E5B}"/>
              </a:ext>
            </a:extLst>
          </p:cNvPr>
          <p:cNvSpPr txBox="1"/>
          <p:nvPr/>
        </p:nvSpPr>
        <p:spPr>
          <a:xfrm>
            <a:off x="0" y="1997839"/>
            <a:ext cx="3697941" cy="2862322"/>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6000" b="1" i="1" u="none" strike="noStrike" kern="1200" cap="none" spc="0" normalizeH="0" baseline="0" noProof="0" dirty="0">
                <a:ln>
                  <a:noFill/>
                </a:ln>
                <a:solidFill>
                  <a:prstClr val="white"/>
                </a:solidFill>
                <a:effectLst/>
                <a:uLnTx/>
                <a:uFillTx/>
                <a:latin typeface="Calibri Light" panose="020F0302020204030204"/>
                <a:ea typeface="+mn-ea"/>
                <a:cs typeface="+mn-cs"/>
              </a:rPr>
              <a:t>Honor His name as holy</a:t>
            </a:r>
          </a:p>
        </p:txBody>
      </p:sp>
      <p:sp>
        <p:nvSpPr>
          <p:cNvPr id="2" name="TextBox 1">
            <a:extLst>
              <a:ext uri="{FF2B5EF4-FFF2-40B4-BE49-F238E27FC236}">
                <a16:creationId xmlns:a16="http://schemas.microsoft.com/office/drawing/2014/main" id="{D6BB4C4C-EEF2-4C67-83E8-5A1A573263FF}"/>
              </a:ext>
            </a:extLst>
          </p:cNvPr>
          <p:cNvSpPr txBox="1"/>
          <p:nvPr/>
        </p:nvSpPr>
        <p:spPr>
          <a:xfrm>
            <a:off x="5015753" y="2945935"/>
            <a:ext cx="992047" cy="584775"/>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he-IL" sz="3200" b="1" i="0" u="none" strike="noStrike" kern="1200" cap="none" spc="0" normalizeH="0" baseline="0" noProof="0" dirty="0">
                <a:ln>
                  <a:noFill/>
                </a:ln>
                <a:solidFill>
                  <a:prstClr val="white"/>
                </a:solidFill>
                <a:effectLst/>
                <a:uLnTx/>
                <a:uFillTx/>
                <a:latin typeface="Times New Roman" panose="02020603050405020304" pitchFamily="18" charset="0"/>
                <a:ea typeface="+mn-ea"/>
                <a:cs typeface="Times New Roman" panose="02020603050405020304" pitchFamily="18" charset="0"/>
              </a:rPr>
              <a:t>אֶֽהְיֶ֖ה</a:t>
            </a:r>
            <a:endParaRPr kumimoji="0" lang="en-US" sz="3200" b="1" i="0" u="none" strike="noStrike" kern="1200" cap="none" spc="0" normalizeH="0" baseline="0" noProof="0" dirty="0">
              <a:ln>
                <a:noFill/>
              </a:ln>
              <a:solidFill>
                <a:prstClr val="white"/>
              </a:solidFill>
              <a:effectLst/>
              <a:uLnTx/>
              <a:uFillTx/>
              <a:latin typeface="Times New Roman" panose="02020603050405020304" pitchFamily="18" charset="0"/>
              <a:ea typeface="+mn-ea"/>
              <a:cs typeface="Times New Roman" panose="02020603050405020304" pitchFamily="18" charset="0"/>
            </a:endParaRPr>
          </a:p>
        </p:txBody>
      </p:sp>
      <p:sp>
        <p:nvSpPr>
          <p:cNvPr id="5" name="TextBox 4">
            <a:extLst>
              <a:ext uri="{FF2B5EF4-FFF2-40B4-BE49-F238E27FC236}">
                <a16:creationId xmlns:a16="http://schemas.microsoft.com/office/drawing/2014/main" id="{491175A0-F7FA-4757-91CB-829C904D80BD}"/>
              </a:ext>
            </a:extLst>
          </p:cNvPr>
          <p:cNvSpPr txBox="1"/>
          <p:nvPr/>
        </p:nvSpPr>
        <p:spPr>
          <a:xfrm>
            <a:off x="6279778" y="2932488"/>
            <a:ext cx="1024939" cy="584775"/>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l-GR" sz="3200" b="1" i="0" u="none" strike="noStrike" kern="1200" cap="none" spc="0" normalizeH="0" baseline="0" noProof="0" dirty="0">
                <a:ln>
                  <a:noFill/>
                </a:ln>
                <a:solidFill>
                  <a:prstClr val="white"/>
                </a:solidFill>
                <a:effectLst/>
                <a:uLnTx/>
                <a:uFillTx/>
                <a:latin typeface="Times New Roman" panose="02020603050405020304" pitchFamily="18" charset="0"/>
                <a:ea typeface="+mn-ea"/>
                <a:cs typeface="Times New Roman" panose="02020603050405020304" pitchFamily="18" charset="0"/>
              </a:rPr>
              <a:t>θεὸς</a:t>
            </a:r>
            <a:endParaRPr kumimoji="0" lang="en-US" sz="4800" b="1" i="0" u="none" strike="noStrike" kern="1200" cap="none" spc="0" normalizeH="0" baseline="0" noProof="0" dirty="0">
              <a:ln>
                <a:noFill/>
              </a:ln>
              <a:solidFill>
                <a:prstClr val="white"/>
              </a:solidFill>
              <a:effectLst/>
              <a:uLnTx/>
              <a:uFillTx/>
              <a:latin typeface="Times New Roman" panose="02020603050405020304" pitchFamily="18" charset="0"/>
              <a:ea typeface="+mn-ea"/>
              <a:cs typeface="Times New Roman" panose="02020603050405020304" pitchFamily="18" charset="0"/>
            </a:endParaRPr>
          </a:p>
        </p:txBody>
      </p:sp>
      <p:grpSp>
        <p:nvGrpSpPr>
          <p:cNvPr id="12" name="Group 11">
            <a:extLst>
              <a:ext uri="{FF2B5EF4-FFF2-40B4-BE49-F238E27FC236}">
                <a16:creationId xmlns:a16="http://schemas.microsoft.com/office/drawing/2014/main" id="{CAB6762B-FCA8-4C4D-B5F9-34C2EE031A5F}"/>
              </a:ext>
            </a:extLst>
          </p:cNvPr>
          <p:cNvGrpSpPr/>
          <p:nvPr/>
        </p:nvGrpSpPr>
        <p:grpSpPr>
          <a:xfrm>
            <a:off x="5235389" y="1819190"/>
            <a:ext cx="1721223" cy="3219620"/>
            <a:chOff x="5338483" y="2312894"/>
            <a:chExt cx="1250576" cy="2547267"/>
          </a:xfrm>
        </p:grpSpPr>
        <p:cxnSp>
          <p:nvCxnSpPr>
            <p:cNvPr id="8" name="Straight Connector 7">
              <a:extLst>
                <a:ext uri="{FF2B5EF4-FFF2-40B4-BE49-F238E27FC236}">
                  <a16:creationId xmlns:a16="http://schemas.microsoft.com/office/drawing/2014/main" id="{67772A3F-0B33-41DE-B4F8-E343572E13ED}"/>
                </a:ext>
              </a:extLst>
            </p:cNvPr>
            <p:cNvCxnSpPr/>
            <p:nvPr/>
          </p:nvCxnSpPr>
          <p:spPr>
            <a:xfrm>
              <a:off x="5997388" y="2312894"/>
              <a:ext cx="0" cy="2547267"/>
            </a:xfrm>
            <a:prstGeom prst="line">
              <a:avLst/>
            </a:prstGeom>
            <a:ln w="76200"/>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BDC2CB27-82CC-48FF-BEAE-6E3063829D0E}"/>
                </a:ext>
              </a:extLst>
            </p:cNvPr>
            <p:cNvCxnSpPr>
              <a:cxnSpLocks/>
            </p:cNvCxnSpPr>
            <p:nvPr/>
          </p:nvCxnSpPr>
          <p:spPr>
            <a:xfrm>
              <a:off x="5338483" y="3075057"/>
              <a:ext cx="1250576" cy="0"/>
            </a:xfrm>
            <a:prstGeom prst="line">
              <a:avLst/>
            </a:prstGeom>
            <a:ln w="76200"/>
          </p:spPr>
          <p:style>
            <a:lnRef idx="1">
              <a:schemeClr val="accent1"/>
            </a:lnRef>
            <a:fillRef idx="0">
              <a:schemeClr val="accent1"/>
            </a:fillRef>
            <a:effectRef idx="0">
              <a:schemeClr val="accent1"/>
            </a:effectRef>
            <a:fontRef idx="minor">
              <a:schemeClr val="tx1"/>
            </a:fontRef>
          </p:style>
        </p:cxnSp>
      </p:grpSp>
      <p:sp>
        <p:nvSpPr>
          <p:cNvPr id="13" name="TextBox 12">
            <a:extLst>
              <a:ext uri="{FF2B5EF4-FFF2-40B4-BE49-F238E27FC236}">
                <a16:creationId xmlns:a16="http://schemas.microsoft.com/office/drawing/2014/main" id="{DA5CC05D-95A3-484E-8B33-723DED580E03}"/>
              </a:ext>
            </a:extLst>
          </p:cNvPr>
          <p:cNvSpPr txBox="1"/>
          <p:nvPr/>
        </p:nvSpPr>
        <p:spPr>
          <a:xfrm>
            <a:off x="4470351" y="2069161"/>
            <a:ext cx="1531520" cy="584775"/>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l-GR" sz="3200" b="1" i="0" u="none" strike="noStrike" kern="1200" cap="none" spc="0" normalizeH="0" baseline="0" noProof="0" dirty="0">
                <a:ln>
                  <a:noFill/>
                </a:ln>
                <a:solidFill>
                  <a:prstClr val="white"/>
                </a:solidFill>
                <a:effectLst/>
                <a:uLnTx/>
                <a:uFillTx/>
                <a:latin typeface="Times New Roman" panose="02020603050405020304" pitchFamily="18" charset="0"/>
                <a:ea typeface="+mn-ea"/>
                <a:cs typeface="Times New Roman" panose="02020603050405020304" pitchFamily="18" charset="0"/>
              </a:rPr>
              <a:t>Ἰησοῦς</a:t>
            </a:r>
            <a:endParaRPr kumimoji="0" lang="en-US" sz="4800" b="1" i="0" u="none" strike="noStrike" kern="1200" cap="none" spc="0" normalizeH="0" baseline="0" noProof="0" dirty="0">
              <a:ln>
                <a:noFill/>
              </a:ln>
              <a:solidFill>
                <a:prstClr val="white"/>
              </a:solidFill>
              <a:effectLst/>
              <a:uLnTx/>
              <a:uFillTx/>
              <a:latin typeface="Times New Roman" panose="02020603050405020304" pitchFamily="18" charset="0"/>
              <a:ea typeface="+mn-ea"/>
              <a:cs typeface="Times New Roman" panose="02020603050405020304" pitchFamily="18" charset="0"/>
            </a:endParaRPr>
          </a:p>
        </p:txBody>
      </p:sp>
      <p:sp>
        <p:nvSpPr>
          <p:cNvPr id="14" name="TextBox 13">
            <a:extLst>
              <a:ext uri="{FF2B5EF4-FFF2-40B4-BE49-F238E27FC236}">
                <a16:creationId xmlns:a16="http://schemas.microsoft.com/office/drawing/2014/main" id="{CD408C71-B250-4B1B-836F-814E7E71B559}"/>
              </a:ext>
            </a:extLst>
          </p:cNvPr>
          <p:cNvSpPr txBox="1"/>
          <p:nvPr/>
        </p:nvSpPr>
        <p:spPr>
          <a:xfrm>
            <a:off x="6293224" y="2061237"/>
            <a:ext cx="1815353" cy="584775"/>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he-IL" sz="3200" b="1" i="0" u="none" strike="noStrike" kern="1200" cap="none" spc="0" normalizeH="0" baseline="0" noProof="0" dirty="0">
                <a:ln>
                  <a:noFill/>
                </a:ln>
                <a:solidFill>
                  <a:prstClr val="white"/>
                </a:solidFill>
                <a:effectLst/>
                <a:uLnTx/>
                <a:uFillTx/>
                <a:latin typeface="Times New Roman" panose="02020603050405020304" pitchFamily="18" charset="0"/>
                <a:ea typeface="+mn-ea"/>
                <a:cs typeface="Times New Roman" panose="02020603050405020304" pitchFamily="18" charset="0"/>
              </a:rPr>
              <a:t>ר֣וּחַ אֱלֹהִ֔ים</a:t>
            </a:r>
            <a:endParaRPr kumimoji="0" lang="en-US" sz="11500" b="1" i="0" u="none" strike="noStrike" kern="1200" cap="none" spc="0" normalizeH="0" baseline="0" noProof="0" dirty="0">
              <a:ln>
                <a:noFill/>
              </a:ln>
              <a:solidFill>
                <a:prstClr val="white"/>
              </a:solidFill>
              <a:effectLst/>
              <a:uLnTx/>
              <a:uFillTx/>
              <a:latin typeface="Times New Roman" panose="02020603050405020304" pitchFamily="18" charset="0"/>
              <a:ea typeface="+mn-ea"/>
              <a:cs typeface="Times New Roman" panose="02020603050405020304" pitchFamily="18" charset="0"/>
            </a:endParaRPr>
          </a:p>
        </p:txBody>
      </p:sp>
    </p:spTree>
    <p:extLst>
      <p:ext uri="{BB962C8B-B14F-4D97-AF65-F5344CB8AC3E}">
        <p14:creationId xmlns:p14="http://schemas.microsoft.com/office/powerpoint/2010/main" val="6368050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D50E764-FB4E-40C8-B21B-DE7C5C993EBA}"/>
              </a:ext>
            </a:extLst>
          </p:cNvPr>
          <p:cNvSpPr>
            <a:spLocks noGrp="1"/>
          </p:cNvSpPr>
          <p:nvPr>
            <p:ph idx="1"/>
          </p:nvPr>
        </p:nvSpPr>
        <p:spPr>
          <a:xfrm>
            <a:off x="1290070" y="804689"/>
            <a:ext cx="9611861" cy="5248622"/>
          </a:xfrm>
        </p:spPr>
        <p:txBody>
          <a:bodyPr>
            <a:normAutofit lnSpcReduction="10000"/>
          </a:bodyPr>
          <a:lstStyle/>
          <a:p>
            <a:pPr marL="0" indent="0">
              <a:buNone/>
            </a:pPr>
            <a:r>
              <a:rPr lang="en-US" sz="3600" b="1" dirty="0"/>
              <a:t>“</a:t>
            </a:r>
            <a:r>
              <a:rPr lang="en-US" sz="3600" b="1" i="1" dirty="0"/>
              <a:t>To grow in wisdom and love is not to lose all fear of God; it is to change our fear of God. It is to pass from the servile fear of the slave, the fear of punishment, to the loving reverence of the son, fearing to offend his father, and in the end to the purely selfless fear of the lover, the fear of hurting what you love.</a:t>
            </a:r>
            <a:r>
              <a:rPr lang="en-US" sz="3600" b="1" dirty="0"/>
              <a:t>” </a:t>
            </a:r>
            <a:r>
              <a:rPr lang="en-US" sz="3600" b="1" dirty="0">
                <a:solidFill>
                  <a:srgbClr val="C00000"/>
                </a:solidFill>
              </a:rPr>
              <a:t>Gerald Vann </a:t>
            </a:r>
          </a:p>
        </p:txBody>
      </p:sp>
    </p:spTree>
    <p:extLst>
      <p:ext uri="{BB962C8B-B14F-4D97-AF65-F5344CB8AC3E}">
        <p14:creationId xmlns:p14="http://schemas.microsoft.com/office/powerpoint/2010/main" val="27631524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ircle(in)">
                                      <p:cBhvr>
                                        <p:cTn id="7" dur="2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showMasterSp="0">
  <p:cSld>
    <p:bg>
      <p:bgPr>
        <a:solidFill>
          <a:schemeClr val="tx1"/>
        </a:solidFill>
        <a:effectLst/>
      </p:bgPr>
    </p:bg>
    <p:spTree>
      <p:nvGrpSpPr>
        <p:cNvPr id="1" name=""/>
        <p:cNvGrpSpPr/>
        <p:nvPr/>
      </p:nvGrpSpPr>
      <p:grpSpPr>
        <a:xfrm>
          <a:off x="0" y="0"/>
          <a:ext cx="0" cy="0"/>
          <a:chOff x="0" y="0"/>
          <a:chExt cx="0" cy="0"/>
        </a:xfrm>
      </p:grpSpPr>
      <p:sp>
        <p:nvSpPr>
          <p:cNvPr id="10" name="TextBox 9">
            <a:extLst>
              <a:ext uri="{FF2B5EF4-FFF2-40B4-BE49-F238E27FC236}">
                <a16:creationId xmlns:a16="http://schemas.microsoft.com/office/drawing/2014/main" id="{5442FD9A-EA2F-425F-9DEB-501ACFCB501C}"/>
              </a:ext>
            </a:extLst>
          </p:cNvPr>
          <p:cNvSpPr txBox="1"/>
          <p:nvPr/>
        </p:nvSpPr>
        <p:spPr>
          <a:xfrm>
            <a:off x="8978151" y="3075057"/>
            <a:ext cx="3213849" cy="707886"/>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4000" b="1" i="0" u="none" strike="noStrike" kern="1200" cap="none" spc="0" normalizeH="0" baseline="0" noProof="0" dirty="0">
                <a:ln>
                  <a:noFill/>
                </a:ln>
                <a:solidFill>
                  <a:prstClr val="white"/>
                </a:solidFill>
                <a:effectLst/>
                <a:uLnTx/>
                <a:uFillTx/>
                <a:latin typeface="Calibri Light" panose="020F0302020204030204"/>
                <a:ea typeface="+mn-ea"/>
                <a:cs typeface="+mn-cs"/>
              </a:rPr>
              <a:t>Malachi 2:1-9</a:t>
            </a:r>
          </a:p>
        </p:txBody>
      </p:sp>
      <p:sp>
        <p:nvSpPr>
          <p:cNvPr id="4" name="TextBox 3">
            <a:extLst>
              <a:ext uri="{FF2B5EF4-FFF2-40B4-BE49-F238E27FC236}">
                <a16:creationId xmlns:a16="http://schemas.microsoft.com/office/drawing/2014/main" id="{46A280A3-F286-4928-A102-064EA6254E5B}"/>
              </a:ext>
            </a:extLst>
          </p:cNvPr>
          <p:cNvSpPr txBox="1"/>
          <p:nvPr/>
        </p:nvSpPr>
        <p:spPr>
          <a:xfrm>
            <a:off x="0" y="1997839"/>
            <a:ext cx="3697941" cy="2862322"/>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6000" b="1" i="1" u="none" strike="noStrike" kern="1200" cap="none" spc="0" normalizeH="0" baseline="0" noProof="0" dirty="0">
                <a:ln>
                  <a:noFill/>
                </a:ln>
                <a:solidFill>
                  <a:prstClr val="white"/>
                </a:solidFill>
                <a:effectLst/>
                <a:uLnTx/>
                <a:uFillTx/>
                <a:latin typeface="Calibri Light" panose="020F0302020204030204"/>
                <a:ea typeface="+mn-ea"/>
                <a:cs typeface="+mn-cs"/>
              </a:rPr>
              <a:t>Honor His name as holy</a:t>
            </a:r>
          </a:p>
        </p:txBody>
      </p:sp>
      <p:sp>
        <p:nvSpPr>
          <p:cNvPr id="2" name="TextBox 1">
            <a:extLst>
              <a:ext uri="{FF2B5EF4-FFF2-40B4-BE49-F238E27FC236}">
                <a16:creationId xmlns:a16="http://schemas.microsoft.com/office/drawing/2014/main" id="{D6BB4C4C-EEF2-4C67-83E8-5A1A573263FF}"/>
              </a:ext>
            </a:extLst>
          </p:cNvPr>
          <p:cNvSpPr txBox="1"/>
          <p:nvPr/>
        </p:nvSpPr>
        <p:spPr>
          <a:xfrm>
            <a:off x="5015753" y="2945935"/>
            <a:ext cx="992047" cy="584775"/>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he-IL" sz="3200" b="1" i="0" u="none" strike="noStrike" kern="1200" cap="none" spc="0" normalizeH="0" baseline="0" noProof="0" dirty="0">
                <a:ln>
                  <a:noFill/>
                </a:ln>
                <a:solidFill>
                  <a:prstClr val="white"/>
                </a:solidFill>
                <a:effectLst/>
                <a:uLnTx/>
                <a:uFillTx/>
                <a:latin typeface="Times New Roman" panose="02020603050405020304" pitchFamily="18" charset="0"/>
                <a:ea typeface="+mn-ea"/>
                <a:cs typeface="Times New Roman" panose="02020603050405020304" pitchFamily="18" charset="0"/>
              </a:rPr>
              <a:t>אֶֽהְיֶ֖ה</a:t>
            </a:r>
            <a:endParaRPr kumimoji="0" lang="en-US" sz="3200" b="1" i="0" u="none" strike="noStrike" kern="1200" cap="none" spc="0" normalizeH="0" baseline="0" noProof="0" dirty="0">
              <a:ln>
                <a:noFill/>
              </a:ln>
              <a:solidFill>
                <a:prstClr val="white"/>
              </a:solidFill>
              <a:effectLst/>
              <a:uLnTx/>
              <a:uFillTx/>
              <a:latin typeface="Times New Roman" panose="02020603050405020304" pitchFamily="18" charset="0"/>
              <a:ea typeface="+mn-ea"/>
              <a:cs typeface="Times New Roman" panose="02020603050405020304" pitchFamily="18" charset="0"/>
            </a:endParaRPr>
          </a:p>
        </p:txBody>
      </p:sp>
      <p:sp>
        <p:nvSpPr>
          <p:cNvPr id="5" name="TextBox 4">
            <a:extLst>
              <a:ext uri="{FF2B5EF4-FFF2-40B4-BE49-F238E27FC236}">
                <a16:creationId xmlns:a16="http://schemas.microsoft.com/office/drawing/2014/main" id="{491175A0-F7FA-4757-91CB-829C904D80BD}"/>
              </a:ext>
            </a:extLst>
          </p:cNvPr>
          <p:cNvSpPr txBox="1"/>
          <p:nvPr/>
        </p:nvSpPr>
        <p:spPr>
          <a:xfrm>
            <a:off x="6279778" y="2932488"/>
            <a:ext cx="1024939" cy="584775"/>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l-GR" sz="3200" b="1" i="0" u="none" strike="noStrike" kern="1200" cap="none" spc="0" normalizeH="0" baseline="0" noProof="0" dirty="0">
                <a:ln>
                  <a:noFill/>
                </a:ln>
                <a:solidFill>
                  <a:prstClr val="white"/>
                </a:solidFill>
                <a:effectLst/>
                <a:uLnTx/>
                <a:uFillTx/>
                <a:latin typeface="Times New Roman" panose="02020603050405020304" pitchFamily="18" charset="0"/>
                <a:ea typeface="+mn-ea"/>
                <a:cs typeface="Times New Roman" panose="02020603050405020304" pitchFamily="18" charset="0"/>
              </a:rPr>
              <a:t>θεὸς</a:t>
            </a:r>
            <a:endParaRPr kumimoji="0" lang="en-US" sz="4800" b="1" i="0" u="none" strike="noStrike" kern="1200" cap="none" spc="0" normalizeH="0" baseline="0" noProof="0" dirty="0">
              <a:ln>
                <a:noFill/>
              </a:ln>
              <a:solidFill>
                <a:prstClr val="white"/>
              </a:solidFill>
              <a:effectLst/>
              <a:uLnTx/>
              <a:uFillTx/>
              <a:latin typeface="Times New Roman" panose="02020603050405020304" pitchFamily="18" charset="0"/>
              <a:ea typeface="+mn-ea"/>
              <a:cs typeface="Times New Roman" panose="02020603050405020304" pitchFamily="18" charset="0"/>
            </a:endParaRPr>
          </a:p>
        </p:txBody>
      </p:sp>
      <p:grpSp>
        <p:nvGrpSpPr>
          <p:cNvPr id="12" name="Group 11">
            <a:extLst>
              <a:ext uri="{FF2B5EF4-FFF2-40B4-BE49-F238E27FC236}">
                <a16:creationId xmlns:a16="http://schemas.microsoft.com/office/drawing/2014/main" id="{CAB6762B-FCA8-4C4D-B5F9-34C2EE031A5F}"/>
              </a:ext>
            </a:extLst>
          </p:cNvPr>
          <p:cNvGrpSpPr/>
          <p:nvPr/>
        </p:nvGrpSpPr>
        <p:grpSpPr>
          <a:xfrm>
            <a:off x="5235389" y="1819190"/>
            <a:ext cx="1721223" cy="3219620"/>
            <a:chOff x="5338483" y="2312894"/>
            <a:chExt cx="1250576" cy="2547267"/>
          </a:xfrm>
        </p:grpSpPr>
        <p:cxnSp>
          <p:nvCxnSpPr>
            <p:cNvPr id="8" name="Straight Connector 7">
              <a:extLst>
                <a:ext uri="{FF2B5EF4-FFF2-40B4-BE49-F238E27FC236}">
                  <a16:creationId xmlns:a16="http://schemas.microsoft.com/office/drawing/2014/main" id="{67772A3F-0B33-41DE-B4F8-E343572E13ED}"/>
                </a:ext>
              </a:extLst>
            </p:cNvPr>
            <p:cNvCxnSpPr/>
            <p:nvPr/>
          </p:nvCxnSpPr>
          <p:spPr>
            <a:xfrm>
              <a:off x="5997388" y="2312894"/>
              <a:ext cx="0" cy="2547267"/>
            </a:xfrm>
            <a:prstGeom prst="line">
              <a:avLst/>
            </a:prstGeom>
            <a:ln w="76200"/>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BDC2CB27-82CC-48FF-BEAE-6E3063829D0E}"/>
                </a:ext>
              </a:extLst>
            </p:cNvPr>
            <p:cNvCxnSpPr>
              <a:cxnSpLocks/>
            </p:cNvCxnSpPr>
            <p:nvPr/>
          </p:nvCxnSpPr>
          <p:spPr>
            <a:xfrm>
              <a:off x="5338483" y="3075057"/>
              <a:ext cx="1250576" cy="0"/>
            </a:xfrm>
            <a:prstGeom prst="line">
              <a:avLst/>
            </a:prstGeom>
            <a:ln w="76200"/>
          </p:spPr>
          <p:style>
            <a:lnRef idx="1">
              <a:schemeClr val="accent1"/>
            </a:lnRef>
            <a:fillRef idx="0">
              <a:schemeClr val="accent1"/>
            </a:fillRef>
            <a:effectRef idx="0">
              <a:schemeClr val="accent1"/>
            </a:effectRef>
            <a:fontRef idx="minor">
              <a:schemeClr val="tx1"/>
            </a:fontRef>
          </p:style>
        </p:cxnSp>
      </p:grpSp>
      <p:sp>
        <p:nvSpPr>
          <p:cNvPr id="13" name="TextBox 12">
            <a:extLst>
              <a:ext uri="{FF2B5EF4-FFF2-40B4-BE49-F238E27FC236}">
                <a16:creationId xmlns:a16="http://schemas.microsoft.com/office/drawing/2014/main" id="{DA5CC05D-95A3-484E-8B33-723DED580E03}"/>
              </a:ext>
            </a:extLst>
          </p:cNvPr>
          <p:cNvSpPr txBox="1"/>
          <p:nvPr/>
        </p:nvSpPr>
        <p:spPr>
          <a:xfrm>
            <a:off x="4470351" y="2069161"/>
            <a:ext cx="1531520" cy="584775"/>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l-GR" sz="3200" b="1" i="0" u="none" strike="noStrike" kern="1200" cap="none" spc="0" normalizeH="0" baseline="0" noProof="0" dirty="0">
                <a:ln>
                  <a:noFill/>
                </a:ln>
                <a:solidFill>
                  <a:prstClr val="white"/>
                </a:solidFill>
                <a:effectLst/>
                <a:uLnTx/>
                <a:uFillTx/>
                <a:latin typeface="Times New Roman" panose="02020603050405020304" pitchFamily="18" charset="0"/>
                <a:ea typeface="+mn-ea"/>
                <a:cs typeface="Times New Roman" panose="02020603050405020304" pitchFamily="18" charset="0"/>
              </a:rPr>
              <a:t>Ἰησοῦς</a:t>
            </a:r>
            <a:endParaRPr kumimoji="0" lang="en-US" sz="4800" b="1" i="0" u="none" strike="noStrike" kern="1200" cap="none" spc="0" normalizeH="0" baseline="0" noProof="0" dirty="0">
              <a:ln>
                <a:noFill/>
              </a:ln>
              <a:solidFill>
                <a:prstClr val="white"/>
              </a:solidFill>
              <a:effectLst/>
              <a:uLnTx/>
              <a:uFillTx/>
              <a:latin typeface="Times New Roman" panose="02020603050405020304" pitchFamily="18" charset="0"/>
              <a:ea typeface="+mn-ea"/>
              <a:cs typeface="Times New Roman" panose="02020603050405020304" pitchFamily="18" charset="0"/>
            </a:endParaRPr>
          </a:p>
        </p:txBody>
      </p:sp>
      <p:sp>
        <p:nvSpPr>
          <p:cNvPr id="14" name="TextBox 13">
            <a:extLst>
              <a:ext uri="{FF2B5EF4-FFF2-40B4-BE49-F238E27FC236}">
                <a16:creationId xmlns:a16="http://schemas.microsoft.com/office/drawing/2014/main" id="{CD408C71-B250-4B1B-836F-814E7E71B559}"/>
              </a:ext>
            </a:extLst>
          </p:cNvPr>
          <p:cNvSpPr txBox="1"/>
          <p:nvPr/>
        </p:nvSpPr>
        <p:spPr>
          <a:xfrm>
            <a:off x="6293224" y="2061237"/>
            <a:ext cx="1815353" cy="584775"/>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he-IL" sz="3200" b="1" i="0" u="none" strike="noStrike" kern="1200" cap="none" spc="0" normalizeH="0" baseline="0" noProof="0" dirty="0">
                <a:ln>
                  <a:noFill/>
                </a:ln>
                <a:solidFill>
                  <a:prstClr val="white"/>
                </a:solidFill>
                <a:effectLst/>
                <a:uLnTx/>
                <a:uFillTx/>
                <a:latin typeface="Times New Roman" panose="02020603050405020304" pitchFamily="18" charset="0"/>
                <a:ea typeface="+mn-ea"/>
                <a:cs typeface="Times New Roman" panose="02020603050405020304" pitchFamily="18" charset="0"/>
              </a:rPr>
              <a:t>ר֣וּחַ אֱלֹהִ֔ים</a:t>
            </a:r>
            <a:endParaRPr kumimoji="0" lang="en-US" sz="11500" b="1" i="0" u="none" strike="noStrike" kern="1200" cap="none" spc="0" normalizeH="0" baseline="0" noProof="0" dirty="0">
              <a:ln>
                <a:noFill/>
              </a:ln>
              <a:solidFill>
                <a:prstClr val="white"/>
              </a:solidFill>
              <a:effectLst/>
              <a:uLnTx/>
              <a:uFillTx/>
              <a:latin typeface="Times New Roman" panose="02020603050405020304" pitchFamily="18" charset="0"/>
              <a:ea typeface="+mn-ea"/>
              <a:cs typeface="Times New Roman" panose="02020603050405020304" pitchFamily="18" charset="0"/>
            </a:endParaRPr>
          </a:p>
        </p:txBody>
      </p:sp>
    </p:spTree>
    <p:extLst>
      <p:ext uri="{BB962C8B-B14F-4D97-AF65-F5344CB8AC3E}">
        <p14:creationId xmlns:p14="http://schemas.microsoft.com/office/powerpoint/2010/main" val="25832232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nodeType="after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circle(in)">
                                      <p:cBhvr>
                                        <p:cTn id="7" dur="2000"/>
                                        <p:tgtEl>
                                          <p:spTgt spid="4">
                                            <p:txEl>
                                              <p:pRg st="0" end="0"/>
                                            </p:txEl>
                                          </p:spTgt>
                                        </p:tgtEl>
                                      </p:cBhvr>
                                    </p:animEffect>
                                  </p:childTnLst>
                                </p:cTn>
                              </p:par>
                              <p:par>
                                <p:cTn id="8" presetID="6" presetClass="entr" presetSubtype="16" fill="hold" nodeType="withEffect">
                                  <p:stCondLst>
                                    <p:cond delay="0"/>
                                  </p:stCondLst>
                                  <p:childTnLst>
                                    <p:set>
                                      <p:cBhvr>
                                        <p:cTn id="9" dur="1" fill="hold">
                                          <p:stCondLst>
                                            <p:cond delay="0"/>
                                          </p:stCondLst>
                                        </p:cTn>
                                        <p:tgtEl>
                                          <p:spTgt spid="10">
                                            <p:txEl>
                                              <p:pRg st="0" end="0"/>
                                            </p:txEl>
                                          </p:spTgt>
                                        </p:tgtEl>
                                        <p:attrNameLst>
                                          <p:attrName>style.visibility</p:attrName>
                                        </p:attrNameLst>
                                      </p:cBhvr>
                                      <p:to>
                                        <p:strVal val="visible"/>
                                      </p:to>
                                    </p:set>
                                    <p:animEffect transition="in" filter="circle(in)">
                                      <p:cBhvr>
                                        <p:cTn id="10" dur="2000"/>
                                        <p:tgtEl>
                                          <p:spTgt spid="10">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994241-E355-41C3-80DA-30BFB73A98F9}"/>
              </a:ext>
            </a:extLst>
          </p:cNvPr>
          <p:cNvSpPr>
            <a:spLocks noGrp="1"/>
          </p:cNvSpPr>
          <p:nvPr>
            <p:ph type="title"/>
          </p:nvPr>
        </p:nvSpPr>
        <p:spPr/>
        <p:txBody>
          <a:bodyPr>
            <a:normAutofit fontScale="90000"/>
          </a:bodyPr>
          <a:lstStyle/>
          <a:p>
            <a:r>
              <a:rPr lang="en-US" b="1" dirty="0">
                <a:solidFill>
                  <a:srgbClr val="FFFF00"/>
                </a:solidFill>
              </a:rPr>
              <a:t>I.</a:t>
            </a:r>
            <a:r>
              <a:rPr lang="en-US" b="1" dirty="0"/>
              <a:t> God will not fail to act to ensure His name is honored above all </a:t>
            </a:r>
            <a:r>
              <a:rPr lang="en-US" b="1" i="1" dirty="0"/>
              <a:t>(1-4)</a:t>
            </a:r>
          </a:p>
        </p:txBody>
      </p:sp>
      <p:sp>
        <p:nvSpPr>
          <p:cNvPr id="3" name="Content Placeholder 2">
            <a:extLst>
              <a:ext uri="{FF2B5EF4-FFF2-40B4-BE49-F238E27FC236}">
                <a16:creationId xmlns:a16="http://schemas.microsoft.com/office/drawing/2014/main" id="{78ADCEA6-7BE1-4836-9819-DDD108CBBFE8}"/>
              </a:ext>
            </a:extLst>
          </p:cNvPr>
          <p:cNvSpPr>
            <a:spLocks noGrp="1"/>
          </p:cNvSpPr>
          <p:nvPr>
            <p:ph idx="1"/>
          </p:nvPr>
        </p:nvSpPr>
        <p:spPr/>
        <p:txBody>
          <a:bodyPr>
            <a:noAutofit/>
          </a:bodyPr>
          <a:lstStyle/>
          <a:p>
            <a:pPr marL="0" indent="0">
              <a:buNone/>
            </a:pPr>
            <a:r>
              <a:rPr lang="en-US" sz="2400" b="1" dirty="0">
                <a:solidFill>
                  <a:srgbClr val="FF0000"/>
                </a:solidFill>
              </a:rPr>
              <a:t>1</a:t>
            </a:r>
            <a:r>
              <a:rPr lang="en-US" sz="2800" b="1" dirty="0"/>
              <a:t> </a:t>
            </a:r>
            <a:r>
              <a:rPr lang="en-US" sz="2800" b="1" i="1" dirty="0"/>
              <a:t>“</a:t>
            </a:r>
            <a:r>
              <a:rPr lang="en-US" sz="2800" b="1" i="1" dirty="0">
                <a:solidFill>
                  <a:srgbClr val="0070C0"/>
                </a:solidFill>
              </a:rPr>
              <a:t>And now, O priests, this command is for you</a:t>
            </a:r>
            <a:r>
              <a:rPr lang="en-US" sz="2800" b="1" i="1" dirty="0"/>
              <a:t>.</a:t>
            </a:r>
            <a:r>
              <a:rPr lang="en-US" sz="2800" b="1" dirty="0"/>
              <a:t> </a:t>
            </a:r>
            <a:r>
              <a:rPr lang="en-US" sz="2400" b="1" dirty="0">
                <a:solidFill>
                  <a:srgbClr val="FF0000"/>
                </a:solidFill>
              </a:rPr>
              <a:t>2</a:t>
            </a:r>
            <a:r>
              <a:rPr lang="en-US" sz="2800" b="1" dirty="0"/>
              <a:t> </a:t>
            </a:r>
            <a:r>
              <a:rPr lang="en-US" sz="2800" b="1" i="1" dirty="0"/>
              <a:t>If you will not listen, if you will not </a:t>
            </a:r>
            <a:r>
              <a:rPr lang="en-US" sz="2800" b="1" i="1" dirty="0">
                <a:solidFill>
                  <a:srgbClr val="0070C0"/>
                </a:solidFill>
              </a:rPr>
              <a:t>take it to heart to give honor to my name</a:t>
            </a:r>
            <a:r>
              <a:rPr lang="en-US" sz="2800" b="1" i="1" dirty="0"/>
              <a:t>, says the Lord of hosts, then I will send the curse upon you and I will curse your blessings. Indeed, I have already cursed them, because you do not lay it to heart.” </a:t>
            </a:r>
          </a:p>
        </p:txBody>
      </p:sp>
    </p:spTree>
    <p:extLst>
      <p:ext uri="{BB962C8B-B14F-4D97-AF65-F5344CB8AC3E}">
        <p14:creationId xmlns:p14="http://schemas.microsoft.com/office/powerpoint/2010/main" val="38829165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ircle(in)">
                                      <p:cBhvr>
                                        <p:cTn id="7" dur="2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994241-E355-41C3-80DA-30BFB73A98F9}"/>
              </a:ext>
            </a:extLst>
          </p:cNvPr>
          <p:cNvSpPr>
            <a:spLocks noGrp="1"/>
          </p:cNvSpPr>
          <p:nvPr>
            <p:ph type="title"/>
          </p:nvPr>
        </p:nvSpPr>
        <p:spPr/>
        <p:txBody>
          <a:bodyPr>
            <a:normAutofit fontScale="90000"/>
          </a:bodyPr>
          <a:lstStyle/>
          <a:p>
            <a:r>
              <a:rPr lang="en-US" b="1" dirty="0">
                <a:solidFill>
                  <a:srgbClr val="FFFF00"/>
                </a:solidFill>
              </a:rPr>
              <a:t>I.</a:t>
            </a:r>
            <a:r>
              <a:rPr lang="en-US" b="1" dirty="0"/>
              <a:t> God will not fail to act to ensure His name is honored above all </a:t>
            </a:r>
            <a:r>
              <a:rPr lang="en-US" b="1" i="1" dirty="0"/>
              <a:t>(1-4)</a:t>
            </a:r>
          </a:p>
        </p:txBody>
      </p:sp>
      <p:sp>
        <p:nvSpPr>
          <p:cNvPr id="3" name="Content Placeholder 2">
            <a:extLst>
              <a:ext uri="{FF2B5EF4-FFF2-40B4-BE49-F238E27FC236}">
                <a16:creationId xmlns:a16="http://schemas.microsoft.com/office/drawing/2014/main" id="{78ADCEA6-7BE1-4836-9819-DDD108CBBFE8}"/>
              </a:ext>
            </a:extLst>
          </p:cNvPr>
          <p:cNvSpPr>
            <a:spLocks noGrp="1"/>
          </p:cNvSpPr>
          <p:nvPr>
            <p:ph idx="1"/>
          </p:nvPr>
        </p:nvSpPr>
        <p:spPr/>
        <p:txBody>
          <a:bodyPr>
            <a:noAutofit/>
          </a:bodyPr>
          <a:lstStyle/>
          <a:p>
            <a:pPr marL="0" indent="0">
              <a:buNone/>
            </a:pPr>
            <a:r>
              <a:rPr lang="en-US" sz="2400" b="1" dirty="0">
                <a:solidFill>
                  <a:srgbClr val="FF0000"/>
                </a:solidFill>
              </a:rPr>
              <a:t>1</a:t>
            </a:r>
            <a:r>
              <a:rPr lang="en-US" sz="2800" b="1" dirty="0"/>
              <a:t> </a:t>
            </a:r>
            <a:r>
              <a:rPr lang="en-US" sz="2800" b="1" i="1" dirty="0"/>
              <a:t>“And now, O priests, this command is for you.</a:t>
            </a:r>
            <a:r>
              <a:rPr lang="en-US" sz="2800" b="1" dirty="0"/>
              <a:t> </a:t>
            </a:r>
            <a:r>
              <a:rPr lang="en-US" sz="2400" b="1" dirty="0">
                <a:solidFill>
                  <a:srgbClr val="FF0000"/>
                </a:solidFill>
              </a:rPr>
              <a:t>2</a:t>
            </a:r>
            <a:r>
              <a:rPr lang="en-US" sz="2800" b="1" dirty="0"/>
              <a:t> </a:t>
            </a:r>
            <a:r>
              <a:rPr lang="en-US" sz="2800" b="1" i="1" dirty="0">
                <a:solidFill>
                  <a:srgbClr val="7030A0"/>
                </a:solidFill>
              </a:rPr>
              <a:t>If </a:t>
            </a:r>
            <a:r>
              <a:rPr lang="en-US" sz="2800" b="1" i="1" dirty="0">
                <a:solidFill>
                  <a:srgbClr val="0070C0"/>
                </a:solidFill>
              </a:rPr>
              <a:t>you will not listen, </a:t>
            </a:r>
            <a:r>
              <a:rPr lang="en-US" sz="2800" b="1" i="1" dirty="0">
                <a:solidFill>
                  <a:srgbClr val="7030A0"/>
                </a:solidFill>
              </a:rPr>
              <a:t>if</a:t>
            </a:r>
            <a:r>
              <a:rPr lang="en-US" sz="2800" b="1" i="1" dirty="0">
                <a:solidFill>
                  <a:srgbClr val="0070C0"/>
                </a:solidFill>
              </a:rPr>
              <a:t> you will not take it to heart to give honor to my name, says the Lord of hosts, </a:t>
            </a:r>
            <a:r>
              <a:rPr lang="en-US" sz="2800" b="1" i="1" dirty="0">
                <a:solidFill>
                  <a:srgbClr val="7030A0"/>
                </a:solidFill>
              </a:rPr>
              <a:t>then</a:t>
            </a:r>
            <a:r>
              <a:rPr lang="en-US" sz="2800" b="1" i="1" dirty="0">
                <a:solidFill>
                  <a:srgbClr val="0070C0"/>
                </a:solidFill>
              </a:rPr>
              <a:t> </a:t>
            </a:r>
            <a:r>
              <a:rPr lang="en-US" sz="2800" b="1" i="1" dirty="0">
                <a:solidFill>
                  <a:srgbClr val="7030A0"/>
                </a:solidFill>
              </a:rPr>
              <a:t>I will send the curse</a:t>
            </a:r>
            <a:r>
              <a:rPr lang="en-US" sz="2800" b="1" i="1" dirty="0">
                <a:solidFill>
                  <a:srgbClr val="0070C0"/>
                </a:solidFill>
              </a:rPr>
              <a:t> upon you and I will curse your blessings. Indeed, I have already cursed them, because you do not lay it to heart.</a:t>
            </a:r>
            <a:r>
              <a:rPr lang="en-US" sz="2800" b="1" i="1" dirty="0"/>
              <a:t>” </a:t>
            </a:r>
          </a:p>
        </p:txBody>
      </p:sp>
    </p:spTree>
    <p:extLst>
      <p:ext uri="{BB962C8B-B14F-4D97-AF65-F5344CB8AC3E}">
        <p14:creationId xmlns:p14="http://schemas.microsoft.com/office/powerpoint/2010/main" val="37564556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994241-E355-41C3-80DA-30BFB73A98F9}"/>
              </a:ext>
            </a:extLst>
          </p:cNvPr>
          <p:cNvSpPr>
            <a:spLocks noGrp="1"/>
          </p:cNvSpPr>
          <p:nvPr>
            <p:ph type="title"/>
          </p:nvPr>
        </p:nvSpPr>
        <p:spPr/>
        <p:txBody>
          <a:bodyPr>
            <a:normAutofit fontScale="90000"/>
          </a:bodyPr>
          <a:lstStyle/>
          <a:p>
            <a:r>
              <a:rPr lang="en-US" b="1" dirty="0">
                <a:solidFill>
                  <a:srgbClr val="FFFF00"/>
                </a:solidFill>
              </a:rPr>
              <a:t>I.</a:t>
            </a:r>
            <a:r>
              <a:rPr lang="en-US" b="1" dirty="0"/>
              <a:t> God will not fail to act to ensure His name is honored above all </a:t>
            </a:r>
            <a:r>
              <a:rPr lang="en-US" b="1" i="1" dirty="0"/>
              <a:t>(1-4)</a:t>
            </a:r>
          </a:p>
        </p:txBody>
      </p:sp>
      <p:sp>
        <p:nvSpPr>
          <p:cNvPr id="3" name="Content Placeholder 2">
            <a:extLst>
              <a:ext uri="{FF2B5EF4-FFF2-40B4-BE49-F238E27FC236}">
                <a16:creationId xmlns:a16="http://schemas.microsoft.com/office/drawing/2014/main" id="{78ADCEA6-7BE1-4836-9819-DDD108CBBFE8}"/>
              </a:ext>
            </a:extLst>
          </p:cNvPr>
          <p:cNvSpPr>
            <a:spLocks noGrp="1"/>
          </p:cNvSpPr>
          <p:nvPr>
            <p:ph idx="1"/>
          </p:nvPr>
        </p:nvSpPr>
        <p:spPr/>
        <p:txBody>
          <a:bodyPr>
            <a:noAutofit/>
          </a:bodyPr>
          <a:lstStyle/>
          <a:p>
            <a:pPr marL="0" indent="0">
              <a:buNone/>
            </a:pPr>
            <a:r>
              <a:rPr lang="en-US" sz="2400" b="1" dirty="0">
                <a:solidFill>
                  <a:srgbClr val="FF0000"/>
                </a:solidFill>
              </a:rPr>
              <a:t>1</a:t>
            </a:r>
            <a:r>
              <a:rPr lang="en-US" sz="2800" b="1" dirty="0"/>
              <a:t> </a:t>
            </a:r>
            <a:r>
              <a:rPr lang="en-US" sz="2800" b="1" i="1" dirty="0"/>
              <a:t>“And now, O priests, this command is for you.</a:t>
            </a:r>
            <a:r>
              <a:rPr lang="en-US" sz="2800" b="1" dirty="0"/>
              <a:t> </a:t>
            </a:r>
            <a:r>
              <a:rPr lang="en-US" sz="2400" b="1" dirty="0">
                <a:solidFill>
                  <a:srgbClr val="FF0000"/>
                </a:solidFill>
              </a:rPr>
              <a:t>2</a:t>
            </a:r>
            <a:r>
              <a:rPr lang="en-US" sz="2800" b="1" dirty="0"/>
              <a:t> </a:t>
            </a:r>
            <a:r>
              <a:rPr lang="en-US" sz="2800" b="1" i="1" dirty="0"/>
              <a:t>If you will not listen, if you will not take it to heart to give honor to my name, says the Lord of hosts, then I will send the curse upon you and I will curse your blessings. </a:t>
            </a:r>
            <a:r>
              <a:rPr lang="en-US" sz="2800" b="1" i="1" dirty="0">
                <a:solidFill>
                  <a:srgbClr val="0070C0"/>
                </a:solidFill>
              </a:rPr>
              <a:t>Indeed, I have already cursed them, because you do not lay it to heart.</a:t>
            </a:r>
            <a:r>
              <a:rPr lang="en-US" sz="2800" b="1" i="1" dirty="0"/>
              <a:t>” </a:t>
            </a:r>
          </a:p>
        </p:txBody>
      </p:sp>
    </p:spTree>
    <p:extLst>
      <p:ext uri="{BB962C8B-B14F-4D97-AF65-F5344CB8AC3E}">
        <p14:creationId xmlns:p14="http://schemas.microsoft.com/office/powerpoint/2010/main" val="403306891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994241-E355-41C3-80DA-30BFB73A98F9}"/>
              </a:ext>
            </a:extLst>
          </p:cNvPr>
          <p:cNvSpPr>
            <a:spLocks noGrp="1"/>
          </p:cNvSpPr>
          <p:nvPr>
            <p:ph type="title"/>
          </p:nvPr>
        </p:nvSpPr>
        <p:spPr/>
        <p:txBody>
          <a:bodyPr>
            <a:normAutofit fontScale="90000"/>
          </a:bodyPr>
          <a:lstStyle/>
          <a:p>
            <a:r>
              <a:rPr lang="en-US" b="1" dirty="0">
                <a:solidFill>
                  <a:srgbClr val="FFFF00"/>
                </a:solidFill>
              </a:rPr>
              <a:t>I.</a:t>
            </a:r>
            <a:r>
              <a:rPr lang="en-US" b="1" dirty="0"/>
              <a:t> God will not fail to act to ensure His name is honored above all </a:t>
            </a:r>
            <a:r>
              <a:rPr lang="en-US" b="1" i="1" dirty="0"/>
              <a:t>(1-4)</a:t>
            </a:r>
          </a:p>
        </p:txBody>
      </p:sp>
      <p:sp>
        <p:nvSpPr>
          <p:cNvPr id="3" name="Content Placeholder 2">
            <a:extLst>
              <a:ext uri="{FF2B5EF4-FFF2-40B4-BE49-F238E27FC236}">
                <a16:creationId xmlns:a16="http://schemas.microsoft.com/office/drawing/2014/main" id="{78ADCEA6-7BE1-4836-9819-DDD108CBBFE8}"/>
              </a:ext>
            </a:extLst>
          </p:cNvPr>
          <p:cNvSpPr>
            <a:spLocks noGrp="1"/>
          </p:cNvSpPr>
          <p:nvPr>
            <p:ph idx="1"/>
          </p:nvPr>
        </p:nvSpPr>
        <p:spPr/>
        <p:txBody>
          <a:bodyPr>
            <a:noAutofit/>
          </a:bodyPr>
          <a:lstStyle/>
          <a:p>
            <a:pPr marL="0" indent="0">
              <a:buNone/>
            </a:pPr>
            <a:r>
              <a:rPr lang="en-US" sz="2400" b="1" dirty="0">
                <a:solidFill>
                  <a:srgbClr val="FF0000"/>
                </a:solidFill>
              </a:rPr>
              <a:t>3</a:t>
            </a:r>
            <a:r>
              <a:rPr lang="en-US" sz="2800" b="1" dirty="0"/>
              <a:t> “</a:t>
            </a:r>
            <a:r>
              <a:rPr lang="en-US" sz="2800" b="1" i="1" dirty="0"/>
              <a:t>Behold, </a:t>
            </a:r>
            <a:r>
              <a:rPr lang="en-US" sz="2800" b="1" i="1" dirty="0">
                <a:solidFill>
                  <a:srgbClr val="0070C0"/>
                </a:solidFill>
              </a:rPr>
              <a:t>I will </a:t>
            </a:r>
            <a:r>
              <a:rPr lang="en-US" sz="2800" b="1" i="1" dirty="0">
                <a:solidFill>
                  <a:srgbClr val="7030A0"/>
                </a:solidFill>
              </a:rPr>
              <a:t>rebuke</a:t>
            </a:r>
            <a:r>
              <a:rPr lang="en-US" sz="2800" b="1" i="1" dirty="0">
                <a:solidFill>
                  <a:srgbClr val="0070C0"/>
                </a:solidFill>
              </a:rPr>
              <a:t> your offspring</a:t>
            </a:r>
            <a:r>
              <a:rPr lang="en-US" sz="2800" b="1" i="1" dirty="0"/>
              <a:t>, and spread dung on your faces, the dung of your offerings, and you shall be taken away with it.</a:t>
            </a:r>
            <a:r>
              <a:rPr lang="en-US" sz="2800" b="1" dirty="0"/>
              <a:t>”</a:t>
            </a:r>
          </a:p>
          <a:p>
            <a:pPr marL="0" indent="0">
              <a:buNone/>
            </a:pPr>
            <a:r>
              <a:rPr lang="en-US" sz="2800" b="1" dirty="0"/>
              <a:t>“</a:t>
            </a:r>
            <a:r>
              <a:rPr lang="en-US" sz="2800" b="1" i="1" dirty="0"/>
              <a:t>I the </a:t>
            </a:r>
            <a:r>
              <a:rPr lang="en-US" sz="2800" b="1" i="1" cap="small" dirty="0"/>
              <a:t>Lord</a:t>
            </a:r>
            <a:r>
              <a:rPr lang="en-US" sz="2800" b="1" i="1" dirty="0"/>
              <a:t> your God am a jealous God, </a:t>
            </a:r>
            <a:r>
              <a:rPr lang="en-US" sz="2800" b="1" i="1" dirty="0">
                <a:solidFill>
                  <a:srgbClr val="0070C0"/>
                </a:solidFill>
              </a:rPr>
              <a:t>visiting the iniquity of the fathers on the children to the third and the fourth generation of those who hate me</a:t>
            </a:r>
            <a:r>
              <a:rPr lang="en-US" sz="2800" b="1" i="1" dirty="0"/>
              <a:t>.</a:t>
            </a:r>
            <a:r>
              <a:rPr lang="en-US" sz="2800" b="1" dirty="0"/>
              <a:t>” </a:t>
            </a:r>
            <a:r>
              <a:rPr lang="en-US" sz="2800" b="1" dirty="0">
                <a:solidFill>
                  <a:srgbClr val="C00000"/>
                </a:solidFill>
              </a:rPr>
              <a:t>Exodus 20:5</a:t>
            </a:r>
            <a:endParaRPr lang="en-US" sz="5400" b="1" i="1" dirty="0">
              <a:solidFill>
                <a:srgbClr val="C00000"/>
              </a:solidFill>
            </a:endParaRPr>
          </a:p>
        </p:txBody>
      </p:sp>
    </p:spTree>
    <p:extLst>
      <p:ext uri="{BB962C8B-B14F-4D97-AF65-F5344CB8AC3E}">
        <p14:creationId xmlns:p14="http://schemas.microsoft.com/office/powerpoint/2010/main" val="37629449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ircle(in)">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ircle(in)">
                                      <p:cBhvr>
                                        <p:cTn id="12" dur="2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994241-E355-41C3-80DA-30BFB73A98F9}"/>
              </a:ext>
            </a:extLst>
          </p:cNvPr>
          <p:cNvSpPr>
            <a:spLocks noGrp="1"/>
          </p:cNvSpPr>
          <p:nvPr>
            <p:ph type="title"/>
          </p:nvPr>
        </p:nvSpPr>
        <p:spPr/>
        <p:txBody>
          <a:bodyPr>
            <a:normAutofit fontScale="90000"/>
          </a:bodyPr>
          <a:lstStyle/>
          <a:p>
            <a:r>
              <a:rPr lang="en-US" b="1" dirty="0">
                <a:solidFill>
                  <a:srgbClr val="FFFF00"/>
                </a:solidFill>
              </a:rPr>
              <a:t>I.</a:t>
            </a:r>
            <a:r>
              <a:rPr lang="en-US" b="1" dirty="0"/>
              <a:t> God will not fail to act to ensure His name is honored above all </a:t>
            </a:r>
            <a:r>
              <a:rPr lang="en-US" b="1" i="1" dirty="0"/>
              <a:t>(1-4)</a:t>
            </a:r>
          </a:p>
        </p:txBody>
      </p:sp>
      <p:sp>
        <p:nvSpPr>
          <p:cNvPr id="3" name="Content Placeholder 2">
            <a:extLst>
              <a:ext uri="{FF2B5EF4-FFF2-40B4-BE49-F238E27FC236}">
                <a16:creationId xmlns:a16="http://schemas.microsoft.com/office/drawing/2014/main" id="{78ADCEA6-7BE1-4836-9819-DDD108CBBFE8}"/>
              </a:ext>
            </a:extLst>
          </p:cNvPr>
          <p:cNvSpPr>
            <a:spLocks noGrp="1"/>
          </p:cNvSpPr>
          <p:nvPr>
            <p:ph idx="1"/>
          </p:nvPr>
        </p:nvSpPr>
        <p:spPr/>
        <p:txBody>
          <a:bodyPr>
            <a:noAutofit/>
          </a:bodyPr>
          <a:lstStyle/>
          <a:p>
            <a:pPr marL="0" indent="0">
              <a:buNone/>
            </a:pPr>
            <a:r>
              <a:rPr lang="en-US" sz="2400" b="1" dirty="0">
                <a:solidFill>
                  <a:srgbClr val="FF0000"/>
                </a:solidFill>
              </a:rPr>
              <a:t>3</a:t>
            </a:r>
            <a:r>
              <a:rPr lang="en-US" sz="2800" b="1" dirty="0"/>
              <a:t> “</a:t>
            </a:r>
            <a:r>
              <a:rPr lang="en-US" sz="2800" b="1" i="1" dirty="0"/>
              <a:t>Behold, I will rebuke your offspring, and </a:t>
            </a:r>
            <a:r>
              <a:rPr lang="en-US" sz="2800" b="1" i="1" dirty="0">
                <a:solidFill>
                  <a:srgbClr val="0070C0"/>
                </a:solidFill>
              </a:rPr>
              <a:t>spread dung on your faces, the dung of your offerings</a:t>
            </a:r>
            <a:r>
              <a:rPr lang="en-US" sz="2800" b="1" i="1" dirty="0"/>
              <a:t>, </a:t>
            </a:r>
            <a:r>
              <a:rPr lang="en-US" sz="2800" b="1" i="1" dirty="0">
                <a:solidFill>
                  <a:srgbClr val="7030A0"/>
                </a:solidFill>
              </a:rPr>
              <a:t>and you shall be taken away with it.</a:t>
            </a:r>
            <a:r>
              <a:rPr lang="en-US" sz="2800" b="1" dirty="0"/>
              <a:t>”</a:t>
            </a:r>
          </a:p>
        </p:txBody>
      </p:sp>
    </p:spTree>
    <p:extLst>
      <p:ext uri="{BB962C8B-B14F-4D97-AF65-F5344CB8AC3E}">
        <p14:creationId xmlns:p14="http://schemas.microsoft.com/office/powerpoint/2010/main" val="30741643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ircle(in)">
                                      <p:cBhvr>
                                        <p:cTn id="7" dur="2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994241-E355-41C3-80DA-30BFB73A98F9}"/>
              </a:ext>
            </a:extLst>
          </p:cNvPr>
          <p:cNvSpPr>
            <a:spLocks noGrp="1"/>
          </p:cNvSpPr>
          <p:nvPr>
            <p:ph type="title"/>
          </p:nvPr>
        </p:nvSpPr>
        <p:spPr/>
        <p:txBody>
          <a:bodyPr>
            <a:normAutofit fontScale="90000"/>
          </a:bodyPr>
          <a:lstStyle/>
          <a:p>
            <a:r>
              <a:rPr lang="en-US" b="1" dirty="0">
                <a:solidFill>
                  <a:srgbClr val="FFFF00"/>
                </a:solidFill>
              </a:rPr>
              <a:t>I.</a:t>
            </a:r>
            <a:r>
              <a:rPr lang="en-US" b="1" dirty="0"/>
              <a:t> God will not fail to act to ensure His name is honored above all </a:t>
            </a:r>
            <a:r>
              <a:rPr lang="en-US" b="1" i="1" dirty="0"/>
              <a:t>(1-4)</a:t>
            </a:r>
          </a:p>
        </p:txBody>
      </p:sp>
      <p:sp>
        <p:nvSpPr>
          <p:cNvPr id="3" name="Content Placeholder 2">
            <a:extLst>
              <a:ext uri="{FF2B5EF4-FFF2-40B4-BE49-F238E27FC236}">
                <a16:creationId xmlns:a16="http://schemas.microsoft.com/office/drawing/2014/main" id="{78ADCEA6-7BE1-4836-9819-DDD108CBBFE8}"/>
              </a:ext>
            </a:extLst>
          </p:cNvPr>
          <p:cNvSpPr>
            <a:spLocks noGrp="1"/>
          </p:cNvSpPr>
          <p:nvPr>
            <p:ph idx="1"/>
          </p:nvPr>
        </p:nvSpPr>
        <p:spPr/>
        <p:txBody>
          <a:bodyPr>
            <a:noAutofit/>
          </a:bodyPr>
          <a:lstStyle/>
          <a:p>
            <a:pPr marL="0" indent="0">
              <a:buNone/>
            </a:pPr>
            <a:r>
              <a:rPr lang="en-US" sz="2400" b="1" dirty="0">
                <a:solidFill>
                  <a:srgbClr val="FF0000"/>
                </a:solidFill>
              </a:rPr>
              <a:t>4 </a:t>
            </a:r>
            <a:r>
              <a:rPr lang="en-US" sz="2800" b="1" dirty="0"/>
              <a:t>“</a:t>
            </a:r>
            <a:r>
              <a:rPr lang="en-US" sz="2800" b="1" i="1" dirty="0"/>
              <a:t>So shall you know that </a:t>
            </a:r>
            <a:r>
              <a:rPr lang="en-US" sz="2800" b="1" i="1" dirty="0">
                <a:solidFill>
                  <a:srgbClr val="0070C0"/>
                </a:solidFill>
              </a:rPr>
              <a:t>I have sent this command to you</a:t>
            </a:r>
            <a:r>
              <a:rPr lang="en-US" sz="2800" b="1" i="1" dirty="0"/>
              <a:t>, </a:t>
            </a:r>
            <a:r>
              <a:rPr lang="en-US" sz="2800" b="1" i="1" dirty="0">
                <a:solidFill>
                  <a:srgbClr val="7030A0"/>
                </a:solidFill>
              </a:rPr>
              <a:t>that my covenant with Levi may stand</a:t>
            </a:r>
            <a:r>
              <a:rPr lang="en-US" sz="2800" b="1" i="1" dirty="0"/>
              <a:t>, says the </a:t>
            </a:r>
            <a:r>
              <a:rPr lang="en-US" sz="2800" b="1" i="1" cap="small" dirty="0"/>
              <a:t>Lord</a:t>
            </a:r>
            <a:r>
              <a:rPr lang="en-US" sz="2800" b="1" i="1" dirty="0"/>
              <a:t> of hosts.</a:t>
            </a:r>
            <a:r>
              <a:rPr lang="en-US" sz="2800" b="1" dirty="0"/>
              <a:t>” </a:t>
            </a:r>
          </a:p>
        </p:txBody>
      </p:sp>
    </p:spTree>
    <p:extLst>
      <p:ext uri="{BB962C8B-B14F-4D97-AF65-F5344CB8AC3E}">
        <p14:creationId xmlns:p14="http://schemas.microsoft.com/office/powerpoint/2010/main" val="10072843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ircle(in)">
                                      <p:cBhvr>
                                        <p:cTn id="7" dur="2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Atlas">
  <a:themeElements>
    <a:clrScheme name="Atlas">
      <a:dk1>
        <a:sysClr val="windowText" lastClr="000000"/>
      </a:dk1>
      <a:lt1>
        <a:sysClr val="window" lastClr="FFFFFF"/>
      </a:lt1>
      <a:dk2>
        <a:srgbClr val="454545"/>
      </a:dk2>
      <a:lt2>
        <a:srgbClr val="E0E0E0"/>
      </a:lt2>
      <a:accent1>
        <a:srgbClr val="F81B02"/>
      </a:accent1>
      <a:accent2>
        <a:srgbClr val="FC7715"/>
      </a:accent2>
      <a:accent3>
        <a:srgbClr val="AFBF41"/>
      </a:accent3>
      <a:accent4>
        <a:srgbClr val="50C49F"/>
      </a:accent4>
      <a:accent5>
        <a:srgbClr val="3B95C4"/>
      </a:accent5>
      <a:accent6>
        <a:srgbClr val="B560D4"/>
      </a:accent6>
      <a:hlink>
        <a:srgbClr val="FC5A1A"/>
      </a:hlink>
      <a:folHlink>
        <a:srgbClr val="B49E74"/>
      </a:folHlink>
    </a:clrScheme>
    <a:fontScheme name="Atlas">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Rockwell" panose="020606030202050204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tlas">
      <a:fillStyleLst>
        <a:solidFill>
          <a:schemeClr val="phClr"/>
        </a:solidFill>
        <a:gradFill rotWithShape="1">
          <a:gsLst>
            <a:gs pos="0">
              <a:schemeClr val="phClr">
                <a:tint val="62000"/>
                <a:alpha val="60000"/>
                <a:satMod val="109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4000"/>
                <a:satMod val="130000"/>
                <a:lumMod val="92000"/>
              </a:schemeClr>
            </a:gs>
            <a:gs pos="100000">
              <a:schemeClr val="phClr">
                <a:shade val="76000"/>
                <a:satMod val="130000"/>
                <a:lumMod val="88000"/>
              </a:schemeClr>
            </a:gs>
          </a:gsLst>
          <a:lin ang="5400000" scaled="0"/>
        </a:gradFill>
      </a:fillStyleLst>
      <a:lnStyleLst>
        <a:ln w="9525" cap="flat" cmpd="sng" algn="ctr">
          <a:solidFill>
            <a:schemeClr val="phClr">
              <a:shade val="90000"/>
            </a:schemeClr>
          </a:solidFill>
          <a:prstDash val="solid"/>
        </a:ln>
        <a:ln w="15875" cap="flat" cmpd="sng" algn="ctr">
          <a:solidFill>
            <a:schemeClr val="phClr">
              <a:shade val="90000"/>
            </a:schemeClr>
          </a:solidFill>
          <a:prstDash val="solid"/>
        </a:ln>
        <a:ln w="25400" cap="flat" cmpd="sng" algn="ctr">
          <a:solidFill>
            <a:schemeClr val="phClr"/>
          </a:solidFill>
          <a:prstDash val="solid"/>
        </a:ln>
      </a:lnStyleLst>
      <a:effectStyleLst>
        <a:effectStyle>
          <a:effectLst/>
        </a:effectStyle>
        <a:effectStyle>
          <a:effectLst/>
        </a:effectStyle>
        <a:effectStyle>
          <a:effectLst>
            <a:outerShdw blurRad="38100" dist="25400" dir="5400000" rotWithShape="0">
              <a:srgbClr val="000000">
                <a:alpha val="75000"/>
              </a:srgbClr>
            </a:outerShdw>
          </a:effectLst>
          <a:scene3d>
            <a:camera prst="orthographicFront">
              <a:rot lat="0" lon="0" rev="0"/>
            </a:camera>
            <a:lightRig rig="threePt" dir="tl"/>
          </a:scene3d>
          <a:sp3d>
            <a:bevelT w="0" h="0"/>
          </a:sp3d>
        </a:effectStyle>
      </a:effectStyleLst>
      <a:bgFillStyleLst>
        <a:solidFill>
          <a:schemeClr val="phClr"/>
        </a:solidFill>
        <a:solidFill>
          <a:schemeClr val="phClr"/>
        </a:solidFill>
        <a:gradFill rotWithShape="1">
          <a:gsLst>
            <a:gs pos="10000">
              <a:schemeClr val="phClr">
                <a:tint val="94000"/>
                <a:lumMod val="116000"/>
              </a:schemeClr>
            </a:gs>
            <a:gs pos="100000">
              <a:schemeClr val="phClr">
                <a:tint val="98000"/>
                <a:shade val="86000"/>
                <a:satMod val="90000"/>
                <a:lumMod val="88000"/>
              </a:schemeClr>
            </a:gs>
          </a:gsLst>
          <a:path path="circle">
            <a:fillToRect l="50000" t="15000" r="50000" b="169000"/>
          </a:path>
        </a:gradFill>
      </a:bgFillStyleLst>
    </a:fmtScheme>
  </a:themeElements>
  <a:objectDefaults/>
  <a:extraClrSchemeLst/>
  <a:extLst>
    <a:ext uri="{05A4C25C-085E-4340-85A3-A5531E510DB2}">
      <thm15:themeFamily xmlns:thm15="http://schemas.microsoft.com/office/thememl/2012/main" name="Atlas" id="{5156B0E4-0EB1-49FE-A26B-15F6F698AEC6}" vid="{508F7963-D0B5-43F7-BB2C-FCE3009C08E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Ion Boardroom</Template>
  <TotalTime>963</TotalTime>
  <Words>1221</Words>
  <Application>Microsoft Macintosh PowerPoint</Application>
  <PresentationFormat>Widescreen</PresentationFormat>
  <Paragraphs>48</Paragraphs>
  <Slides>18</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18</vt:i4>
      </vt:variant>
    </vt:vector>
  </HeadingPairs>
  <TitlesOfParts>
    <vt:vector size="24" baseType="lpstr">
      <vt:lpstr>Calibri</vt:lpstr>
      <vt:lpstr>Calibri Light</vt:lpstr>
      <vt:lpstr>Rockwell</vt:lpstr>
      <vt:lpstr>Times New Roman</vt:lpstr>
      <vt:lpstr>Wingdings</vt:lpstr>
      <vt:lpstr>Atlas</vt:lpstr>
      <vt:lpstr>Majoring in the Minors</vt:lpstr>
      <vt:lpstr>PowerPoint Presentation</vt:lpstr>
      <vt:lpstr>PowerPoint Presentation</vt:lpstr>
      <vt:lpstr>I. God will not fail to act to ensure His name is honored above all (1-4)</vt:lpstr>
      <vt:lpstr>I. God will not fail to act to ensure His name is honored above all (1-4)</vt:lpstr>
      <vt:lpstr>I. God will not fail to act to ensure His name is honored above all (1-4)</vt:lpstr>
      <vt:lpstr>I. God will not fail to act to ensure His name is honored above all (1-4)</vt:lpstr>
      <vt:lpstr>I. God will not fail to act to ensure His name is honored above all (1-4)</vt:lpstr>
      <vt:lpstr>I. God will not fail to act to ensure His name is honored above all (1-4)</vt:lpstr>
      <vt:lpstr>II. God honors those who honor His name above all  (5-7)</vt:lpstr>
      <vt:lpstr>The covenant of life and peace</vt:lpstr>
      <vt:lpstr>II. God honors those who honor His name above all  (5-7)</vt:lpstr>
      <vt:lpstr>II. God honors those who honor His name above all  (5-7)</vt:lpstr>
      <vt:lpstr>III. God will bring dishonor upon His people who fail to keep His ways (8-9)</vt:lpstr>
      <vt:lpstr>III. God will bring dishonor upon His people who fail to keep His ways (8-9)</vt:lpstr>
      <vt:lpstr>IV. Honor His name as holy</vt:lpstr>
      <vt:lpstr>PowerPoint Presentation</vt:lpstr>
      <vt:lpstr>PowerPoint Presentation</vt:lpstr>
    </vt:vector>
  </TitlesOfParts>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User1</dc:creator>
  <cp:lastModifiedBy>AV Leptondale</cp:lastModifiedBy>
  <cp:revision>59</cp:revision>
  <dcterms:created xsi:type="dcterms:W3CDTF">2020-03-26T18:56:14Z</dcterms:created>
  <dcterms:modified xsi:type="dcterms:W3CDTF">2020-06-28T15:04:23Z</dcterms:modified>
</cp:coreProperties>
</file>