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421" r:id="rId3"/>
    <p:sldId id="265" r:id="rId4"/>
    <p:sldId id="460" r:id="rId5"/>
    <p:sldId id="422" r:id="rId6"/>
    <p:sldId id="461" r:id="rId7"/>
    <p:sldId id="462" r:id="rId8"/>
    <p:sldId id="423" r:id="rId9"/>
    <p:sldId id="463" r:id="rId10"/>
    <p:sldId id="4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1EC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2234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6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17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2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E19D-AFB6-442C-A988-BDACF10B621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047B-0320-48F5-BDE5-9729DAE22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54" y="5410153"/>
            <a:ext cx="4785361" cy="1825096"/>
          </a:xfrm>
        </p:spPr>
        <p:txBody>
          <a:bodyPr>
            <a:normAutofit fontScale="90000"/>
          </a:bodyPr>
          <a:lstStyle/>
          <a:p>
            <a:r>
              <a:rPr lang="en-US" sz="4900" b="1" i="1" dirty="0">
                <a:solidFill>
                  <a:schemeClr val="accent1"/>
                </a:solidFill>
              </a:rPr>
              <a:t>Press on to maturity!</a:t>
            </a:r>
            <a:br>
              <a:rPr lang="en-US" sz="2800" b="1" i="1" dirty="0">
                <a:solidFill>
                  <a:schemeClr val="accent1"/>
                </a:solidFill>
              </a:rPr>
            </a:br>
            <a:br>
              <a:rPr lang="en-US" sz="2800" b="1" i="1" dirty="0">
                <a:solidFill>
                  <a:schemeClr val="accent1"/>
                </a:solidFill>
              </a:rPr>
            </a:br>
            <a:endParaRPr lang="en-US" sz="2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1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31" y="890117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IV. </a:t>
            </a:r>
            <a:r>
              <a:rPr lang="en-US" sz="3600" b="1" dirty="0"/>
              <a:t>Brotherly love must continue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By this we know love</a:t>
            </a:r>
            <a:r>
              <a:rPr lang="en-US" sz="2800" b="1" i="1" dirty="0"/>
              <a:t>, that </a:t>
            </a:r>
            <a:r>
              <a:rPr lang="en-US" sz="2800" b="1" i="1" dirty="0">
                <a:solidFill>
                  <a:srgbClr val="0070C0"/>
                </a:solidFill>
              </a:rPr>
              <a:t>he laid down his life for us</a:t>
            </a:r>
            <a:r>
              <a:rPr lang="en-US" sz="2800" b="1" i="1" dirty="0"/>
              <a:t>, and </a:t>
            </a:r>
            <a:r>
              <a:rPr lang="en-US" sz="2800" b="1" i="1" dirty="0">
                <a:solidFill>
                  <a:srgbClr val="0070C0"/>
                </a:solidFill>
              </a:rPr>
              <a:t>we ought to lay down our lives</a:t>
            </a:r>
            <a:r>
              <a:rPr lang="en-US" sz="2800" b="1" i="1" dirty="0"/>
              <a:t> for the brothers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1 John 3:16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But if anyone has the world’s goods and sees his brother in need, yet closes his heart against him, how does God’s love abide in him? Little children, </a:t>
            </a:r>
            <a:r>
              <a:rPr lang="en-US" sz="2800" b="1" i="1" dirty="0">
                <a:solidFill>
                  <a:srgbClr val="0070C0"/>
                </a:solidFill>
              </a:rPr>
              <a:t>let us not love in word or talk but in deed and in truth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1 John 3:17-18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b="1" i="1" dirty="0"/>
              <a:t>“And let us consider how to </a:t>
            </a:r>
            <a:r>
              <a:rPr lang="en-US" sz="2800" b="1" i="1" dirty="0">
                <a:solidFill>
                  <a:srgbClr val="0070C0"/>
                </a:solidFill>
              </a:rPr>
              <a:t>stir up one another to love and good works</a:t>
            </a:r>
            <a:r>
              <a:rPr lang="en-US" sz="2800" b="1" i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Hebrews 10:24</a:t>
            </a:r>
          </a:p>
        </p:txBody>
      </p:sp>
    </p:spTree>
    <p:extLst>
      <p:ext uri="{BB962C8B-B14F-4D97-AF65-F5344CB8AC3E}">
        <p14:creationId xmlns:p14="http://schemas.microsoft.com/office/powerpoint/2010/main" val="16993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FD5DC2E-F89A-4EDF-8C6C-25D51B74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98" y="0"/>
            <a:ext cx="8786502" cy="1322416"/>
          </a:xfrm>
          <a:noFill/>
          <a:effectLst/>
        </p:spPr>
        <p:txBody>
          <a:bodyPr>
            <a:noAutofit/>
          </a:bodyPr>
          <a:lstStyle/>
          <a:p>
            <a:pPr algn="ctr"/>
            <a:r>
              <a:rPr lang="en-US" sz="3500" b="1" dirty="0">
                <a:solidFill>
                  <a:srgbClr val="002060"/>
                </a:solidFill>
              </a:rPr>
              <a:t>Brotherly love must continue</a:t>
            </a:r>
            <a:br>
              <a:rPr lang="en-US" sz="3500" b="1" dirty="0">
                <a:solidFill>
                  <a:srgbClr val="002060"/>
                </a:solidFill>
              </a:rPr>
            </a:br>
            <a:r>
              <a:rPr lang="en-US" sz="3500" b="1" i="1" dirty="0">
                <a:solidFill>
                  <a:srgbClr val="002060"/>
                </a:solidFill>
              </a:rPr>
              <a:t>Hebrews 13:1-7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819C20-2130-4B71-8852-F11D4C814C58}"/>
              </a:ext>
            </a:extLst>
          </p:cNvPr>
          <p:cNvSpPr txBox="1"/>
          <p:nvPr/>
        </p:nvSpPr>
        <p:spPr>
          <a:xfrm rot="20631723">
            <a:off x="2449286" y="2736503"/>
            <a:ext cx="7293429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“</a:t>
            </a:r>
            <a:r>
              <a:rPr lang="en-US" sz="2800" b="1" i="1" dirty="0">
                <a:solidFill>
                  <a:srgbClr val="002060"/>
                </a:solidFill>
              </a:rPr>
              <a:t>Love one another with brotherly affection. Outdo one another in showing honor.</a:t>
            </a:r>
            <a:r>
              <a:rPr lang="en-US" sz="2800" b="1" dirty="0">
                <a:solidFill>
                  <a:srgbClr val="002060"/>
                </a:solidFill>
              </a:rPr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12:10 </a:t>
            </a:r>
          </a:p>
        </p:txBody>
      </p:sp>
    </p:spTree>
    <p:extLst>
      <p:ext uri="{BB962C8B-B14F-4D97-AF65-F5344CB8AC3E}">
        <p14:creationId xmlns:p14="http://schemas.microsoft.com/office/powerpoint/2010/main" val="70647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80" y="890117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Love one another through our </a:t>
            </a:r>
            <a:br>
              <a:rPr lang="en-US" sz="3600" b="1" dirty="0"/>
            </a:br>
            <a:r>
              <a:rPr lang="en-US" sz="3600" b="1" dirty="0"/>
              <a:t>genuine care for those in need </a:t>
            </a:r>
            <a:r>
              <a:rPr lang="en-US" sz="3600" b="1" i="1" dirty="0"/>
              <a:t>(verses 2-3)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b="1" dirty="0"/>
              <a:t> </a:t>
            </a:r>
            <a:r>
              <a:rPr lang="en-US" sz="2800" b="1" i="1" dirty="0"/>
              <a:t>Do not neglect to show </a:t>
            </a:r>
            <a:r>
              <a:rPr lang="en-US" sz="2800" b="1" i="1" dirty="0">
                <a:solidFill>
                  <a:srgbClr val="0070C0"/>
                </a:solidFill>
              </a:rPr>
              <a:t>hospitality to </a:t>
            </a:r>
            <a:r>
              <a:rPr lang="en-US" sz="2800" b="1" i="1" u="sng" dirty="0">
                <a:solidFill>
                  <a:srgbClr val="0070C0"/>
                </a:solidFill>
              </a:rPr>
              <a:t>strangers</a:t>
            </a:r>
            <a:r>
              <a:rPr lang="en-US" sz="2800" b="1" i="1" dirty="0"/>
              <a:t>, for thereby some have entertained angels unawares.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Beloved, it is a faithful thing you do in all your efforts for these </a:t>
            </a:r>
            <a:r>
              <a:rPr lang="en-US" sz="2800" b="1" i="1" dirty="0">
                <a:solidFill>
                  <a:srgbClr val="0070C0"/>
                </a:solidFill>
              </a:rPr>
              <a:t>brothers</a:t>
            </a:r>
            <a:r>
              <a:rPr lang="en-US" sz="2800" b="1" i="1" dirty="0"/>
              <a:t>, </a:t>
            </a:r>
            <a:r>
              <a:rPr lang="en-US" sz="2800" b="1" i="1" u="sng" dirty="0">
                <a:solidFill>
                  <a:srgbClr val="0070C0"/>
                </a:solidFill>
              </a:rPr>
              <a:t>strangers</a:t>
            </a:r>
            <a:r>
              <a:rPr lang="en-US" sz="2800" b="1" i="1" dirty="0">
                <a:solidFill>
                  <a:srgbClr val="0070C0"/>
                </a:solidFill>
              </a:rPr>
              <a:t> as they are</a:t>
            </a:r>
            <a:r>
              <a:rPr lang="en-US" sz="2800" b="1" i="1" dirty="0"/>
              <a:t>, who testified to your love before the church. </a:t>
            </a:r>
            <a:r>
              <a:rPr lang="en-US" sz="2800" b="1" i="1" dirty="0">
                <a:solidFill>
                  <a:srgbClr val="0070C0"/>
                </a:solidFill>
              </a:rPr>
              <a:t>You will do well to send them on their journey in a manner worthy of God</a:t>
            </a:r>
            <a:r>
              <a:rPr lang="en-US" sz="2800" b="1" i="1" dirty="0"/>
              <a:t>. For they have gone out for the sake of the name, accepting nothing from the Gentiles. Therefore, </a:t>
            </a:r>
            <a:r>
              <a:rPr lang="en-US" sz="2800" b="1" i="1" dirty="0">
                <a:solidFill>
                  <a:srgbClr val="0070C0"/>
                </a:solidFill>
              </a:rPr>
              <a:t>we ought to support people like these, that we may be fellow workers for the truth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3 John 5-8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80" y="890117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Love one another through our </a:t>
            </a:r>
            <a:br>
              <a:rPr lang="en-US" sz="3600" b="1" dirty="0"/>
            </a:br>
            <a:r>
              <a:rPr lang="en-US" sz="3600" b="1" dirty="0"/>
              <a:t>genuine care for those in need </a:t>
            </a:r>
            <a:r>
              <a:rPr lang="en-US" sz="3600" b="1" i="1" dirty="0"/>
              <a:t>(verses 2-3)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b="1" dirty="0"/>
              <a:t> </a:t>
            </a:r>
            <a:r>
              <a:rPr lang="en-US" sz="2800" b="1" i="1" dirty="0"/>
              <a:t>Do not neglect to show hospitality to strangers, for thereby some have entertained angels unawares. </a:t>
            </a:r>
            <a:r>
              <a:rPr lang="en-US" sz="2400" b="1" dirty="0">
                <a:solidFill>
                  <a:srgbClr val="C00000"/>
                </a:solidFill>
              </a:rPr>
              <a:t>3</a:t>
            </a:r>
            <a:r>
              <a:rPr lang="en-US" b="1" dirty="0"/>
              <a:t> </a:t>
            </a:r>
            <a:r>
              <a:rPr lang="en-US" sz="2800" b="1" i="1" u="sng" dirty="0">
                <a:solidFill>
                  <a:srgbClr val="0070C0"/>
                </a:solidFill>
              </a:rPr>
              <a:t>Remember</a:t>
            </a:r>
            <a:r>
              <a:rPr lang="en-US" sz="2800" b="1" i="1" dirty="0">
                <a:solidFill>
                  <a:srgbClr val="0070C0"/>
                </a:solidFill>
              </a:rPr>
              <a:t> those who are in prison, as though in prison with them, and those who are mistreated, since you also are in the body. </a:t>
            </a:r>
          </a:p>
          <a:p>
            <a:pPr marL="0" indent="0">
              <a:buNone/>
            </a:pPr>
            <a:endParaRPr lang="en-US" sz="2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Love never ends.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1 Corinthians 13:8</a:t>
            </a:r>
          </a:p>
          <a:p>
            <a:pPr marL="0" indent="0">
              <a:buNone/>
            </a:pPr>
            <a:endParaRPr lang="en-US" sz="2800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2800" b="1" i="1" dirty="0"/>
              <a:t>Our loving care has no quota because loving care has no end in the life of God’s people.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8875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151" y="1042519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 </a:t>
            </a:r>
            <a:r>
              <a:rPr lang="en-US" sz="3600" b="1" dirty="0"/>
              <a:t>Love one another by guarding our lives from destructive temptations </a:t>
            </a:r>
            <a:r>
              <a:rPr lang="en-US" sz="3600" b="1" i="1" dirty="0"/>
              <a:t>(verses 4-6)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b="1" dirty="0"/>
              <a:t> </a:t>
            </a:r>
            <a:r>
              <a:rPr lang="en-US" sz="2800" b="1" i="1" dirty="0"/>
              <a:t>Let marriage be held in honor among all, and let the marriage bed be undefiled, for God will judge the sexually immoral and adulterous.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b="1" dirty="0"/>
              <a:t> </a:t>
            </a:r>
            <a:r>
              <a:rPr lang="en-US" sz="2800" b="1" i="1" dirty="0"/>
              <a:t>Keep your life free from love of money, and </a:t>
            </a:r>
            <a:r>
              <a:rPr lang="en-US" sz="2800" b="1" i="1" dirty="0">
                <a:solidFill>
                  <a:srgbClr val="0070C0"/>
                </a:solidFill>
              </a:rPr>
              <a:t>be content with what you have, for he has said, “I will never leave you nor forsake you</a:t>
            </a:r>
            <a:r>
              <a:rPr lang="en-US" sz="2800" b="1" i="1" dirty="0"/>
              <a:t>.”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I have learned </a:t>
            </a:r>
            <a:r>
              <a:rPr lang="en-US" sz="2800" b="1" i="1" dirty="0"/>
              <a:t>in whatever situation I am </a:t>
            </a:r>
            <a:r>
              <a:rPr lang="en-US" sz="2800" b="1" i="1" dirty="0">
                <a:solidFill>
                  <a:srgbClr val="0070C0"/>
                </a:solidFill>
              </a:rPr>
              <a:t>to be content</a:t>
            </a:r>
            <a:r>
              <a:rPr lang="en-US" sz="2800" b="1" i="1" dirty="0"/>
              <a:t>. I know how to be brought low, and I know how to abound. In any and every circumstance, </a:t>
            </a:r>
            <a:r>
              <a:rPr lang="en-US" sz="2800" b="1" i="1" dirty="0">
                <a:solidFill>
                  <a:srgbClr val="0070C0"/>
                </a:solidFill>
              </a:rPr>
              <a:t>I have learned the secret </a:t>
            </a:r>
            <a:r>
              <a:rPr lang="en-US" sz="2800" b="1" i="1" dirty="0"/>
              <a:t>of facing plenty and hunger, abundance and need. </a:t>
            </a:r>
            <a:r>
              <a:rPr lang="en-US" sz="2800" b="1" i="1" dirty="0">
                <a:solidFill>
                  <a:srgbClr val="0070C0"/>
                </a:solidFill>
              </a:rPr>
              <a:t>I can do all things through him who strengthens me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Philippians 4:11-13 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151" y="1064035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 </a:t>
            </a:r>
            <a:r>
              <a:rPr lang="en-US" sz="3600" b="1" dirty="0"/>
              <a:t>Love one another by </a:t>
            </a:r>
            <a:r>
              <a:rPr lang="en-US" sz="3600" b="1" u="sng" dirty="0">
                <a:solidFill>
                  <a:srgbClr val="0070C0"/>
                </a:solidFill>
              </a:rPr>
              <a:t>guarding our lives from destructive temptations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i="1" dirty="0"/>
              <a:t>(verses 4-6)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40374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b="1" dirty="0"/>
              <a:t> </a:t>
            </a:r>
            <a:r>
              <a:rPr lang="en-US" sz="2800" b="1" i="1" dirty="0"/>
              <a:t>Let marriage be held in honor among all, and let the marriage bed be undefiled, for God will judge the sexually immoral and adulterous.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b="1" dirty="0"/>
              <a:t> </a:t>
            </a:r>
            <a:r>
              <a:rPr lang="en-US" sz="2800" b="1" i="1" dirty="0"/>
              <a:t>Keep your life free from love of money, and </a:t>
            </a:r>
            <a:r>
              <a:rPr lang="en-US" sz="2800" b="1" i="1" dirty="0">
                <a:solidFill>
                  <a:srgbClr val="0070C0"/>
                </a:solidFill>
              </a:rPr>
              <a:t>be content with what you have</a:t>
            </a:r>
            <a:r>
              <a:rPr lang="en-US" sz="2800" b="1" i="1" dirty="0"/>
              <a:t>, for he has said, “I will never leave you nor forsake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Don’t isolate yourself from Christian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Confess your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Think of the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Let your desires always be rooted in your relationship with the Lord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151" y="1042519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 </a:t>
            </a:r>
            <a:r>
              <a:rPr lang="en-US" sz="3600" b="1" dirty="0"/>
              <a:t>Love one another by </a:t>
            </a:r>
            <a:r>
              <a:rPr lang="en-US" sz="3600" b="1" u="sng" dirty="0">
                <a:solidFill>
                  <a:srgbClr val="0070C0"/>
                </a:solidFill>
              </a:rPr>
              <a:t>guarding our lives from destructive temptations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i="1" dirty="0"/>
              <a:t>(verses 4-6)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40374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b="1" dirty="0"/>
              <a:t> </a:t>
            </a:r>
            <a:r>
              <a:rPr lang="en-US" sz="2800" b="1" i="1" dirty="0"/>
              <a:t>Let marriage be held in honor among all, and let the marriage bed be undefiled, for God will judge the sexually immoral and adulterous.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b="1" dirty="0"/>
              <a:t> </a:t>
            </a:r>
            <a:r>
              <a:rPr lang="en-US" sz="2800" b="1" i="1" dirty="0"/>
              <a:t>Keep your life free from love of money, and be content with what you have, for he has said, “I will never leave you nor forsake you.”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1600" b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So we can confidently say, “</a:t>
            </a:r>
            <a:r>
              <a:rPr lang="en-US" sz="2800" b="1" i="1" u="sng" dirty="0">
                <a:solidFill>
                  <a:srgbClr val="0070C0"/>
                </a:solidFill>
              </a:rPr>
              <a:t>The Lord is my helper</a:t>
            </a:r>
            <a:r>
              <a:rPr lang="en-US" sz="2800" b="1" i="1" dirty="0">
                <a:solidFill>
                  <a:srgbClr val="0070C0"/>
                </a:solidFill>
              </a:rPr>
              <a:t>; I will not fear; what can man do to me?”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If God is for us, who can be against us?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8:31 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0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31" y="890117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III. </a:t>
            </a:r>
            <a:r>
              <a:rPr lang="en-US" sz="3600" b="1" dirty="0"/>
              <a:t>Love one another by finishing </a:t>
            </a:r>
            <a:br>
              <a:rPr lang="en-US" sz="3600" b="1" dirty="0"/>
            </a:br>
            <a:r>
              <a:rPr lang="en-US" sz="3600" b="1" dirty="0"/>
              <a:t>your race well </a:t>
            </a:r>
            <a:r>
              <a:rPr lang="en-US" sz="3600" b="1" i="1" dirty="0"/>
              <a:t>(verse 7)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b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Remember</a:t>
            </a:r>
            <a:r>
              <a:rPr lang="en-US" sz="2800" b="1" i="1" dirty="0"/>
              <a:t> your leaders, </a:t>
            </a:r>
            <a:r>
              <a:rPr lang="en-US" sz="2800" b="1" i="1" dirty="0">
                <a:solidFill>
                  <a:srgbClr val="0070C0"/>
                </a:solidFill>
              </a:rPr>
              <a:t>those who </a:t>
            </a:r>
            <a:r>
              <a:rPr lang="en-US" sz="2800" b="1" i="1" u="sng" dirty="0">
                <a:solidFill>
                  <a:srgbClr val="0070C0"/>
                </a:solidFill>
              </a:rPr>
              <a:t>spoke</a:t>
            </a:r>
            <a:r>
              <a:rPr lang="en-US" sz="2800" b="1" i="1" dirty="0">
                <a:solidFill>
                  <a:srgbClr val="0070C0"/>
                </a:solidFill>
              </a:rPr>
              <a:t> to you </a:t>
            </a:r>
            <a:r>
              <a:rPr lang="en-US" sz="2800" b="1" i="1" dirty="0"/>
              <a:t>the word of God. Consider </a:t>
            </a:r>
            <a:r>
              <a:rPr lang="en-US" sz="2800" b="1" i="1" dirty="0">
                <a:solidFill>
                  <a:srgbClr val="0070C0"/>
                </a:solidFill>
              </a:rPr>
              <a:t>the </a:t>
            </a:r>
            <a:r>
              <a:rPr lang="en-US" sz="2800" b="1" i="1" u="sng" dirty="0">
                <a:solidFill>
                  <a:srgbClr val="0070C0"/>
                </a:solidFill>
              </a:rPr>
              <a:t>outcome</a:t>
            </a:r>
            <a:r>
              <a:rPr lang="en-US" sz="2800" b="1" i="1" dirty="0">
                <a:solidFill>
                  <a:srgbClr val="0070C0"/>
                </a:solidFill>
              </a:rPr>
              <a:t> of their way of life</a:t>
            </a:r>
            <a:r>
              <a:rPr lang="en-US" sz="2800" b="1" i="1" dirty="0"/>
              <a:t>, and imitate their faith.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38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31" y="890117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III. </a:t>
            </a:r>
            <a:r>
              <a:rPr lang="en-US" sz="3600" b="1" dirty="0"/>
              <a:t>Love one another by finishing </a:t>
            </a:r>
            <a:br>
              <a:rPr lang="en-US" sz="3600" b="1" dirty="0"/>
            </a:br>
            <a:r>
              <a:rPr lang="en-US" sz="3600" b="1" dirty="0"/>
              <a:t>your race well </a:t>
            </a:r>
            <a:r>
              <a:rPr lang="en-US" sz="3600" b="1" i="1" dirty="0"/>
              <a:t>(verse 7)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b="1" dirty="0"/>
              <a:t> </a:t>
            </a:r>
            <a:r>
              <a:rPr lang="en-US" sz="2800" b="1" i="1" dirty="0"/>
              <a:t>Remember your leaders, those who spoke to you the word of God. </a:t>
            </a:r>
            <a:r>
              <a:rPr lang="en-US" sz="2800" b="1" i="1" dirty="0">
                <a:solidFill>
                  <a:srgbClr val="0070C0"/>
                </a:solidFill>
              </a:rPr>
              <a:t>Consider</a:t>
            </a:r>
            <a:r>
              <a:rPr lang="en-US" sz="2800" b="1" i="1" dirty="0"/>
              <a:t> the outcome of their way of life, </a:t>
            </a:r>
            <a:r>
              <a:rPr lang="en-US" sz="2800" b="1" i="1" dirty="0">
                <a:solidFill>
                  <a:srgbClr val="0070C0"/>
                </a:solidFill>
              </a:rPr>
              <a:t>and imitate their faith</a:t>
            </a:r>
            <a:r>
              <a:rPr lang="en-US" sz="2800" b="1" i="1" dirty="0"/>
              <a:t>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627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6627</TotalTime>
  <Words>760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Press on to maturity!  </vt:lpstr>
      <vt:lpstr>Brotherly love must continue Hebrews 13:1-7</vt:lpstr>
      <vt:lpstr>I. Love one another through our  genuine care for those in need (verses 2-3)</vt:lpstr>
      <vt:lpstr>I. Love one another through our  genuine care for those in need (verses 2-3)</vt:lpstr>
      <vt:lpstr>II. Love one another by guarding our lives from destructive temptations (verses 4-6)</vt:lpstr>
      <vt:lpstr>II. Love one another by guarding our lives from destructive temptations (verses 4-6)</vt:lpstr>
      <vt:lpstr>II. Love one another by guarding our lives from destructive temptations (verses 4-6)</vt:lpstr>
      <vt:lpstr>III. Love one another by finishing  your race well (verse 7)</vt:lpstr>
      <vt:lpstr>III. Love one another by finishing  your race well (verse 7)</vt:lpstr>
      <vt:lpstr>IV. Brotherly love must continue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on to maturity!</dc:title>
  <dc:creator>User1</dc:creator>
  <cp:lastModifiedBy>User1</cp:lastModifiedBy>
  <cp:revision>356</cp:revision>
  <dcterms:created xsi:type="dcterms:W3CDTF">2019-01-17T18:47:20Z</dcterms:created>
  <dcterms:modified xsi:type="dcterms:W3CDTF">2019-10-11T13:47:52Z</dcterms:modified>
</cp:coreProperties>
</file>