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421" r:id="rId3"/>
    <p:sldId id="265" r:id="rId4"/>
    <p:sldId id="424" r:id="rId5"/>
    <p:sldId id="425" r:id="rId6"/>
    <p:sldId id="426" r:id="rId7"/>
    <p:sldId id="427" r:id="rId8"/>
    <p:sldId id="422" r:id="rId9"/>
    <p:sldId id="428" r:id="rId10"/>
    <p:sldId id="429" r:id="rId11"/>
    <p:sldId id="430" r:id="rId12"/>
    <p:sldId id="431" r:id="rId13"/>
    <p:sldId id="423" r:id="rId14"/>
    <p:sldId id="432" r:id="rId15"/>
    <p:sldId id="43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1EC2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2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1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7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223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69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6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17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8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2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6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1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3E19D-AFB6-442C-A988-BDACF10B621B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047B-0320-48F5-BDE5-9729DAE22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54" y="5410153"/>
            <a:ext cx="4785361" cy="1825096"/>
          </a:xfrm>
        </p:spPr>
        <p:txBody>
          <a:bodyPr>
            <a:normAutofit fontScale="90000"/>
          </a:bodyPr>
          <a:lstStyle/>
          <a:p>
            <a:r>
              <a:rPr lang="en-US" sz="4900" b="1" i="1" dirty="0">
                <a:solidFill>
                  <a:schemeClr val="accent1"/>
                </a:solidFill>
              </a:rPr>
              <a:t>Press on to maturity!</a:t>
            </a:r>
            <a:br>
              <a:rPr lang="en-US" sz="2800" b="1" i="1" dirty="0">
                <a:solidFill>
                  <a:schemeClr val="accent1"/>
                </a:solidFill>
              </a:rPr>
            </a:br>
            <a:br>
              <a:rPr lang="en-US" sz="2800" b="1" i="1" dirty="0">
                <a:solidFill>
                  <a:schemeClr val="accent1"/>
                </a:solidFill>
              </a:rPr>
            </a:br>
            <a:endParaRPr lang="en-US" sz="2800" b="1" i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BF277-0D32-4BC3-9D1A-DB7C0D10A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" y="65316"/>
            <a:ext cx="5417243" cy="3511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91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5" y="890117"/>
            <a:ext cx="11831875" cy="12930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II.</a:t>
            </a:r>
            <a:r>
              <a:rPr lang="en-US" sz="3600" b="1" dirty="0"/>
              <a:t> God brings commendation </a:t>
            </a:r>
            <a:br>
              <a:rPr lang="en-US" sz="3600" b="1" dirty="0"/>
            </a:br>
            <a:r>
              <a:rPr lang="en-US" sz="3600" b="1" dirty="0"/>
              <a:t>through faith by the great trials of this life </a:t>
            </a:r>
            <a:r>
              <a:rPr lang="en-US" sz="3600" b="1" i="1" dirty="0"/>
              <a:t>(verses 35b-38 [39])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527317"/>
            <a:ext cx="11691257" cy="42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35</a:t>
            </a:r>
            <a:r>
              <a:rPr lang="en-US" sz="2800" b="1" i="1" dirty="0"/>
              <a:t> Some were tortured, refusing to accept release, so that they might rise again to </a:t>
            </a:r>
            <a:r>
              <a:rPr lang="en-US" sz="2800" b="1" i="1" dirty="0">
                <a:solidFill>
                  <a:srgbClr val="0070C0"/>
                </a:solidFill>
              </a:rPr>
              <a:t>a better life</a:t>
            </a:r>
            <a:r>
              <a:rPr lang="en-US" sz="2800" b="1" i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36</a:t>
            </a:r>
            <a:r>
              <a:rPr lang="en-US" sz="2800" b="1" i="1" dirty="0"/>
              <a:t> Others suffered mocking and flogging, and even chains and imprisonment. </a:t>
            </a:r>
            <a:r>
              <a:rPr lang="en-US" sz="2400" b="1" dirty="0">
                <a:solidFill>
                  <a:srgbClr val="FF0000"/>
                </a:solidFill>
              </a:rPr>
              <a:t>37</a:t>
            </a:r>
            <a:r>
              <a:rPr lang="en-US" sz="2800" b="1" i="1" dirty="0"/>
              <a:t> They were stoned, they were sawn in two, they were killed with the sword. </a:t>
            </a:r>
            <a:r>
              <a:rPr lang="en-US" sz="2800" b="1" i="1" dirty="0">
                <a:solidFill>
                  <a:srgbClr val="0070C0"/>
                </a:solidFill>
              </a:rPr>
              <a:t>They went about in skins of sheep and goats, destitute, afflicted, mistreated— </a:t>
            </a:r>
            <a:r>
              <a:rPr lang="en-US" sz="2400" b="1" dirty="0">
                <a:solidFill>
                  <a:srgbClr val="FF0000"/>
                </a:solidFill>
              </a:rPr>
              <a:t>38 </a:t>
            </a:r>
            <a:r>
              <a:rPr lang="en-US" sz="2800" b="1" i="1" dirty="0"/>
              <a:t>of whom the world was not worthy</a:t>
            </a:r>
            <a:r>
              <a:rPr lang="en-US" sz="2800" b="1" i="1" dirty="0">
                <a:solidFill>
                  <a:srgbClr val="0070C0"/>
                </a:solidFill>
              </a:rPr>
              <a:t>—wandering about in deserts and mountains, and in dens and caves of the earth. </a:t>
            </a:r>
          </a:p>
          <a:p>
            <a:pPr marL="0" indent="0">
              <a:buNone/>
            </a:pP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26169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5" y="890117"/>
            <a:ext cx="11831875" cy="12930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II.</a:t>
            </a:r>
            <a:r>
              <a:rPr lang="en-US" sz="3600" b="1" dirty="0"/>
              <a:t> God brings commendation </a:t>
            </a:r>
            <a:br>
              <a:rPr lang="en-US" sz="3600" b="1" dirty="0"/>
            </a:br>
            <a:r>
              <a:rPr lang="en-US" sz="3600" b="1" dirty="0"/>
              <a:t>through faith by the great trials of this life </a:t>
            </a:r>
            <a:r>
              <a:rPr lang="en-US" sz="3600" b="1" i="1" dirty="0"/>
              <a:t>(verses 35b-38 [39])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527317"/>
            <a:ext cx="11691257" cy="42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“</a:t>
            </a:r>
            <a:r>
              <a:rPr lang="en-US" sz="2800" b="1" i="1" dirty="0">
                <a:solidFill>
                  <a:srgbClr val="0070C0"/>
                </a:solidFill>
              </a:rPr>
              <a:t>Recall the former days when…you endured a hard struggle with sufferings</a:t>
            </a:r>
            <a:r>
              <a:rPr lang="en-US" sz="2800" b="1" dirty="0">
                <a:solidFill>
                  <a:srgbClr val="0070C0"/>
                </a:solidFill>
              </a:rPr>
              <a:t>” </a:t>
            </a:r>
            <a:r>
              <a:rPr lang="en-US" sz="2800" b="1" dirty="0"/>
              <a:t>(</a:t>
            </a:r>
            <a:r>
              <a:rPr lang="en-US" sz="2800" b="1" dirty="0">
                <a:solidFill>
                  <a:srgbClr val="C00000"/>
                </a:solidFill>
              </a:rPr>
              <a:t>10:32</a:t>
            </a:r>
            <a:r>
              <a:rPr lang="en-US" sz="2800" b="1" dirty="0"/>
              <a:t>) and in </a:t>
            </a:r>
            <a:r>
              <a:rPr lang="en-US" sz="2800" b="1" dirty="0">
                <a:solidFill>
                  <a:srgbClr val="C00000"/>
                </a:solidFill>
              </a:rPr>
              <a:t>10:34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“</a:t>
            </a:r>
            <a:r>
              <a:rPr lang="en-US" sz="2800" b="1" i="1" dirty="0">
                <a:solidFill>
                  <a:srgbClr val="0070C0"/>
                </a:solidFill>
              </a:rPr>
              <a:t>you joyfully accepted the plundering of your property, since you knew that you yourselves had a better possession and an abiding one.</a:t>
            </a:r>
            <a:r>
              <a:rPr lang="en-US" sz="2800" b="1" dirty="0">
                <a:solidFill>
                  <a:srgbClr val="0070C0"/>
                </a:solidFill>
              </a:rPr>
              <a:t>”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The apostles, after they had been beaten at the order of the Jewish supreme council, </a:t>
            </a:r>
            <a:r>
              <a:rPr lang="en-US" sz="2800" b="1" dirty="0">
                <a:solidFill>
                  <a:srgbClr val="0070C0"/>
                </a:solidFill>
              </a:rPr>
              <a:t>“</a:t>
            </a:r>
            <a:r>
              <a:rPr lang="en-US" sz="2800" b="1" i="1" dirty="0">
                <a:solidFill>
                  <a:srgbClr val="0070C0"/>
                </a:solidFill>
              </a:rPr>
              <a:t>left the presence of the council, rejoicing that </a:t>
            </a:r>
            <a:r>
              <a:rPr lang="en-US" sz="2800" b="1" i="1" u="sng" dirty="0">
                <a:solidFill>
                  <a:srgbClr val="0070C0"/>
                </a:solidFill>
              </a:rPr>
              <a:t>they were counted worthy</a:t>
            </a:r>
            <a:r>
              <a:rPr lang="en-US" sz="2800" b="1" i="1" dirty="0">
                <a:solidFill>
                  <a:srgbClr val="0070C0"/>
                </a:solidFill>
              </a:rPr>
              <a:t> to suffer dishonor for the name.</a:t>
            </a:r>
            <a:r>
              <a:rPr lang="en-US" sz="2800" b="1" dirty="0">
                <a:solidFill>
                  <a:srgbClr val="0070C0"/>
                </a:solidFill>
              </a:rPr>
              <a:t>” </a:t>
            </a:r>
            <a:r>
              <a:rPr lang="en-US" sz="2800" b="1" dirty="0">
                <a:solidFill>
                  <a:srgbClr val="C00000"/>
                </a:solidFill>
              </a:rPr>
              <a:t>Acts 5:41 </a:t>
            </a:r>
          </a:p>
          <a:p>
            <a:pPr marL="0" indent="0">
              <a:buNone/>
            </a:pPr>
            <a:r>
              <a:rPr lang="en-US" sz="2800" b="1" dirty="0"/>
              <a:t>Those who suffer in this way are those </a:t>
            </a:r>
            <a:r>
              <a:rPr lang="en-US" sz="2800" b="1" dirty="0">
                <a:solidFill>
                  <a:srgbClr val="0070C0"/>
                </a:solidFill>
              </a:rPr>
              <a:t>“</a:t>
            </a:r>
            <a:r>
              <a:rPr lang="en-US" sz="2800" b="1" i="1" dirty="0">
                <a:solidFill>
                  <a:srgbClr val="0070C0"/>
                </a:solidFill>
              </a:rPr>
              <a:t>of whom </a:t>
            </a:r>
            <a:r>
              <a:rPr lang="en-US" sz="2800" b="1" i="1" u="sng" dirty="0">
                <a:solidFill>
                  <a:srgbClr val="0070C0"/>
                </a:solidFill>
              </a:rPr>
              <a:t>the world was not worthy</a:t>
            </a:r>
            <a:r>
              <a:rPr lang="en-US" sz="2800" b="1" dirty="0">
                <a:solidFill>
                  <a:srgbClr val="0070C0"/>
                </a:solidFill>
              </a:rPr>
              <a:t>.”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11:38</a:t>
            </a:r>
            <a:endParaRPr lang="en-US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5" y="890117"/>
            <a:ext cx="11831875" cy="12930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II.</a:t>
            </a:r>
            <a:r>
              <a:rPr lang="en-US" sz="3600" b="1" dirty="0"/>
              <a:t> God brings commendation </a:t>
            </a:r>
            <a:br>
              <a:rPr lang="en-US" sz="3600" b="1" dirty="0"/>
            </a:br>
            <a:r>
              <a:rPr lang="en-US" sz="3600" b="1" dirty="0"/>
              <a:t>through faith by the great trials of this life </a:t>
            </a:r>
            <a:r>
              <a:rPr lang="en-US" sz="3600" b="1" i="1" dirty="0"/>
              <a:t>(verses 35b-38 [39])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527317"/>
            <a:ext cx="11691257" cy="42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The nature of God’s commendation for faithfulness: </a:t>
            </a:r>
            <a:r>
              <a:rPr lang="en-US" sz="2800" b="1" i="1" dirty="0">
                <a:solidFill>
                  <a:srgbClr val="0070C0"/>
                </a:solidFill>
              </a:rPr>
              <a:t>“Faith in God carries with it no guarantee of comfort in this world: this was no doubt one of the lessons which our author wished his readers to learn. But it does carry with it great reward </a:t>
            </a:r>
            <a:r>
              <a:rPr lang="en-US" sz="2800" b="1" i="1" u="sng" dirty="0">
                <a:solidFill>
                  <a:srgbClr val="0070C0"/>
                </a:solidFill>
              </a:rPr>
              <a:t>in the only world that ultimately matters</a:t>
            </a:r>
            <a:r>
              <a:rPr lang="en-US" sz="2800" b="1" i="1" dirty="0">
                <a:solidFill>
                  <a:srgbClr val="0070C0"/>
                </a:solidFill>
              </a:rPr>
              <a:t>.</a:t>
            </a:r>
            <a:r>
              <a:rPr lang="en-US" sz="2800" b="1" dirty="0">
                <a:solidFill>
                  <a:srgbClr val="0070C0"/>
                </a:solidFill>
              </a:rPr>
              <a:t>”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R.T. France</a:t>
            </a:r>
            <a:endParaRPr lang="en-US" sz="6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1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5" y="890117"/>
            <a:ext cx="11831875" cy="12930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III.</a:t>
            </a:r>
            <a:r>
              <a:rPr lang="en-US" sz="3600" b="1" dirty="0"/>
              <a:t> God joins us together with “so great </a:t>
            </a:r>
            <a:br>
              <a:rPr lang="en-US" sz="3600" b="1" dirty="0"/>
            </a:br>
            <a:r>
              <a:rPr lang="en-US" sz="3600" b="1" dirty="0"/>
              <a:t>a cloud of witnesses” </a:t>
            </a:r>
            <a:r>
              <a:rPr lang="en-US" sz="3600" b="1" i="1" dirty="0"/>
              <a:t>(verses 39-40)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527317"/>
            <a:ext cx="11691257" cy="42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39 </a:t>
            </a:r>
            <a:r>
              <a:rPr lang="en-US" sz="2800" b="1" i="1" dirty="0"/>
              <a:t>And all these, though commended through their faith, did not receive what was </a:t>
            </a:r>
            <a:r>
              <a:rPr lang="en-US" sz="2800" b="1" i="1" dirty="0">
                <a:solidFill>
                  <a:srgbClr val="0070C0"/>
                </a:solidFill>
              </a:rPr>
              <a:t>promised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40</a:t>
            </a:r>
            <a:r>
              <a:rPr lang="en-US" sz="2800" b="1" i="1" dirty="0"/>
              <a:t> since </a:t>
            </a:r>
            <a:r>
              <a:rPr lang="en-US" sz="2800" b="1" i="1" dirty="0">
                <a:solidFill>
                  <a:srgbClr val="0070C0"/>
                </a:solidFill>
              </a:rPr>
              <a:t>God had provided something better for us</a:t>
            </a:r>
            <a:r>
              <a:rPr lang="en-US" sz="2800" b="1" i="1" dirty="0"/>
              <a:t>, that apart from us they should not be made perfect. </a:t>
            </a: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5" y="890117"/>
            <a:ext cx="11831875" cy="12930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III.</a:t>
            </a:r>
            <a:r>
              <a:rPr lang="en-US" sz="3600" b="1" dirty="0"/>
              <a:t> God joins us together with “so great </a:t>
            </a:r>
            <a:br>
              <a:rPr lang="en-US" sz="3600" b="1" dirty="0"/>
            </a:br>
            <a:r>
              <a:rPr lang="en-US" sz="3600" b="1" dirty="0"/>
              <a:t>a cloud of witnesses” </a:t>
            </a:r>
            <a:r>
              <a:rPr lang="en-US" sz="3600" b="1" i="1" dirty="0"/>
              <a:t>(verses 39-40)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527317"/>
            <a:ext cx="11691257" cy="42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40</a:t>
            </a:r>
            <a:r>
              <a:rPr lang="en-US" sz="2800" b="1" i="1" dirty="0"/>
              <a:t> since God had provided something better for us, that </a:t>
            </a:r>
            <a:r>
              <a:rPr lang="en-US" sz="2800" b="1" i="1" dirty="0">
                <a:solidFill>
                  <a:srgbClr val="0070C0"/>
                </a:solidFill>
              </a:rPr>
              <a:t>apart from us they should not be made perfect</a:t>
            </a:r>
            <a:r>
              <a:rPr lang="en-US" sz="2800" b="1" i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“…</a:t>
            </a:r>
            <a:r>
              <a:rPr lang="en-US" sz="2800" b="1" i="1" dirty="0"/>
              <a:t>our citizenship is in heaven, and from it we await a Savior, </a:t>
            </a:r>
            <a:r>
              <a:rPr lang="en-US" sz="2800" b="1" i="1" dirty="0">
                <a:solidFill>
                  <a:srgbClr val="0070C0"/>
                </a:solidFill>
              </a:rPr>
              <a:t>the Lord Jesus Christ, who will transform our lowly body to be like his glorious body</a:t>
            </a:r>
            <a:r>
              <a:rPr lang="en-US" sz="2800" b="1" i="1" dirty="0"/>
              <a:t>, by the power that enables him even to subject all things to himself. </a:t>
            </a:r>
            <a:r>
              <a:rPr lang="en-US" sz="2800" b="1" i="1" dirty="0">
                <a:solidFill>
                  <a:srgbClr val="0070C0"/>
                </a:solidFill>
              </a:rPr>
              <a:t>Therefore</a:t>
            </a:r>
            <a:r>
              <a:rPr lang="en-US" sz="2800" b="1" i="1" dirty="0"/>
              <a:t>, my brothers, whom I love and long for, my joy and crown, </a:t>
            </a:r>
            <a:r>
              <a:rPr lang="en-US" sz="2800" b="1" i="1" dirty="0">
                <a:solidFill>
                  <a:srgbClr val="0070C0"/>
                </a:solidFill>
              </a:rPr>
              <a:t>stand firm thus in the Lord</a:t>
            </a:r>
            <a:r>
              <a:rPr lang="en-US" sz="2800" b="1" i="1" dirty="0"/>
              <a:t>, my beloved.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C00000"/>
                </a:solidFill>
              </a:rPr>
              <a:t>Philippians 3:20-4:1</a:t>
            </a:r>
            <a:endParaRPr lang="en-US" sz="28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5" y="890117"/>
            <a:ext cx="11831875" cy="12930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III.</a:t>
            </a:r>
            <a:r>
              <a:rPr lang="en-US" sz="3600" b="1" dirty="0"/>
              <a:t> God joins us together with “so great </a:t>
            </a:r>
            <a:br>
              <a:rPr lang="en-US" sz="3600" b="1" dirty="0"/>
            </a:br>
            <a:r>
              <a:rPr lang="en-US" sz="3600" b="1" dirty="0"/>
              <a:t>a cloud of witnesses” </a:t>
            </a:r>
            <a:r>
              <a:rPr lang="en-US" sz="3600" b="1" i="1" dirty="0"/>
              <a:t>(verses 39-40)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527317"/>
            <a:ext cx="11691257" cy="42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40</a:t>
            </a:r>
            <a:r>
              <a:rPr lang="en-US" sz="2800" b="1" i="1" dirty="0"/>
              <a:t> since God had provided something better for us, that </a:t>
            </a:r>
            <a:r>
              <a:rPr lang="en-US" sz="2800" b="1" i="1" dirty="0">
                <a:solidFill>
                  <a:srgbClr val="0070C0"/>
                </a:solidFill>
              </a:rPr>
              <a:t>apart from us they should not be made perfect</a:t>
            </a:r>
            <a:r>
              <a:rPr lang="en-US" sz="2800" b="1" i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“</a:t>
            </a:r>
            <a:r>
              <a:rPr lang="en-US" sz="2800" b="1" i="1" dirty="0"/>
              <a:t>Therefore, since we are surrounded by so great a cloud of witnesses…let us run with endurance the race that is set before us…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C00000"/>
                </a:solidFill>
              </a:rPr>
              <a:t>Hebrews 12:1</a:t>
            </a:r>
          </a:p>
          <a:p>
            <a:pPr marL="0" indent="0">
              <a:buNone/>
            </a:pP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D5DC2E-F89A-4EDF-8C6C-25D51B74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247" y="26894"/>
            <a:ext cx="9977718" cy="642769"/>
          </a:xfrm>
          <a:solidFill>
            <a:schemeClr val="bg1">
              <a:alpha val="34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A Great Cloud of Witnesses! </a:t>
            </a:r>
            <a:r>
              <a:rPr lang="en-US" sz="3200" b="1" i="1" dirty="0"/>
              <a:t>Part 4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C68DFC4-3678-4623-A86E-44F8391B9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581" y="6215231"/>
            <a:ext cx="3608294" cy="64276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600" b="1" i="1" dirty="0"/>
              <a:t>Hebrews 11:32-40</a:t>
            </a:r>
          </a:p>
        </p:txBody>
      </p:sp>
    </p:spTree>
    <p:extLst>
      <p:ext uri="{BB962C8B-B14F-4D97-AF65-F5344CB8AC3E}">
        <p14:creationId xmlns:p14="http://schemas.microsoft.com/office/powerpoint/2010/main" val="7064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5" y="890117"/>
            <a:ext cx="11831875" cy="12930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I.</a:t>
            </a:r>
            <a:r>
              <a:rPr lang="en-US" sz="3600" b="1" dirty="0"/>
              <a:t> God brings commendation </a:t>
            </a:r>
            <a:br>
              <a:rPr lang="en-US" sz="3600" b="1" dirty="0"/>
            </a:br>
            <a:r>
              <a:rPr lang="en-US" sz="3600" b="1" dirty="0"/>
              <a:t>through faith with great victories in this life </a:t>
            </a:r>
            <a:r>
              <a:rPr lang="en-US" sz="3600" b="1" i="1" dirty="0"/>
              <a:t>(verses 32-35A [39])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527317"/>
            <a:ext cx="11691257" cy="42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32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And what more shall I say? For time would fail me to tell of </a:t>
            </a:r>
            <a:r>
              <a:rPr lang="en-US" sz="2800" b="1" i="1" u="sng" dirty="0">
                <a:solidFill>
                  <a:srgbClr val="0070C0"/>
                </a:solidFill>
              </a:rPr>
              <a:t>Gideon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u="sng" dirty="0">
                <a:solidFill>
                  <a:srgbClr val="0070C0"/>
                </a:solidFill>
              </a:rPr>
              <a:t>Barak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u="sng" dirty="0">
                <a:solidFill>
                  <a:srgbClr val="0070C0"/>
                </a:solidFill>
              </a:rPr>
              <a:t>Samson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u="sng" dirty="0">
                <a:solidFill>
                  <a:srgbClr val="0070C0"/>
                </a:solidFill>
              </a:rPr>
              <a:t>Jephthah</a:t>
            </a:r>
            <a:r>
              <a:rPr lang="en-US" sz="2800" b="1" i="1" dirty="0">
                <a:solidFill>
                  <a:srgbClr val="0070C0"/>
                </a:solidFill>
              </a:rPr>
              <a:t>, of David and Samuel and the prophets— </a:t>
            </a:r>
            <a:r>
              <a:rPr lang="en-US" sz="2400" b="1" dirty="0">
                <a:solidFill>
                  <a:srgbClr val="FF0000"/>
                </a:solidFill>
              </a:rPr>
              <a:t>33</a:t>
            </a:r>
            <a:r>
              <a:rPr lang="en-US" sz="2800" b="1" i="1" dirty="0"/>
              <a:t> who through faith conquered kingdoms, enforced justice, obtained promises, stopped the mouths of lions, </a:t>
            </a:r>
            <a:r>
              <a:rPr lang="en-US" sz="2400" b="1" dirty="0">
                <a:solidFill>
                  <a:srgbClr val="FF0000"/>
                </a:solidFill>
              </a:rPr>
              <a:t>34 </a:t>
            </a:r>
            <a:r>
              <a:rPr lang="en-US" sz="2800" b="1" i="1" dirty="0"/>
              <a:t>quenched the power of fire, escaped the edge of the sword, were made strong out of weakness, became mighty in war, put foreign armies to flight. </a:t>
            </a:r>
            <a:r>
              <a:rPr lang="en-US" sz="2400" b="1" dirty="0">
                <a:solidFill>
                  <a:srgbClr val="FF0000"/>
                </a:solidFill>
              </a:rPr>
              <a:t>35</a:t>
            </a:r>
            <a:r>
              <a:rPr lang="en-US" sz="2800" b="1" i="1" dirty="0"/>
              <a:t> Women received back their dead by resurrection. </a:t>
            </a:r>
          </a:p>
          <a:p>
            <a:pPr marL="0" indent="0">
              <a:buNone/>
            </a:pP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3837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5" y="890117"/>
            <a:ext cx="11831875" cy="12930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I.</a:t>
            </a:r>
            <a:r>
              <a:rPr lang="en-US" sz="3600" b="1" dirty="0"/>
              <a:t> God brings commendation </a:t>
            </a:r>
            <a:br>
              <a:rPr lang="en-US" sz="3600" b="1" dirty="0"/>
            </a:br>
            <a:r>
              <a:rPr lang="en-US" sz="3600" b="1" dirty="0"/>
              <a:t>through faith with great victories in this life </a:t>
            </a:r>
            <a:r>
              <a:rPr lang="en-US" sz="3600" b="1" i="1" dirty="0"/>
              <a:t>(verses 32-35A [39])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527317"/>
            <a:ext cx="11691257" cy="42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32</a:t>
            </a:r>
            <a:r>
              <a:rPr lang="en-US" sz="2800" b="1" i="1" dirty="0"/>
              <a:t> And what more shall I say? For time would fail me to tell of </a:t>
            </a:r>
            <a:r>
              <a:rPr lang="en-US" sz="2800" b="1" i="1" dirty="0">
                <a:solidFill>
                  <a:srgbClr val="0070C0"/>
                </a:solidFill>
              </a:rPr>
              <a:t>Gideon, </a:t>
            </a:r>
            <a:r>
              <a:rPr lang="en-US" sz="2800" b="1" i="1" dirty="0"/>
              <a:t>Barak, Samson, Jephthah, of David and Samuel and the prophets— </a:t>
            </a:r>
            <a:r>
              <a:rPr lang="en-US" sz="2400" b="1" dirty="0">
                <a:solidFill>
                  <a:srgbClr val="FF0000"/>
                </a:solidFill>
              </a:rPr>
              <a:t>33</a:t>
            </a:r>
            <a:r>
              <a:rPr lang="en-US" sz="2800" b="1" i="1" dirty="0"/>
              <a:t> who through faith conquered kingdoms, enforced justice, obtained promises, stopped the mouths of lions, </a:t>
            </a:r>
            <a:r>
              <a:rPr lang="en-US" sz="2400" b="1" dirty="0">
                <a:solidFill>
                  <a:srgbClr val="FF0000"/>
                </a:solidFill>
              </a:rPr>
              <a:t>34 </a:t>
            </a:r>
            <a:r>
              <a:rPr lang="en-US" sz="2800" b="1" i="1" dirty="0"/>
              <a:t>quenched the power of fire, escaped the edge of the sword, were </a:t>
            </a:r>
            <a:r>
              <a:rPr lang="en-US" sz="2800" b="1" i="1" dirty="0">
                <a:solidFill>
                  <a:srgbClr val="0070C0"/>
                </a:solidFill>
              </a:rPr>
              <a:t>made strong out of weakness</a:t>
            </a:r>
            <a:r>
              <a:rPr lang="en-US" sz="2800" b="1" i="1" dirty="0"/>
              <a:t>, became mighty in war, put foreign armies to flight. </a:t>
            </a:r>
            <a:r>
              <a:rPr lang="en-US" sz="2400" b="1" dirty="0">
                <a:solidFill>
                  <a:srgbClr val="FF0000"/>
                </a:solidFill>
              </a:rPr>
              <a:t>35</a:t>
            </a:r>
            <a:r>
              <a:rPr lang="en-US" sz="2800" b="1" i="1" dirty="0"/>
              <a:t> Women received back their dead by resurrection. </a:t>
            </a:r>
          </a:p>
          <a:p>
            <a:pPr marL="0" indent="0">
              <a:buNone/>
            </a:pP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69263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5" y="890117"/>
            <a:ext cx="11831875" cy="12930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I.</a:t>
            </a:r>
            <a:r>
              <a:rPr lang="en-US" sz="3600" b="1" dirty="0"/>
              <a:t> God brings commendation </a:t>
            </a:r>
            <a:br>
              <a:rPr lang="en-US" sz="3600" b="1" dirty="0"/>
            </a:br>
            <a:r>
              <a:rPr lang="en-US" sz="3600" b="1" dirty="0"/>
              <a:t>through faith with great victories in this life </a:t>
            </a:r>
            <a:r>
              <a:rPr lang="en-US" sz="3600" b="1" i="1" dirty="0"/>
              <a:t>(verses 32-35A [39])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527317"/>
            <a:ext cx="11691257" cy="42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32</a:t>
            </a:r>
            <a:r>
              <a:rPr lang="en-US" sz="2800" b="1" i="1" dirty="0"/>
              <a:t> And what more shall I say? For time would fail me to tell of </a:t>
            </a:r>
            <a:r>
              <a:rPr lang="en-US" sz="2800" b="1" i="1" dirty="0">
                <a:solidFill>
                  <a:srgbClr val="0070C0"/>
                </a:solidFill>
              </a:rPr>
              <a:t>Gideon…</a:t>
            </a:r>
          </a:p>
          <a:p>
            <a:pPr marL="0" indent="0">
              <a:buNone/>
            </a:pPr>
            <a:r>
              <a:rPr lang="en-US" sz="2800" b="1" dirty="0"/>
              <a:t>In </a:t>
            </a:r>
            <a:r>
              <a:rPr lang="en-US" sz="2800" b="1" dirty="0">
                <a:solidFill>
                  <a:srgbClr val="C00000"/>
                </a:solidFill>
              </a:rPr>
              <a:t>Judges 6</a:t>
            </a:r>
            <a:r>
              <a:rPr lang="en-US" sz="2800" b="1" dirty="0"/>
              <a:t>, Gideon expressed his concern to the Lord about the oppression of His people and responded to God’s encouragement and call to go and lead His people into battle by saying “</a:t>
            </a:r>
            <a:r>
              <a:rPr lang="en-US" sz="2800" b="1" i="1" dirty="0">
                <a:solidFill>
                  <a:srgbClr val="0070C0"/>
                </a:solidFill>
              </a:rPr>
              <a:t>how can I save Israel? Behold, my clan is the weakest in Manasseh, and I am the least in my father’s house. And the </a:t>
            </a:r>
            <a:r>
              <a:rPr lang="en-US" sz="2800" b="1" i="1" cap="small" dirty="0">
                <a:solidFill>
                  <a:srgbClr val="0070C0"/>
                </a:solidFill>
              </a:rPr>
              <a:t>Lord</a:t>
            </a:r>
            <a:r>
              <a:rPr lang="en-US" sz="2800" b="1" i="1" dirty="0">
                <a:solidFill>
                  <a:srgbClr val="0070C0"/>
                </a:solidFill>
              </a:rPr>
              <a:t> said to him, ‘But I will be with you, and you shall strike the Midianites as one man.’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C00000"/>
                </a:solidFill>
              </a:rPr>
              <a:t>Judges 6:15-16 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3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5" y="890117"/>
            <a:ext cx="11831875" cy="12930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I.</a:t>
            </a:r>
            <a:r>
              <a:rPr lang="en-US" sz="3600" b="1" dirty="0"/>
              <a:t> God brings commendation </a:t>
            </a:r>
            <a:br>
              <a:rPr lang="en-US" sz="3600" b="1" dirty="0"/>
            </a:br>
            <a:r>
              <a:rPr lang="en-US" sz="3600" b="1" dirty="0"/>
              <a:t>through faith with great victories in this life </a:t>
            </a:r>
            <a:r>
              <a:rPr lang="en-US" sz="3600" b="1" i="1" dirty="0"/>
              <a:t>(verses 32-35A [39])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527317"/>
            <a:ext cx="11691257" cy="42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32</a:t>
            </a:r>
            <a:r>
              <a:rPr lang="en-US" sz="2800" b="1" i="1" dirty="0"/>
              <a:t> And what more shall I say? For time would fail me to tell of… </a:t>
            </a:r>
            <a:r>
              <a:rPr lang="en-US" sz="2800" b="1" i="1" dirty="0">
                <a:solidFill>
                  <a:srgbClr val="0070C0"/>
                </a:solidFill>
              </a:rPr>
              <a:t>Jephthah…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Judges 11-12</a:t>
            </a:r>
          </a:p>
          <a:p>
            <a:pPr marL="0" indent="0">
              <a:buNone/>
            </a:pPr>
            <a:r>
              <a:rPr lang="en-US" sz="2800" b="1" dirty="0"/>
              <a:t>He went </a:t>
            </a:r>
            <a:r>
              <a:rPr lang="en-US" sz="2800" b="1" dirty="0">
                <a:solidFill>
                  <a:srgbClr val="0070C0"/>
                </a:solidFill>
              </a:rPr>
              <a:t>“</a:t>
            </a:r>
            <a:r>
              <a:rPr lang="en-US" sz="2800" b="1" i="1" dirty="0">
                <a:solidFill>
                  <a:srgbClr val="0070C0"/>
                </a:solidFill>
              </a:rPr>
              <a:t>and lived in the land of </a:t>
            </a:r>
            <a:r>
              <a:rPr lang="en-US" sz="2800" b="1" i="1" dirty="0" err="1">
                <a:solidFill>
                  <a:srgbClr val="0070C0"/>
                </a:solidFill>
              </a:rPr>
              <a:t>Tob</a:t>
            </a:r>
            <a:r>
              <a:rPr lang="en-US" sz="2800" b="1" i="1" dirty="0">
                <a:solidFill>
                  <a:srgbClr val="0070C0"/>
                </a:solidFill>
              </a:rPr>
              <a:t>, and worthless fellows collected around Jephthah and went out with him.</a:t>
            </a:r>
            <a:r>
              <a:rPr lang="en-US" sz="2800" b="1" dirty="0">
                <a:solidFill>
                  <a:srgbClr val="0070C0"/>
                </a:solidFill>
              </a:rPr>
              <a:t>”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11:3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“</a:t>
            </a:r>
            <a:r>
              <a:rPr lang="en-US" sz="2800" b="1" i="1" dirty="0">
                <a:solidFill>
                  <a:srgbClr val="0070C0"/>
                </a:solidFill>
              </a:rPr>
              <a:t>Jephthah said to the elders of Gilead, ‘If you bring me home again to fight against the Ammonites, </a:t>
            </a:r>
            <a:r>
              <a:rPr lang="en-US" sz="2800" b="1" i="1" u="sng" dirty="0">
                <a:solidFill>
                  <a:srgbClr val="0070C0"/>
                </a:solidFill>
              </a:rPr>
              <a:t>and the </a:t>
            </a:r>
            <a:r>
              <a:rPr lang="en-US" sz="2800" b="1" i="1" u="sng" cap="small" dirty="0">
                <a:solidFill>
                  <a:srgbClr val="0070C0"/>
                </a:solidFill>
              </a:rPr>
              <a:t>Lord</a:t>
            </a:r>
            <a:r>
              <a:rPr lang="en-US" sz="2800" b="1" i="1" u="sng" dirty="0">
                <a:solidFill>
                  <a:srgbClr val="0070C0"/>
                </a:solidFill>
              </a:rPr>
              <a:t> gives them over to me</a:t>
            </a:r>
            <a:r>
              <a:rPr lang="en-US" sz="2800" b="1" i="1" dirty="0">
                <a:solidFill>
                  <a:srgbClr val="0070C0"/>
                </a:solidFill>
              </a:rPr>
              <a:t>, I will be your head.</a:t>
            </a:r>
            <a:r>
              <a:rPr lang="en-US" sz="2800" b="1" dirty="0">
                <a:solidFill>
                  <a:srgbClr val="0070C0"/>
                </a:solidFill>
              </a:rPr>
              <a:t>” </a:t>
            </a:r>
            <a:r>
              <a:rPr lang="en-US" sz="2800" b="1" dirty="0">
                <a:solidFill>
                  <a:srgbClr val="C00000"/>
                </a:solidFill>
              </a:rPr>
              <a:t>11:9</a:t>
            </a:r>
            <a:endParaRPr lang="en-US" sz="5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5" y="890117"/>
            <a:ext cx="11831875" cy="12930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I.</a:t>
            </a:r>
            <a:r>
              <a:rPr lang="en-US" sz="3600" b="1" dirty="0"/>
              <a:t> God brings commendation </a:t>
            </a:r>
            <a:br>
              <a:rPr lang="en-US" sz="3600" b="1" dirty="0"/>
            </a:br>
            <a:r>
              <a:rPr lang="en-US" sz="3600" b="1" dirty="0"/>
              <a:t>through faith with great victories in this life </a:t>
            </a:r>
            <a:r>
              <a:rPr lang="en-US" sz="3600" b="1" i="1" dirty="0"/>
              <a:t>(verses 32-35A [39])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527317"/>
            <a:ext cx="11691257" cy="42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32</a:t>
            </a:r>
            <a:r>
              <a:rPr lang="en-US" sz="2800" b="1" i="1" dirty="0"/>
              <a:t> And what more shall I say? For time would fail me to tell of… </a:t>
            </a:r>
            <a:r>
              <a:rPr lang="en-US" sz="2800" b="1" i="1" dirty="0">
                <a:solidFill>
                  <a:srgbClr val="0070C0"/>
                </a:solidFill>
              </a:rPr>
              <a:t>Jephthah…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Judges 11-12</a:t>
            </a:r>
          </a:p>
          <a:p>
            <a:pPr marL="0" indent="0">
              <a:buNone/>
            </a:pPr>
            <a:r>
              <a:rPr lang="en-US" sz="2800" b="1" dirty="0"/>
              <a:t>But when the Ammonite king rejected the accounts from God’s word, </a:t>
            </a:r>
            <a:r>
              <a:rPr lang="en-US" sz="2800" b="1" dirty="0">
                <a:solidFill>
                  <a:srgbClr val="C00000"/>
                </a:solidFill>
              </a:rPr>
              <a:t>Judges 11:29 &amp; 32 </a:t>
            </a:r>
            <a:r>
              <a:rPr lang="en-US" sz="2800" b="1" dirty="0"/>
              <a:t>read </a:t>
            </a:r>
            <a:r>
              <a:rPr lang="en-US" sz="2800" b="1" dirty="0">
                <a:solidFill>
                  <a:srgbClr val="0070C0"/>
                </a:solidFill>
              </a:rPr>
              <a:t>“</a:t>
            </a:r>
            <a:r>
              <a:rPr lang="en-US" sz="2800" b="1" i="1" dirty="0">
                <a:solidFill>
                  <a:srgbClr val="0070C0"/>
                </a:solidFill>
              </a:rPr>
              <a:t>Then the Spirit of the </a:t>
            </a:r>
            <a:r>
              <a:rPr lang="en-US" sz="2800" b="1" i="1" cap="small" dirty="0">
                <a:solidFill>
                  <a:srgbClr val="0070C0"/>
                </a:solidFill>
              </a:rPr>
              <a:t>Lord</a:t>
            </a:r>
            <a:r>
              <a:rPr lang="en-US" sz="2800" b="1" i="1" dirty="0">
                <a:solidFill>
                  <a:srgbClr val="0070C0"/>
                </a:solidFill>
              </a:rPr>
              <a:t> was upon Jephthah…So Jephthah crossed over to the Ammonites to fight against them, and the </a:t>
            </a:r>
            <a:r>
              <a:rPr lang="en-US" sz="2800" b="1" i="1" cap="small" dirty="0">
                <a:solidFill>
                  <a:srgbClr val="0070C0"/>
                </a:solidFill>
              </a:rPr>
              <a:t>Lord</a:t>
            </a:r>
            <a:r>
              <a:rPr lang="en-US" sz="2800" b="1" i="1" dirty="0">
                <a:solidFill>
                  <a:srgbClr val="0070C0"/>
                </a:solidFill>
              </a:rPr>
              <a:t> gave them into his hand.</a:t>
            </a:r>
            <a:r>
              <a:rPr lang="en-US" sz="2800" b="1" dirty="0">
                <a:solidFill>
                  <a:srgbClr val="0070C0"/>
                </a:solidFill>
              </a:rPr>
              <a:t>” </a:t>
            </a:r>
            <a:endParaRPr lang="en-US" sz="6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5" y="890117"/>
            <a:ext cx="11831875" cy="12930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II.</a:t>
            </a:r>
            <a:r>
              <a:rPr lang="en-US" sz="3600" b="1" dirty="0"/>
              <a:t> God brings commendation </a:t>
            </a:r>
            <a:br>
              <a:rPr lang="en-US" sz="3600" b="1" dirty="0"/>
            </a:br>
            <a:r>
              <a:rPr lang="en-US" sz="3600" b="1" dirty="0"/>
              <a:t>through faith by the great trials of this life </a:t>
            </a:r>
            <a:r>
              <a:rPr lang="en-US" sz="3600" b="1" i="1" dirty="0"/>
              <a:t>(verses 35b-38 [39])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527317"/>
            <a:ext cx="11691257" cy="42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35</a:t>
            </a:r>
            <a:r>
              <a:rPr lang="en-US" sz="2800" b="1" i="1" dirty="0"/>
              <a:t> Women received back their dead by resurrection. Some were tortured, refusing to accept release, </a:t>
            </a:r>
            <a:r>
              <a:rPr lang="en-US" sz="2800" b="1" i="1" dirty="0">
                <a:solidFill>
                  <a:srgbClr val="0070C0"/>
                </a:solidFill>
              </a:rPr>
              <a:t>so that they might rise again to a </a:t>
            </a:r>
            <a:r>
              <a:rPr lang="en-US" sz="2800" b="1" i="1" u="sng" dirty="0">
                <a:solidFill>
                  <a:srgbClr val="0070C0"/>
                </a:solidFill>
              </a:rPr>
              <a:t>better</a:t>
            </a:r>
            <a:r>
              <a:rPr lang="en-US" sz="2800" b="1" i="1" dirty="0">
                <a:solidFill>
                  <a:srgbClr val="0070C0"/>
                </a:solidFill>
              </a:rPr>
              <a:t> life</a:t>
            </a:r>
            <a:r>
              <a:rPr lang="en-US" sz="2800" b="1" i="1" dirty="0"/>
              <a:t>. 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337931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5" y="890117"/>
            <a:ext cx="11831875" cy="12930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II.</a:t>
            </a:r>
            <a:r>
              <a:rPr lang="en-US" sz="3600" b="1" dirty="0"/>
              <a:t> God brings commendation </a:t>
            </a:r>
            <a:br>
              <a:rPr lang="en-US" sz="3600" b="1" dirty="0"/>
            </a:br>
            <a:r>
              <a:rPr lang="en-US" sz="3600" b="1" dirty="0"/>
              <a:t>through faith by the great trials of this life </a:t>
            </a:r>
            <a:r>
              <a:rPr lang="en-US" sz="3600" b="1" i="1" dirty="0"/>
              <a:t>(verses 35b-38 [39])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527317"/>
            <a:ext cx="11691257" cy="424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35</a:t>
            </a:r>
            <a:r>
              <a:rPr lang="en-US" sz="2800" b="1" i="1" dirty="0"/>
              <a:t> Some were tortured, refusing to accept release, so that they might rise again to </a:t>
            </a:r>
            <a:r>
              <a:rPr lang="en-US" sz="2800" b="1" i="1" dirty="0">
                <a:solidFill>
                  <a:srgbClr val="0070C0"/>
                </a:solidFill>
              </a:rPr>
              <a:t>a better life</a:t>
            </a:r>
            <a:r>
              <a:rPr lang="en-US" sz="2800" b="1" i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36</a:t>
            </a:r>
            <a:r>
              <a:rPr lang="en-US" sz="2800" b="1" i="1" dirty="0"/>
              <a:t> Others suffered mocking and </a:t>
            </a:r>
            <a:r>
              <a:rPr lang="en-US" sz="2800" b="1" i="1" dirty="0">
                <a:solidFill>
                  <a:srgbClr val="0070C0"/>
                </a:solidFill>
              </a:rPr>
              <a:t>flogging</a:t>
            </a:r>
            <a:r>
              <a:rPr lang="en-US" sz="2800" b="1" i="1" dirty="0"/>
              <a:t>, and even </a:t>
            </a:r>
            <a:r>
              <a:rPr lang="en-US" sz="2800" b="1" i="1" dirty="0">
                <a:solidFill>
                  <a:srgbClr val="0070C0"/>
                </a:solidFill>
              </a:rPr>
              <a:t>chains</a:t>
            </a:r>
            <a:r>
              <a:rPr lang="en-US" sz="2800" b="1" i="1" dirty="0"/>
              <a:t> and </a:t>
            </a:r>
            <a:r>
              <a:rPr lang="en-US" sz="2800" b="1" i="1" dirty="0">
                <a:solidFill>
                  <a:srgbClr val="0070C0"/>
                </a:solidFill>
              </a:rPr>
              <a:t>imprisonment</a:t>
            </a:r>
            <a:r>
              <a:rPr lang="en-US" sz="2800" b="1" i="1" dirty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37</a:t>
            </a:r>
            <a:r>
              <a:rPr lang="en-US" sz="2800" b="1" i="1" dirty="0"/>
              <a:t> They were </a:t>
            </a:r>
            <a:r>
              <a:rPr lang="en-US" sz="2800" b="1" i="1" dirty="0">
                <a:solidFill>
                  <a:srgbClr val="0070C0"/>
                </a:solidFill>
              </a:rPr>
              <a:t>stoned</a:t>
            </a:r>
            <a:r>
              <a:rPr lang="en-US" sz="2800" b="1" i="1" dirty="0"/>
              <a:t>, they were </a:t>
            </a:r>
            <a:r>
              <a:rPr lang="en-US" sz="2800" b="1" i="1" dirty="0">
                <a:solidFill>
                  <a:srgbClr val="0070C0"/>
                </a:solidFill>
              </a:rPr>
              <a:t>sawn in two</a:t>
            </a:r>
            <a:r>
              <a:rPr lang="en-US" sz="2800" b="1" i="1" dirty="0"/>
              <a:t>, they were </a:t>
            </a:r>
            <a:r>
              <a:rPr lang="en-US" sz="2800" b="1" i="1" dirty="0">
                <a:solidFill>
                  <a:srgbClr val="0070C0"/>
                </a:solidFill>
              </a:rPr>
              <a:t>killed with the sword</a:t>
            </a:r>
            <a:r>
              <a:rPr lang="en-US" sz="2800" b="1" i="1" dirty="0"/>
              <a:t>. They went about in skins of sheep and goats, destitute, afflicted, mistreated— </a:t>
            </a:r>
            <a:r>
              <a:rPr lang="en-US" sz="2400" b="1" dirty="0">
                <a:solidFill>
                  <a:srgbClr val="FF0000"/>
                </a:solidFill>
              </a:rPr>
              <a:t>38 </a:t>
            </a:r>
            <a:r>
              <a:rPr lang="en-US" sz="2800" b="1" i="1" dirty="0"/>
              <a:t>of whom the world was not worthy—wandering about in deserts and mountains, and in dens and caves of the earth. </a:t>
            </a:r>
          </a:p>
          <a:p>
            <a:pPr marL="0" indent="0">
              <a:buNone/>
            </a:pP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8632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5946</TotalTime>
  <Words>1104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Vapor Trail</vt:lpstr>
      <vt:lpstr>Press on to maturity!  </vt:lpstr>
      <vt:lpstr>A Great Cloud of Witnesses! Part 4</vt:lpstr>
      <vt:lpstr>I. God brings commendation  through faith with great victories in this life (verses 32-35A [39])</vt:lpstr>
      <vt:lpstr>I. God brings commendation  through faith with great victories in this life (verses 32-35A [39])</vt:lpstr>
      <vt:lpstr>I. God brings commendation  through faith with great victories in this life (verses 32-35A [39])</vt:lpstr>
      <vt:lpstr>I. God brings commendation  through faith with great victories in this life (verses 32-35A [39])</vt:lpstr>
      <vt:lpstr>I. God brings commendation  through faith with great victories in this life (verses 32-35A [39])</vt:lpstr>
      <vt:lpstr>II. God brings commendation  through faith by the great trials of this life (verses 35b-38 [39])</vt:lpstr>
      <vt:lpstr>II. God brings commendation  through faith by the great trials of this life (verses 35b-38 [39])</vt:lpstr>
      <vt:lpstr>II. God brings commendation  through faith by the great trials of this life (verses 35b-38 [39])</vt:lpstr>
      <vt:lpstr>II. God brings commendation  through faith by the great trials of this life (verses 35b-38 [39])</vt:lpstr>
      <vt:lpstr>II. God brings commendation  through faith by the great trials of this life (verses 35b-38 [39])</vt:lpstr>
      <vt:lpstr>III. God joins us together with “so great  a cloud of witnesses” (verses 39-40)</vt:lpstr>
      <vt:lpstr>III. God joins us together with “so great  a cloud of witnesses” (verses 39-40)</vt:lpstr>
      <vt:lpstr>III. God joins us together with “so great  a cloud of witnesses” (verses 39-40)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on to maturity!</dc:title>
  <dc:creator>User1</dc:creator>
  <cp:lastModifiedBy>Michael DeMeo</cp:lastModifiedBy>
  <cp:revision>322</cp:revision>
  <dcterms:created xsi:type="dcterms:W3CDTF">2019-01-17T18:47:20Z</dcterms:created>
  <dcterms:modified xsi:type="dcterms:W3CDTF">2019-09-08T18:49:30Z</dcterms:modified>
</cp:coreProperties>
</file>