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67" r:id="rId5"/>
    <p:sldId id="268" r:id="rId6"/>
    <p:sldId id="259" r:id="rId7"/>
    <p:sldId id="269" r:id="rId8"/>
    <p:sldId id="263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3300"/>
    <a:srgbClr val="66FF66"/>
    <a:srgbClr val="FF99CC"/>
    <a:srgbClr val="FF0000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B59A-D0D8-44BA-9025-DE66C7876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658826"/>
            <a:ext cx="8250349" cy="1475013"/>
          </a:xfrm>
        </p:spPr>
        <p:txBody>
          <a:bodyPr/>
          <a:lstStyle/>
          <a:p>
            <a:pPr algn="r"/>
            <a:r>
              <a:rPr lang="en-US" b="1" i="1" dirty="0">
                <a:solidFill>
                  <a:srgbClr val="00FF00"/>
                </a:solidFill>
              </a:rPr>
              <a:t>Our Finest Gifts we bring!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95A4-611E-45DB-A308-EDB84BB31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162" y="3133839"/>
            <a:ext cx="8077778" cy="590321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A Christmas sermon series</a:t>
            </a:r>
          </a:p>
        </p:txBody>
      </p:sp>
    </p:spTree>
    <p:extLst>
      <p:ext uri="{BB962C8B-B14F-4D97-AF65-F5344CB8AC3E}">
        <p14:creationId xmlns:p14="http://schemas.microsoft.com/office/powerpoint/2010/main" val="24902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Put Your Things at the King’s Disposal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Our works are bound to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Putting your things at the King’s disposal gives us access to everything at the King’s disposal!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done, good and faithful servant.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been faithful over a little; I will set you over much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Enter into the joy of your master.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Matthew 25:21</a:t>
            </a:r>
          </a:p>
        </p:txBody>
      </p:sp>
    </p:spTree>
    <p:extLst>
      <p:ext uri="{BB962C8B-B14F-4D97-AF65-F5344CB8AC3E}">
        <p14:creationId xmlns:p14="http://schemas.microsoft.com/office/powerpoint/2010/main" val="16968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Put Your Things at the King’s Disposal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Our works are bound to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Putting your things at the King’s disposal gives us access to everything at the King’s disposal!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Seize the opportunity!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neglect to show hospitality to strangers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for thereby some have entertained angels unawares.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Hebrews 13:2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“…as you did it to one of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least of these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my brothers,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did it to me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r>
              <a:rPr lang="en-US" sz="2800" b="1" dirty="0">
                <a:solidFill>
                  <a:srgbClr val="C00000"/>
                </a:solidFill>
              </a:rPr>
              <a:t>Matthew 25:40</a:t>
            </a:r>
          </a:p>
        </p:txBody>
      </p:sp>
    </p:spTree>
    <p:extLst>
      <p:ext uri="{BB962C8B-B14F-4D97-AF65-F5344CB8AC3E}">
        <p14:creationId xmlns:p14="http://schemas.microsoft.com/office/powerpoint/2010/main" val="708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C25F87-166A-455B-9E14-3B780679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32" y="1668104"/>
            <a:ext cx="4541108" cy="302740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CC7E8-4A73-45C3-ADD2-08BC53417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9940"/>
            <a:ext cx="5044961" cy="284199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05A775-4BB8-4708-B5EE-BFC916ADA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016" y="4015946"/>
            <a:ext cx="3566984" cy="26752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1E1DAB-0F70-4B67-A6B3-4B1710092C65}"/>
              </a:ext>
            </a:extLst>
          </p:cNvPr>
          <p:cNvSpPr/>
          <p:nvPr/>
        </p:nvSpPr>
        <p:spPr>
          <a:xfrm>
            <a:off x="95450" y="295755"/>
            <a:ext cx="117982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“Enter into </a:t>
            </a:r>
            <a:r>
              <a:rPr lang="en-US" sz="4000" b="1" i="1" u="sng" dirty="0">
                <a:solidFill>
                  <a:schemeClr val="bg1"/>
                </a:solidFill>
              </a:rPr>
              <a:t>the joy of your master</a:t>
            </a:r>
            <a:r>
              <a:rPr lang="en-US" sz="4000" b="1" i="1" dirty="0">
                <a:solidFill>
                  <a:schemeClr val="bg1"/>
                </a:solidFill>
              </a:rPr>
              <a:t>.”</a:t>
            </a:r>
            <a:r>
              <a:rPr lang="en-US" sz="4000" b="1" dirty="0">
                <a:solidFill>
                  <a:schemeClr val="bg1"/>
                </a:solidFill>
              </a:rPr>
              <a:t> Matthew 25:21</a:t>
            </a:r>
          </a:p>
          <a:p>
            <a:r>
              <a:rPr lang="en-US" sz="4000" b="1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Put your things at the King’s disposal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163D78-8F0D-43EA-A3E2-63A509FD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377" y="2575386"/>
            <a:ext cx="5339161" cy="40035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2AF5AB-CD86-43BB-B6C5-7D7BCE49B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6" y="1057514"/>
            <a:ext cx="10993549" cy="1475013"/>
          </a:xfrm>
        </p:spPr>
        <p:txBody>
          <a:bodyPr>
            <a:noAutofit/>
          </a:bodyPr>
          <a:lstStyle/>
          <a:p>
            <a:pPr algn="r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Put your things at the king’s disposal</a:t>
            </a:r>
            <a:b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b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Matthew 21:1-7</a:t>
            </a:r>
            <a:b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9F5D8-5E88-472B-A36B-19B0DFA65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0" t="694" r="5470" b="37073"/>
          <a:stretch/>
        </p:blipFill>
        <p:spPr>
          <a:xfrm>
            <a:off x="204034" y="864351"/>
            <a:ext cx="6952886" cy="41202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1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sz="32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What is Christ doing in today’s passage?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Jesus is fulfilling a prophecy of great historical significance </a:t>
            </a:r>
            <a:r>
              <a:rPr lang="en-US" sz="2800" b="1" i="1" dirty="0">
                <a:solidFill>
                  <a:schemeClr val="tx1"/>
                </a:solidFill>
              </a:rPr>
              <a:t>(verses 4-5)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took place to fulfill what was spoken by the prophet, saying, 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“Say to the daughter of Zion, ‘Behold, your king is coming to you, humble, and mounted on a donkey, on a colt, the foal of a beast of burden.’”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greatly, O daughter of Zion! Shout aloud, O daughter of Jerusalem! Behold, your king is coming to you; </a:t>
            </a:r>
            <a:r>
              <a:rPr lang="en-US" sz="2800" b="1" i="1" u="sng" dirty="0">
                <a:solidFill>
                  <a:srgbClr val="0070C0"/>
                </a:solidFill>
              </a:rPr>
              <a:t>righteous and having salvation is he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humble and mounted on a donkey, on a colt, the foal of a donkey.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Zechariah 9:9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sz="32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What is Christ doing in today’s passage?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Jesus is fulfilling a prophecy of great historical significance </a:t>
            </a:r>
            <a:r>
              <a:rPr lang="en-US" sz="2800" b="1" i="1" dirty="0">
                <a:solidFill>
                  <a:schemeClr val="tx1"/>
                </a:solidFill>
              </a:rPr>
              <a:t>(verses 4-5)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greatly, O daughter of Zion! Shout aloud, O daughter of Jerusalem! Behold, your king is coming to you; </a:t>
            </a:r>
            <a:r>
              <a:rPr lang="en-US" sz="2800" b="1" i="1" u="sng" dirty="0">
                <a:solidFill>
                  <a:srgbClr val="0070C0"/>
                </a:solidFill>
              </a:rPr>
              <a:t>righteous and having salvation is he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humble and mounted on a donkey, on a colt, the foal of a donkey.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Zechariah 9:9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will cut off the chariot from Ephraim and the war horse from Jerusalem; and the battle bow shall be cut off, and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u="sng" dirty="0">
                <a:solidFill>
                  <a:srgbClr val="0070C0"/>
                </a:solidFill>
              </a:rPr>
              <a:t>he shall speak peace to the nations; his rule shall be from sea to sea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Zechariah 9:10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I. </a:t>
            </a:r>
            <a:r>
              <a:rPr lang="en-US" sz="32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What is Christ doing in today’s passage?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Jesus is fulfilling a prophecy of great historical significance </a:t>
            </a:r>
            <a:r>
              <a:rPr lang="en-US" sz="2800" b="1" i="1" dirty="0">
                <a:solidFill>
                  <a:schemeClr val="tx1"/>
                </a:solidFill>
              </a:rPr>
              <a:t>(verses 4-5)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Jesus undertakes ordinary everyday activities </a:t>
            </a:r>
            <a:r>
              <a:rPr lang="en-US" sz="2800" b="1" i="1" dirty="0">
                <a:solidFill>
                  <a:schemeClr val="tx1"/>
                </a:solidFill>
              </a:rPr>
              <a:t>(verses 1-3, 6-7)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anyone says anything to you, you shall say, ‘</a:t>
            </a:r>
            <a:r>
              <a:rPr lang="en-US" sz="2800" b="1" i="1" u="sng" dirty="0">
                <a:solidFill>
                  <a:srgbClr val="0070C0"/>
                </a:solidFill>
              </a:rPr>
              <a:t>The Lord needs them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,’ and he will send them at once.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“For every beast of the forest is mine, the cattle on a thousand hills. I know all the birds of the hills, and all that moves in the field is mine. If I were hungry, I would not tell you, </a:t>
            </a:r>
            <a:r>
              <a:rPr lang="en-US" sz="2800" b="1" i="1" u="sng" dirty="0">
                <a:solidFill>
                  <a:srgbClr val="0070C0"/>
                </a:solidFill>
              </a:rPr>
              <a:t>for the world and its fullness are mine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Psalm 50:10-12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How does Christ involve people in His work? </a:t>
            </a:r>
            <a:endParaRPr lang="en-US" sz="30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Through the same kind of ordinary everyday activities Jesus Himself engaged in </a:t>
            </a:r>
            <a:r>
              <a:rPr lang="en-US" sz="2800" b="1" i="1" dirty="0">
                <a:solidFill>
                  <a:schemeClr val="tx1"/>
                </a:solidFill>
              </a:rPr>
              <a:t>(verses 1-3, 6)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when they drew near to Jerusalem and came to Bethpage, to the Mount of Olives, then Jesus sent two disciples,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saying to them, “Go into the village in front of you, and immediately you will find a donkey tied, and a colt with her. Untie them and bring them to me.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anyone says anything to you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you shall say, ‘The Lord needs them,’ and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send them at once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…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disciples went and did as Jesus had directed them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7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How does Christ involve people in His work? </a:t>
            </a:r>
            <a:endParaRPr lang="en-US" sz="30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Through the same kind of ordinary everyday activities Jesus Himself engaged in </a:t>
            </a:r>
            <a:r>
              <a:rPr lang="en-US" sz="2800" b="1" i="1" dirty="0">
                <a:solidFill>
                  <a:schemeClr val="tx1"/>
                </a:solidFill>
              </a:rPr>
              <a:t>(verses 1-3, 6)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Through the offering of their possessions to serve His eternal purposes (verses 2-3, 7)</a:t>
            </a:r>
            <a:endParaRPr lang="en-US" sz="2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…Go into the village in front of you, and immediately you will find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donkey tied, and a colt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her. Untie them and bring them to me.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anyone says anything to you, you shall say, ‘The Lord needs them,’ and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send them at once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…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brought the donkey and the colt and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them their cloaks, and he sat on them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Put Your Things at the King’s Disposal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Our works are bound to Him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“Then the King will say to those on his right, ‘Come, you who are blessed by my Father, inherit the kingdom prepared for you from the foundation of the world.’” </a:t>
            </a:r>
            <a:r>
              <a:rPr lang="en-US" sz="2800" b="1" dirty="0">
                <a:solidFill>
                  <a:srgbClr val="C00000"/>
                </a:solidFill>
              </a:rPr>
              <a:t>Matthew 25:34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Truly, I say to you, as you did it to one of the least of these my brothers,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did it to me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Matthew 25:40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“Whoever is generous to the poor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lends to the </a:t>
            </a:r>
            <a:r>
              <a:rPr lang="en-US" sz="2800" b="1" i="1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Lord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en-US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repay him for his deed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Proverbs 19:17</a:t>
            </a:r>
            <a:endParaRPr lang="en-US" sz="1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FD9-92A2-432D-9875-939369D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</a:t>
            </a:r>
            <a:r>
              <a:rPr lang="en-US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Put Your Things at the King’s Disposal</a:t>
            </a:r>
            <a:endParaRPr lang="en-US" sz="32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432A-1D0F-4EC4-899D-141FD3F6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Our works are bound to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tx1"/>
                </a:solidFill>
              </a:rPr>
              <a:t>Putting your things at the King’s disposal gives us access to everything at the King’s disposal!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be enriched in every way to be generous in every way.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2 Corinthians 9:11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698</TotalTime>
  <Words>962</Words>
  <Application>Microsoft Macintosh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</vt:lpstr>
      <vt:lpstr>Our Finest Gifts we bring!</vt:lpstr>
      <vt:lpstr>Put your things at the king’s disposal  Matthew 21:1-7 </vt:lpstr>
      <vt:lpstr>I. What is Christ doing in today’s passage?</vt:lpstr>
      <vt:lpstr>I. What is Christ doing in today’s passage?</vt:lpstr>
      <vt:lpstr>I. What is Christ doing in today’s passage?</vt:lpstr>
      <vt:lpstr>II. How does Christ involve people in His work? </vt:lpstr>
      <vt:lpstr>II. How does Christ involve people in His work? </vt:lpstr>
      <vt:lpstr>III. Put Your Things at the King’s Disposal</vt:lpstr>
      <vt:lpstr>III. Put Your Things at the King’s Disposal</vt:lpstr>
      <vt:lpstr>III. Put Your Things at the King’s Disposal</vt:lpstr>
      <vt:lpstr>III. Put Your Things at the King’s Disposal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Finest Gifts we bring!</dc:title>
  <dc:creator>User1</dc:creator>
  <cp:lastModifiedBy>AV Leptondale</cp:lastModifiedBy>
  <cp:revision>38</cp:revision>
  <dcterms:created xsi:type="dcterms:W3CDTF">2018-11-20T15:25:58Z</dcterms:created>
  <dcterms:modified xsi:type="dcterms:W3CDTF">2018-12-01T18:09:35Z</dcterms:modified>
</cp:coreProperties>
</file>