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92" r:id="rId5"/>
    <p:sldId id="274" r:id="rId6"/>
    <p:sldId id="293" r:id="rId7"/>
    <p:sldId id="294" r:id="rId8"/>
    <p:sldId id="295" r:id="rId9"/>
    <p:sldId id="296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A4A2-B329-45B8-BA74-5DFAC2150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Living the Life</a:t>
            </a:r>
          </a:p>
        </p:txBody>
      </p:sp>
    </p:spTree>
    <p:extLst>
      <p:ext uri="{BB962C8B-B14F-4D97-AF65-F5344CB8AC3E}">
        <p14:creationId xmlns:p14="http://schemas.microsoft.com/office/powerpoint/2010/main" val="4358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5C6A2F6-29F5-48BC-9C74-06F0BC42C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777" y="1134185"/>
            <a:ext cx="6884447" cy="458963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D7F31935-B1E8-428F-B427-339FA86C15C2}"/>
              </a:ext>
            </a:extLst>
          </p:cNvPr>
          <p:cNvSpPr txBox="1">
            <a:spLocks/>
          </p:cNvSpPr>
          <p:nvPr/>
        </p:nvSpPr>
        <p:spPr>
          <a:xfrm>
            <a:off x="1475590" y="-519057"/>
            <a:ext cx="9240820" cy="18556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Be the Body!</a:t>
            </a:r>
          </a:p>
          <a:p>
            <a:pPr algn="r"/>
            <a:r>
              <a:rPr lang="en-US" sz="3200" b="1" i="1" dirty="0">
                <a:solidFill>
                  <a:srgbClr val="C00000"/>
                </a:solidFill>
              </a:rPr>
              <a:t>1 Corinthians 12:12-27</a:t>
            </a:r>
          </a:p>
          <a:p>
            <a:pPr marL="457200" indent="-457200" algn="ctr">
              <a:buFont typeface="+mj-lt"/>
              <a:buAutoNum type="arabicPeriod"/>
            </a:pPr>
            <a:endParaRPr lang="en-US" sz="4000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8E8C533-F573-460B-970E-0763F577B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228" y="4937766"/>
            <a:ext cx="10201545" cy="1855694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i="1" dirty="0"/>
              <a:t>“We are many parts of one body, and we all belong to each other.” </a:t>
            </a:r>
            <a:r>
              <a:rPr lang="en-US" sz="3200" b="1" i="1" dirty="0">
                <a:solidFill>
                  <a:srgbClr val="C00000"/>
                </a:solidFill>
              </a:rPr>
              <a:t>Romans 12:5, NLT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26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621A-1F8A-4772-9DDF-63FA84D8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I.</a:t>
            </a:r>
            <a:r>
              <a:rPr lang="en-US" sz="4400" b="1" dirty="0"/>
              <a:t> The Holy Spirit unites Christ with all Christians as a diverse interdependent community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B6E4-CDC8-4600-B33F-77CBC33B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16267"/>
            <a:ext cx="10058400" cy="40507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church should function very much like a human body </a:t>
            </a:r>
            <a:r>
              <a:rPr lang="en-US" sz="3200" b="1" i="1" dirty="0"/>
              <a:t>(verse 12)</a:t>
            </a:r>
          </a:p>
          <a:p>
            <a:pPr marL="0" indent="0">
              <a:buNone/>
            </a:pPr>
            <a:r>
              <a:rPr lang="en-US" sz="3200" b="1" dirty="0"/>
              <a:t>“</a:t>
            </a:r>
            <a:r>
              <a:rPr lang="en-US" sz="3200" b="1" i="1" dirty="0"/>
              <a:t>For </a:t>
            </a:r>
            <a:r>
              <a:rPr lang="en-US" sz="3200" b="1" i="1" u="sng" dirty="0">
                <a:solidFill>
                  <a:srgbClr val="FF0000"/>
                </a:solidFill>
              </a:rPr>
              <a:t>just as </a:t>
            </a:r>
            <a:r>
              <a:rPr lang="en-US" sz="3200" b="1" i="1" dirty="0"/>
              <a:t>the body is one and has many members, and all the members of the body, though many, are one body, </a:t>
            </a:r>
            <a:r>
              <a:rPr lang="en-US" sz="3200" b="1" i="1" u="sng" dirty="0">
                <a:solidFill>
                  <a:srgbClr val="FF0000"/>
                </a:solidFill>
              </a:rPr>
              <a:t>so</a:t>
            </a:r>
            <a:r>
              <a:rPr lang="en-US" sz="3200" b="1" i="1" dirty="0"/>
              <a:t> it is with Christ.</a:t>
            </a:r>
            <a:r>
              <a:rPr lang="en-US" sz="3200" b="1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80082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charRg st="66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621A-1F8A-4772-9DDF-63FA84D8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I.</a:t>
            </a:r>
            <a:r>
              <a:rPr lang="en-US" sz="4400" b="1" dirty="0"/>
              <a:t> The Holy Spirit unites Christ with all Christians as a diverse interdependent community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B6E4-CDC8-4600-B33F-77CBC33B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16267"/>
            <a:ext cx="10058400" cy="40507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church should function very much like a human body </a:t>
            </a:r>
            <a:r>
              <a:rPr lang="en-US" sz="3200" b="1" i="1" dirty="0"/>
              <a:t>(verse 12)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Holy Spirit’s power makes us a diverse interdependent community </a:t>
            </a:r>
            <a:r>
              <a:rPr lang="en-US" sz="3200" b="1" i="1" dirty="0"/>
              <a:t>(verse 13)</a:t>
            </a:r>
          </a:p>
          <a:p>
            <a:pPr marL="514350" indent="-514350">
              <a:buFont typeface="+mj-lt"/>
              <a:buAutoNum type="alphaUcPeriod"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8613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621A-1F8A-4772-9DDF-63FA84D8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II.</a:t>
            </a:r>
            <a:r>
              <a:rPr lang="en-US" sz="3600" b="1" dirty="0"/>
              <a:t> Paul uses the human body to explain how the reality of being a diverse interdependent community in Christ applies to the local church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B6E4-CDC8-4600-B33F-77CBC33B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16267"/>
            <a:ext cx="10058400" cy="40507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No part of the body of Christ is non-essential </a:t>
            </a:r>
            <a:r>
              <a:rPr lang="en-US" sz="3200" b="1" i="1" dirty="0"/>
              <a:t>(verses 14-20)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FF0000"/>
                </a:solidFill>
              </a:rPr>
              <a:t>How this is reflected in the human body </a:t>
            </a:r>
            <a:r>
              <a:rPr lang="en-US" sz="2800" b="1" dirty="0"/>
              <a:t>(14-18)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FF0000"/>
                </a:solidFill>
              </a:rPr>
              <a:t>How does this anatomy lesson apply to the church? </a:t>
            </a:r>
            <a:r>
              <a:rPr lang="en-US" sz="2800" b="1" i="1" dirty="0"/>
              <a:t>(19-20)</a:t>
            </a:r>
            <a:endParaRPr lang="en-US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713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621A-1F8A-4772-9DDF-63FA84D8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II.</a:t>
            </a:r>
            <a:r>
              <a:rPr lang="en-US" sz="3600" b="1" dirty="0"/>
              <a:t> Paul uses the human body to explain how the reality of being a diverse interdependent community in Christ applies to the local church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B6E4-CDC8-4600-B33F-77CBC33B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16267"/>
            <a:ext cx="10058400" cy="40507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No part of the body of Christ is non-essential </a:t>
            </a:r>
            <a:r>
              <a:rPr lang="en-US" sz="3200" b="1" i="1" dirty="0"/>
              <a:t>(verses 14-20)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No part of the body of Christ can claim pride of place </a:t>
            </a:r>
            <a:r>
              <a:rPr lang="en-US" sz="3200" b="1" i="1" dirty="0"/>
              <a:t>(verses 21-27)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FF0000"/>
                </a:solidFill>
              </a:rPr>
              <a:t>How this is reflected in the human body </a:t>
            </a:r>
            <a:r>
              <a:rPr lang="en-US" sz="2800" b="1" dirty="0"/>
              <a:t>(21-24a)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FF0000"/>
                </a:solidFill>
              </a:rPr>
              <a:t>How does this anatomy lesson apply to the church? </a:t>
            </a:r>
            <a:r>
              <a:rPr lang="en-US" sz="2800" b="1" i="1" dirty="0"/>
              <a:t>(24b-27)</a:t>
            </a:r>
            <a:endParaRPr lang="en-US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3208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E7EC-2DE7-41F8-8548-DDFCFAD8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Ii.b</a:t>
            </a:r>
            <a:r>
              <a:rPr lang="en-US" sz="4000" b="1" dirty="0">
                <a:solidFill>
                  <a:srgbClr val="C00000"/>
                </a:solidFill>
              </a:rPr>
              <a:t>. </a:t>
            </a:r>
            <a:r>
              <a:rPr lang="en-US" sz="4000" b="1" dirty="0"/>
              <a:t>No part of the body of Christ can claim pride of place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28A364-8B35-4E9B-92B7-EFB75250D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39" y="2620606"/>
            <a:ext cx="6277718" cy="415089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5EB8-CCCE-496D-B908-EAA39A31E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6072357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The Mark of a Great Leader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81D0-26FA-49F7-84B1-6ADF17345D3B}"/>
              </a:ext>
            </a:extLst>
          </p:cNvPr>
          <p:cNvSpPr txBox="1"/>
          <p:nvPr/>
        </p:nvSpPr>
        <p:spPr>
          <a:xfrm>
            <a:off x="7414054" y="2916195"/>
            <a:ext cx="46832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Servanthood begins where gratitude and applause ends.</a:t>
            </a:r>
            <a:r>
              <a:rPr lang="en-US" sz="3200" b="1" dirty="0">
                <a:solidFill>
                  <a:srgbClr val="FF0000"/>
                </a:solidFill>
              </a:rPr>
              <a:t>”</a:t>
            </a:r>
            <a:r>
              <a:rPr lang="en-US" sz="3200" b="1" dirty="0"/>
              <a:t> Tim Keller</a:t>
            </a:r>
            <a:endParaRPr lang="en-US" sz="3200" b="1" u="sng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10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E7EC-2DE7-41F8-8548-DDFCFAD8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Ii.b</a:t>
            </a:r>
            <a:r>
              <a:rPr lang="en-US" sz="4000" b="1" dirty="0">
                <a:solidFill>
                  <a:srgbClr val="C00000"/>
                </a:solidFill>
              </a:rPr>
              <a:t>. </a:t>
            </a:r>
            <a:r>
              <a:rPr lang="en-US" sz="4000" b="1" dirty="0"/>
              <a:t>No part of the body of Christ can claim pride of place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5EB8-CCCE-496D-B908-EAA39A31E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6072357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The Mark of a Great Church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295630-77F7-48D7-AEB2-C223B99A1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13" y="2701557"/>
            <a:ext cx="6076190" cy="4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4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E7EC-2DE7-41F8-8548-DDFCFAD8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311" y="1229373"/>
            <a:ext cx="3897568" cy="16093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Be the Body!</a:t>
            </a:r>
            <a:endParaRPr lang="en-US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295630-77F7-48D7-AEB2-C223B99A1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21" y="1403603"/>
            <a:ext cx="6076190" cy="4050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B2D39E-CEE1-4605-8950-B68DE1A62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684" y="2664487"/>
            <a:ext cx="6131795" cy="40878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34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1131</TotalTime>
  <Words>338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Rockwell</vt:lpstr>
      <vt:lpstr>Rockwell Condensed</vt:lpstr>
      <vt:lpstr>Wingdings</vt:lpstr>
      <vt:lpstr>Wood Type</vt:lpstr>
      <vt:lpstr>Living the Life</vt:lpstr>
      <vt:lpstr>PowerPoint Presentation</vt:lpstr>
      <vt:lpstr>I. The Holy Spirit unites Christ with all Christians as a diverse interdependent community </vt:lpstr>
      <vt:lpstr>I. The Holy Spirit unites Christ with all Christians as a diverse interdependent community </vt:lpstr>
      <vt:lpstr>II. Paul uses the human body to explain how the reality of being a diverse interdependent community in Christ applies to the local church </vt:lpstr>
      <vt:lpstr>II. Paul uses the human body to explain how the reality of being a diverse interdependent community in Christ applies to the local church </vt:lpstr>
      <vt:lpstr>Ii.b. No part of the body of Christ can claim pride of place</vt:lpstr>
      <vt:lpstr>Ii.b. No part of the body of Christ can claim pride of place</vt:lpstr>
      <vt:lpstr>Be the Body!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Life</dc:title>
  <dc:creator>User1</dc:creator>
  <cp:lastModifiedBy>User1</cp:lastModifiedBy>
  <cp:revision>71</cp:revision>
  <cp:lastPrinted>2018-06-20T16:23:06Z</cp:lastPrinted>
  <dcterms:created xsi:type="dcterms:W3CDTF">2018-04-04T18:36:01Z</dcterms:created>
  <dcterms:modified xsi:type="dcterms:W3CDTF">2018-07-03T18:10:36Z</dcterms:modified>
</cp:coreProperties>
</file>