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  <p:sldId id="309" r:id="rId3"/>
    <p:sldId id="294" r:id="rId4"/>
    <p:sldId id="313" r:id="rId5"/>
    <p:sldId id="326" r:id="rId6"/>
    <p:sldId id="327" r:id="rId7"/>
    <p:sldId id="328" r:id="rId8"/>
    <p:sldId id="324" r:id="rId9"/>
    <p:sldId id="32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52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9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0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38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6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030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57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3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3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4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6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1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7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CBB67-6E05-42D9-BBC6-628A251E1E3D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6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23358" y="1392700"/>
            <a:ext cx="52566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r>
              <a:rPr lang="en-US" sz="3200" b="1" i="1" dirty="0">
                <a:solidFill>
                  <a:schemeClr val="accent5">
                    <a:lumMod val="50000"/>
                  </a:schemeClr>
                </a:solidFill>
              </a:rPr>
              <a:t>Acts 2:22-36</a:t>
            </a:r>
          </a:p>
          <a:p>
            <a:pPr algn="r"/>
            <a:endParaRPr lang="en-US" sz="2800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800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609" y="290285"/>
            <a:ext cx="4656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“The Case for Jesus as Christ and Lord”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0860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</a:t>
            </a:r>
            <a:r>
              <a:rPr lang="en-US" b="1" dirty="0"/>
              <a:t> Jesus is the man God miraculously endorsed in the midst of Israel (verse 22)</a:t>
            </a:r>
            <a:br>
              <a:rPr lang="en-US" b="1" dirty="0"/>
            </a:b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“…a man </a:t>
            </a:r>
            <a:r>
              <a:rPr lang="en-US" sz="3200" b="1" i="1" u="sng" dirty="0">
                <a:solidFill>
                  <a:srgbClr val="C00000"/>
                </a:solidFill>
              </a:rPr>
              <a:t>attested</a:t>
            </a:r>
            <a:r>
              <a:rPr lang="en-US" sz="3200" b="1" i="1" dirty="0">
                <a:solidFill>
                  <a:srgbClr val="C00000"/>
                </a:solidFill>
              </a:rPr>
              <a:t> to you by God…” </a:t>
            </a:r>
            <a:r>
              <a:rPr lang="en-US" sz="3200" b="1" i="1" dirty="0">
                <a:solidFill>
                  <a:schemeClr val="tx1"/>
                </a:solidFill>
              </a:rPr>
              <a:t>Verse 22, ESV</a:t>
            </a:r>
            <a:endParaRPr lang="en-US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“…God </a:t>
            </a:r>
            <a:r>
              <a:rPr lang="en-US" sz="3200" b="1" i="1" u="sng" dirty="0">
                <a:solidFill>
                  <a:srgbClr val="C00000"/>
                </a:solidFill>
              </a:rPr>
              <a:t>publicly endorsed</a:t>
            </a:r>
            <a:r>
              <a:rPr lang="en-US" sz="3200" b="1" i="1" dirty="0">
                <a:solidFill>
                  <a:srgbClr val="C00000"/>
                </a:solidFill>
              </a:rPr>
              <a:t> Jesus...” </a:t>
            </a:r>
            <a:r>
              <a:rPr lang="en-US" sz="3200" b="1" i="1" dirty="0">
                <a:solidFill>
                  <a:schemeClr val="tx1"/>
                </a:solidFill>
              </a:rPr>
              <a:t>Verse 22, NLT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8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II.</a:t>
            </a:r>
            <a:r>
              <a:rPr lang="en-US" b="1" dirty="0"/>
              <a:t> Jesus is the man </a:t>
            </a:r>
            <a:r>
              <a:rPr lang="en-US" b="1" u="sng" dirty="0"/>
              <a:t>we</a:t>
            </a:r>
            <a:r>
              <a:rPr lang="en-US" b="1" dirty="0"/>
              <a:t> crucified according to God’s will (verse 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9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III.</a:t>
            </a:r>
            <a:r>
              <a:rPr lang="en-US" b="1" dirty="0"/>
              <a:t> Jesus is the Christ God resurrected in power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450671"/>
            <a:ext cx="9364249" cy="4605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“God untied the death ropes and raised him up. Death was no match for him.” </a:t>
            </a:r>
            <a:r>
              <a:rPr lang="en-US" sz="3200" b="1" dirty="0">
                <a:solidFill>
                  <a:schemeClr val="tx1"/>
                </a:solidFill>
              </a:rPr>
              <a:t>Eugene Petersen’s paraphrase of verse 24. 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1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III.</a:t>
            </a:r>
            <a:r>
              <a:rPr lang="en-US" b="1" dirty="0"/>
              <a:t> Jesus is the Christ God resurrected in power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450671"/>
            <a:ext cx="9364249" cy="46051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tx1"/>
                </a:solidFill>
              </a:rPr>
              <a:t>Peter had to make the case that the Old Testament Scriptures taught that resurrection was a work of the Christ </a:t>
            </a:r>
            <a:r>
              <a:rPr lang="en-US" sz="3200" b="1" i="1" dirty="0">
                <a:solidFill>
                  <a:schemeClr val="tx1"/>
                </a:solidFill>
              </a:rPr>
              <a:t>(verses 25-31)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0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Jesus and 2 disciples on the road to Emmaus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“O foolish ones, and slow of heart to believe all that the prophets have spoken! Was it not necessary that the Christ should suffer these things and </a:t>
            </a:r>
            <a:r>
              <a:rPr lang="en-US" sz="3200" b="1" i="1" u="sng" dirty="0">
                <a:solidFill>
                  <a:srgbClr val="C00000"/>
                </a:solidFill>
              </a:rPr>
              <a:t>enter into his glory</a:t>
            </a:r>
            <a:r>
              <a:rPr lang="en-US" sz="3200" b="1" i="1" dirty="0">
                <a:solidFill>
                  <a:srgbClr val="C00000"/>
                </a:solidFill>
              </a:rPr>
              <a:t>?” </a:t>
            </a:r>
            <a:r>
              <a:rPr lang="en-US" sz="3200" b="1" dirty="0">
                <a:solidFill>
                  <a:schemeClr val="tx1"/>
                </a:solidFill>
              </a:rPr>
              <a:t>Luke 24:25-26 </a:t>
            </a:r>
          </a:p>
          <a:p>
            <a:r>
              <a:rPr lang="en-US" sz="3200" b="1" i="1" dirty="0">
                <a:solidFill>
                  <a:srgbClr val="C00000"/>
                </a:solidFill>
              </a:rPr>
              <a:t>“And beginning with Moses and all the Prophets, he interpreted to them in all the Scriptures the things concerning himself”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Luke 24:27</a:t>
            </a:r>
          </a:p>
        </p:txBody>
      </p:sp>
    </p:spTree>
    <p:extLst>
      <p:ext uri="{BB962C8B-B14F-4D97-AF65-F5344CB8AC3E}">
        <p14:creationId xmlns:p14="http://schemas.microsoft.com/office/powerpoint/2010/main" val="332479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III.</a:t>
            </a:r>
            <a:r>
              <a:rPr lang="en-US" b="1" dirty="0"/>
              <a:t> Jesus is the Christ God resurrected in power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450671"/>
            <a:ext cx="9364249" cy="46051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tx1"/>
                </a:solidFill>
              </a:rPr>
              <a:t>Peter had to make the case that the Old Testament Scriptures taught that resurrection was a work of the Christ </a:t>
            </a:r>
            <a:r>
              <a:rPr lang="en-US" sz="3200" b="1" i="1" dirty="0">
                <a:solidFill>
                  <a:schemeClr val="tx1"/>
                </a:solidFill>
              </a:rPr>
              <a:t>(verses 25-31)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tx1"/>
                </a:solidFill>
              </a:rPr>
              <a:t>Peter had to provide the proof that Jesus was resurrected </a:t>
            </a:r>
            <a:r>
              <a:rPr lang="en-US" sz="3200" b="1" i="1" dirty="0">
                <a:solidFill>
                  <a:schemeClr val="tx1"/>
                </a:solidFill>
              </a:rPr>
              <a:t>(verse 32) </a:t>
            </a:r>
            <a:endParaRPr lang="en-US" sz="7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1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IV.</a:t>
            </a:r>
            <a:r>
              <a:rPr lang="en-US" b="1" dirty="0"/>
              <a:t> Jesus is the Lord God exalted to the Father’s right hand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450671"/>
            <a:ext cx="9364249" cy="460513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The horror of being an unjust executioner</a:t>
            </a:r>
            <a:endParaRPr lang="en-US" sz="3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0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V. “Everyone who calls on the name of the </a:t>
            </a:r>
            <a:r>
              <a:rPr lang="en-US" b="1" cap="small" dirty="0">
                <a:solidFill>
                  <a:schemeClr val="tx1"/>
                </a:solidFill>
              </a:rPr>
              <a:t>Lord</a:t>
            </a:r>
            <a:r>
              <a:rPr lang="en-US" b="1" dirty="0">
                <a:solidFill>
                  <a:schemeClr val="tx1"/>
                </a:solidFill>
              </a:rPr>
              <a:t> will be saved”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450671"/>
            <a:ext cx="9364249" cy="460513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 Acts 2:21</a:t>
            </a:r>
          </a:p>
        </p:txBody>
      </p:sp>
    </p:spTree>
    <p:extLst>
      <p:ext uri="{BB962C8B-B14F-4D97-AF65-F5344CB8AC3E}">
        <p14:creationId xmlns:p14="http://schemas.microsoft.com/office/powerpoint/2010/main" val="62346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2905</TotalTime>
  <Words>321</Words>
  <Application>Microsoft Macintosh PowerPoint</Application>
  <PresentationFormat>Custom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PowerPoint Presentation</vt:lpstr>
      <vt:lpstr>I. Jesus is the man God miraculously endorsed in the midst of Israel (verse 22)  </vt:lpstr>
      <vt:lpstr>II. Jesus is the man we crucified according to God’s will (verse 23)</vt:lpstr>
      <vt:lpstr>III. Jesus is the Christ God resurrected in power </vt:lpstr>
      <vt:lpstr>III. Jesus is the Christ God resurrected in power </vt:lpstr>
      <vt:lpstr>Jesus and 2 disciples on the road to Emmaus</vt:lpstr>
      <vt:lpstr>III. Jesus is the Christ God resurrected in power </vt:lpstr>
      <vt:lpstr>IV. Jesus is the Lord God exalted to the Father’s right hand </vt:lpstr>
      <vt:lpstr>V. “Everyone who calls on the name of the Lord will be saved”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Leptondale Bible Church</cp:lastModifiedBy>
  <cp:revision>131</cp:revision>
  <dcterms:created xsi:type="dcterms:W3CDTF">2017-01-10T15:56:07Z</dcterms:created>
  <dcterms:modified xsi:type="dcterms:W3CDTF">2017-06-01T19:08:18Z</dcterms:modified>
</cp:coreProperties>
</file>