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09" r:id="rId3"/>
    <p:sldId id="308" r:id="rId4"/>
    <p:sldId id="312" r:id="rId5"/>
    <p:sldId id="294" r:id="rId6"/>
    <p:sldId id="313" r:id="rId7"/>
    <p:sldId id="314" r:id="rId8"/>
    <p:sldId id="31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5" d="100"/>
          <a:sy n="85" d="100"/>
        </p:scale>
        <p:origin x="-34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406819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4020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038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50066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603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77215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66903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9009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6958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06703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24947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CBB67-6E05-42D9-BBC6-628A251E1E3D}" type="datetimeFigureOut">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4924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CCBB67-6E05-42D9-BBC6-628A251E1E3D}"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40456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CBB67-6E05-42D9-BBC6-628A251E1E3D}"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37801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694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131801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CCBB67-6E05-42D9-BBC6-628A251E1E3D}" type="datetimeFigureOut">
              <a:rPr lang="en-US" smtClean="0"/>
              <a:t>5/10/17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7E66350-13E3-4F16-9C7F-2A5BC3BEC918}" type="slidenum">
              <a:rPr lang="en-US" smtClean="0"/>
              <a:t>‹#›</a:t>
            </a:fld>
            <a:endParaRPr lang="en-US"/>
          </a:p>
        </p:txBody>
      </p:sp>
    </p:spTree>
    <p:extLst>
      <p:ext uri="{BB962C8B-B14F-4D97-AF65-F5344CB8AC3E}">
        <p14:creationId xmlns:p14="http://schemas.microsoft.com/office/powerpoint/2010/main" val="380746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842471" y="490418"/>
            <a:ext cx="4315188" cy="6247864"/>
          </a:xfrm>
          <a:prstGeom prst="rect">
            <a:avLst/>
          </a:prstGeom>
          <a:noFill/>
        </p:spPr>
        <p:txBody>
          <a:bodyPr wrap="square" rtlCol="0">
            <a:spAutoFit/>
          </a:bodyPr>
          <a:lstStyle/>
          <a:p>
            <a:pPr algn="ctr"/>
            <a:r>
              <a:rPr lang="en-US" sz="4000" b="1" i="1" dirty="0">
                <a:latin typeface="+mj-lt"/>
              </a:rPr>
              <a:t>“The Great Commission Part 2: Bread from the Table”</a:t>
            </a:r>
          </a:p>
          <a:p>
            <a:pPr algn="ctr"/>
            <a:endParaRPr lang="en-US" sz="3600" b="1" i="1" dirty="0">
              <a:solidFill>
                <a:schemeClr val="accent5">
                  <a:lumMod val="50000"/>
                </a:schemeClr>
              </a:solidFill>
            </a:endParaRPr>
          </a:p>
          <a:p>
            <a:pPr algn="ctr"/>
            <a:r>
              <a:rPr lang="en-US" sz="3600" b="1" i="1" dirty="0">
                <a:solidFill>
                  <a:schemeClr val="accent5">
                    <a:lumMod val="50000"/>
                  </a:schemeClr>
                </a:solidFill>
              </a:rPr>
              <a:t>Matthew 15:21-28</a:t>
            </a:r>
          </a:p>
          <a:p>
            <a:endParaRPr lang="en-US" sz="3200" b="1" i="1" dirty="0">
              <a:solidFill>
                <a:schemeClr val="accent5">
                  <a:lumMod val="50000"/>
                </a:schemeClr>
              </a:solidFill>
            </a:endParaRPr>
          </a:p>
          <a:p>
            <a:r>
              <a:rPr lang="en-US" sz="3200" b="1" i="1" dirty="0"/>
              <a:t>Context</a:t>
            </a:r>
          </a:p>
          <a:p>
            <a:r>
              <a:rPr lang="en-US" sz="3200" b="1" i="1" dirty="0">
                <a:solidFill>
                  <a:srgbClr val="C00000"/>
                </a:solidFill>
              </a:rPr>
              <a:t>Contact</a:t>
            </a:r>
          </a:p>
          <a:p>
            <a:r>
              <a:rPr lang="en-US" sz="3200" b="1" i="1" dirty="0"/>
              <a:t>Confession</a:t>
            </a:r>
          </a:p>
          <a:p>
            <a:endParaRPr lang="en-US" sz="4000" b="1" dirty="0">
              <a:solidFill>
                <a:schemeClr val="accent5">
                  <a:lumMod val="50000"/>
                </a:schemeClr>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6016" y="553083"/>
            <a:ext cx="7779279" cy="5834460"/>
          </a:xfrm>
        </p:spPr>
      </p:pic>
    </p:spTree>
    <p:extLst>
      <p:ext uri="{BB962C8B-B14F-4D97-AF65-F5344CB8AC3E}">
        <p14:creationId xmlns:p14="http://schemas.microsoft.com/office/powerpoint/2010/main" val="79006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circle(in)">
                                      <p:cBhvr>
                                        <p:cTn id="11" dur="2000"/>
                                        <p:tgtEl>
                                          <p:spTgt spid="5">
                                            <p:txEl>
                                              <p:pRg st="5" end="5"/>
                                            </p:txEl>
                                          </p:spTgt>
                                        </p:tgtEl>
                                      </p:cBhvr>
                                    </p:animEffect>
                                  </p:childTnLst>
                                </p:cTn>
                              </p:par>
                            </p:childTnLst>
                          </p:cTn>
                        </p:par>
                        <p:par>
                          <p:cTn id="12" fill="hold">
                            <p:stCondLst>
                              <p:cond delay="4000"/>
                            </p:stCondLst>
                            <p:childTnLst>
                              <p:par>
                                <p:cTn id="13" presetID="6" presetClass="entr" presetSubtype="16" fill="hold" nodeType="afterEffect">
                                  <p:stCondLst>
                                    <p:cond delay="200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circle(in)">
                                      <p:cBhvr>
                                        <p:cTn id="1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a:t>
            </a:r>
            <a:r>
              <a:rPr lang="en-US" b="1" dirty="0"/>
              <a:t> A gentile Canaanite woman strikes a faithful contrast with the leaders of God’s chosen people </a:t>
            </a:r>
          </a:p>
        </p:txBody>
      </p:sp>
    </p:spTree>
    <p:extLst>
      <p:ext uri="{BB962C8B-B14F-4D97-AF65-F5344CB8AC3E}">
        <p14:creationId xmlns:p14="http://schemas.microsoft.com/office/powerpoint/2010/main" val="2209687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019285" y="0"/>
            <a:ext cx="4943607" cy="6858000"/>
          </a:xfrm>
          <a:prstGeom prst="rect">
            <a:avLst/>
          </a:prstGeom>
        </p:spPr>
      </p:pic>
      <p:sp>
        <p:nvSpPr>
          <p:cNvPr id="4" name="Right Arrow 3"/>
          <p:cNvSpPr/>
          <p:nvPr/>
        </p:nvSpPr>
        <p:spPr>
          <a:xfrm rot="11408521">
            <a:off x="3577015" y="4822501"/>
            <a:ext cx="2596350" cy="305427"/>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261788" y="4935028"/>
            <a:ext cx="771671" cy="763563"/>
          </a:xfrm>
          <a:prstGeom prst="ellipse">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5887766">
            <a:off x="1718098" y="2794945"/>
            <a:ext cx="3387615" cy="305427"/>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5071749">
            <a:off x="4498640" y="3664819"/>
            <a:ext cx="5619286" cy="30542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82372">
            <a:off x="3479775" y="683921"/>
            <a:ext cx="3242137" cy="30542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300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6" presetClass="entr" presetSubtype="16"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a:t>
            </a:r>
            <a:r>
              <a:rPr lang="en-US" b="1" dirty="0"/>
              <a:t> A gentile Canaanite woman strikes a faithful contrast with the leaders of God’s chosen people </a:t>
            </a:r>
          </a:p>
        </p:txBody>
      </p:sp>
      <p:sp>
        <p:nvSpPr>
          <p:cNvPr id="3" name="Content Placeholder 2"/>
          <p:cNvSpPr>
            <a:spLocks noGrp="1"/>
          </p:cNvSpPr>
          <p:nvPr>
            <p:ph idx="1"/>
          </p:nvPr>
        </p:nvSpPr>
        <p:spPr>
          <a:xfrm>
            <a:off x="2589211" y="2506092"/>
            <a:ext cx="9364249" cy="4605130"/>
          </a:xfrm>
        </p:spPr>
        <p:txBody>
          <a:bodyPr>
            <a:noAutofit/>
          </a:bodyPr>
          <a:lstStyle/>
          <a:p>
            <a:pPr marL="514350" indent="-514350">
              <a:buFont typeface="+mj-lt"/>
              <a:buAutoNum type="alphaUcPeriod"/>
            </a:pPr>
            <a:r>
              <a:rPr lang="en-US" sz="3200" b="1" dirty="0"/>
              <a:t> </a:t>
            </a:r>
            <a:r>
              <a:rPr lang="en-US" sz="3200" b="1" dirty="0">
                <a:solidFill>
                  <a:schemeClr val="tx1"/>
                </a:solidFill>
              </a:rPr>
              <a:t>Jesus’ encounter with a gentile Canaanite woman is a positive contrast to Israel’s religious leaders </a:t>
            </a:r>
            <a:r>
              <a:rPr lang="en-US" sz="3200" b="1" i="1" dirty="0">
                <a:solidFill>
                  <a:schemeClr val="tx1"/>
                </a:solidFill>
              </a:rPr>
              <a:t>(15:1-20) </a:t>
            </a:r>
          </a:p>
          <a:p>
            <a:pPr marL="514350" indent="-514350">
              <a:buFont typeface="+mj-lt"/>
              <a:buAutoNum type="alphaUcPeriod"/>
            </a:pPr>
            <a:r>
              <a:rPr lang="en-US" sz="3200" b="1" u="sng" dirty="0">
                <a:solidFill>
                  <a:schemeClr val="tx1"/>
                </a:solidFill>
              </a:rPr>
              <a:t>Jesus is most concerned with His disciple’s lingering desire</a:t>
            </a:r>
            <a:r>
              <a:rPr lang="en-US" sz="3200" b="1" dirty="0">
                <a:solidFill>
                  <a:schemeClr val="tx1"/>
                </a:solidFill>
              </a:rPr>
              <a:t> to align their hearts and minds with the teaching of religious leaders who have </a:t>
            </a:r>
            <a:r>
              <a:rPr lang="en-US" sz="3200" b="1" u="sng" dirty="0">
                <a:solidFill>
                  <a:schemeClr val="tx1"/>
                </a:solidFill>
              </a:rPr>
              <a:t>rejected their Lord, King and Messiah</a:t>
            </a:r>
            <a:endParaRPr lang="en-US" sz="4800" b="1" i="1" u="sng" dirty="0">
              <a:solidFill>
                <a:schemeClr val="tx1"/>
              </a:solidFill>
            </a:endParaRPr>
          </a:p>
        </p:txBody>
      </p:sp>
    </p:spTree>
    <p:extLst>
      <p:ext uri="{BB962C8B-B14F-4D97-AF65-F5344CB8AC3E}">
        <p14:creationId xmlns:p14="http://schemas.microsoft.com/office/powerpoint/2010/main" val="3528887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II.</a:t>
            </a:r>
            <a:r>
              <a:rPr lang="en-US" b="1" dirty="0"/>
              <a:t> Jesus makes an unlikely contact in an unlikely place for a profound purpose </a:t>
            </a:r>
            <a:endParaRPr lang="en-US" dirty="0"/>
          </a:p>
        </p:txBody>
      </p:sp>
      <p:sp>
        <p:nvSpPr>
          <p:cNvPr id="3" name="Content Placeholder 2"/>
          <p:cNvSpPr>
            <a:spLocks noGrp="1"/>
          </p:cNvSpPr>
          <p:nvPr>
            <p:ph idx="1"/>
          </p:nvPr>
        </p:nvSpPr>
        <p:spPr>
          <a:xfrm>
            <a:off x="2589211" y="2506092"/>
            <a:ext cx="9364249" cy="4605130"/>
          </a:xfrm>
        </p:spPr>
        <p:txBody>
          <a:bodyPr>
            <a:normAutofit/>
          </a:bodyPr>
          <a:lstStyle/>
          <a:p>
            <a:pPr marL="514350" indent="-514350">
              <a:buFont typeface="+mj-lt"/>
              <a:buAutoNum type="alphaUcPeriod"/>
            </a:pPr>
            <a:r>
              <a:rPr lang="en-US" sz="3200" b="1" dirty="0">
                <a:solidFill>
                  <a:schemeClr val="tx1"/>
                </a:solidFill>
              </a:rPr>
              <a:t>Jesus makes an unlikely contact in an unlikely place </a:t>
            </a:r>
            <a:r>
              <a:rPr lang="en-US" sz="3200" b="1" i="1" dirty="0">
                <a:solidFill>
                  <a:schemeClr val="tx1"/>
                </a:solidFill>
              </a:rPr>
              <a:t>(verses 21-23)</a:t>
            </a:r>
          </a:p>
          <a:p>
            <a:pPr marL="514350" indent="-514350">
              <a:buFont typeface="+mj-lt"/>
              <a:buAutoNum type="alphaUcPeriod"/>
            </a:pPr>
            <a:r>
              <a:rPr lang="en-US" sz="3200" b="1" dirty="0">
                <a:solidFill>
                  <a:schemeClr val="tx1"/>
                </a:solidFill>
              </a:rPr>
              <a:t>Jesus is acting for a profound purpose </a:t>
            </a:r>
            <a:r>
              <a:rPr lang="en-US" sz="3200" b="1" i="1" dirty="0">
                <a:solidFill>
                  <a:schemeClr val="tx1"/>
                </a:solidFill>
              </a:rPr>
              <a:t>(verse 24)</a:t>
            </a:r>
            <a:endParaRPr lang="en-US" sz="4400" b="1" i="1" dirty="0">
              <a:solidFill>
                <a:schemeClr val="tx1"/>
              </a:solidFill>
            </a:endParaRPr>
          </a:p>
        </p:txBody>
      </p:sp>
    </p:spTree>
    <p:extLst>
      <p:ext uri="{BB962C8B-B14F-4D97-AF65-F5344CB8AC3E}">
        <p14:creationId xmlns:p14="http://schemas.microsoft.com/office/powerpoint/2010/main" val="1185699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III.</a:t>
            </a:r>
            <a:r>
              <a:rPr lang="en-US" b="1" dirty="0"/>
              <a:t> The Confession of a Canaanite woman confirmed God’s plan of salvation </a:t>
            </a:r>
            <a:endParaRPr lang="en-US" dirty="0"/>
          </a:p>
        </p:txBody>
      </p:sp>
      <p:sp>
        <p:nvSpPr>
          <p:cNvPr id="3" name="Content Placeholder 2"/>
          <p:cNvSpPr>
            <a:spLocks noGrp="1"/>
          </p:cNvSpPr>
          <p:nvPr>
            <p:ph idx="1"/>
          </p:nvPr>
        </p:nvSpPr>
        <p:spPr>
          <a:xfrm>
            <a:off x="2589211" y="2506092"/>
            <a:ext cx="9364249" cy="4605130"/>
          </a:xfrm>
        </p:spPr>
        <p:txBody>
          <a:bodyPr>
            <a:normAutofit/>
          </a:bodyPr>
          <a:lstStyle/>
          <a:p>
            <a:pPr marL="514350" indent="-514350">
              <a:buFont typeface="+mj-lt"/>
              <a:buAutoNum type="alphaUcPeriod"/>
            </a:pPr>
            <a:r>
              <a:rPr lang="en-US" sz="3200" b="1" dirty="0">
                <a:solidFill>
                  <a:schemeClr val="tx1"/>
                </a:solidFill>
              </a:rPr>
              <a:t>The Canaanite woman’s confession proves faithful in a multi-dimensional way </a:t>
            </a:r>
            <a:r>
              <a:rPr lang="en-US" sz="3200" b="1" i="1" dirty="0">
                <a:solidFill>
                  <a:schemeClr val="tx1"/>
                </a:solidFill>
              </a:rPr>
              <a:t>(verses 25-28)</a:t>
            </a:r>
          </a:p>
          <a:p>
            <a:pPr marL="914400" lvl="1" indent="-514350">
              <a:buFont typeface="+mj-lt"/>
              <a:buAutoNum type="arabicPeriod"/>
            </a:pPr>
            <a:r>
              <a:rPr lang="en-US" sz="2800" b="1" i="1" dirty="0">
                <a:solidFill>
                  <a:srgbClr val="C00000"/>
                </a:solidFill>
              </a:rPr>
              <a:t>The woman assumed the posture of worship (25)</a:t>
            </a:r>
          </a:p>
          <a:p>
            <a:pPr marL="1314450" lvl="2" indent="-514350">
              <a:buFont typeface="Wingdings" panose="05000000000000000000" pitchFamily="2" charset="2"/>
              <a:buChar char="ü"/>
            </a:pPr>
            <a:r>
              <a:rPr lang="en-US" sz="2400" b="1" i="1" dirty="0">
                <a:solidFill>
                  <a:schemeClr val="tx1"/>
                </a:solidFill>
              </a:rPr>
              <a:t>“But she came and worshiped him…” (NLT, verse 25)</a:t>
            </a:r>
          </a:p>
          <a:p>
            <a:pPr marL="914400" lvl="1" indent="-514350">
              <a:buFont typeface="+mj-lt"/>
              <a:buAutoNum type="arabicPeriod"/>
            </a:pPr>
            <a:r>
              <a:rPr lang="en-US" sz="2800" b="1" i="1" dirty="0">
                <a:solidFill>
                  <a:srgbClr val="C00000"/>
                </a:solidFill>
              </a:rPr>
              <a:t>The woman’s faith rises to the challenge of a great test (26-27)</a:t>
            </a:r>
          </a:p>
        </p:txBody>
      </p:sp>
    </p:spTree>
    <p:extLst>
      <p:ext uri="{BB962C8B-B14F-4D97-AF65-F5344CB8AC3E}">
        <p14:creationId xmlns:p14="http://schemas.microsoft.com/office/powerpoint/2010/main" val="4056111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III.</a:t>
            </a:r>
            <a:r>
              <a:rPr lang="en-US" b="1" dirty="0"/>
              <a:t> The Confession of a Canaanite woman confirmed God’s plan of salvation </a:t>
            </a:r>
            <a:endParaRPr lang="en-US" dirty="0"/>
          </a:p>
        </p:txBody>
      </p:sp>
      <p:sp>
        <p:nvSpPr>
          <p:cNvPr id="3" name="Content Placeholder 2"/>
          <p:cNvSpPr>
            <a:spLocks noGrp="1"/>
          </p:cNvSpPr>
          <p:nvPr>
            <p:ph idx="1"/>
          </p:nvPr>
        </p:nvSpPr>
        <p:spPr>
          <a:xfrm>
            <a:off x="2589211" y="2506092"/>
            <a:ext cx="9364249" cy="4605130"/>
          </a:xfrm>
        </p:spPr>
        <p:txBody>
          <a:bodyPr>
            <a:normAutofit/>
          </a:bodyPr>
          <a:lstStyle/>
          <a:p>
            <a:pPr marL="514350" indent="-514350">
              <a:buFont typeface="+mj-lt"/>
              <a:buAutoNum type="alphaUcPeriod"/>
            </a:pPr>
            <a:r>
              <a:rPr lang="en-US" sz="3200" b="1" dirty="0">
                <a:solidFill>
                  <a:schemeClr val="tx1"/>
                </a:solidFill>
              </a:rPr>
              <a:t>The Canaanite woman’s confession proves faithful in a multi-dimensional way </a:t>
            </a:r>
            <a:r>
              <a:rPr lang="en-US" sz="3200" b="1" i="1" dirty="0">
                <a:solidFill>
                  <a:schemeClr val="tx1"/>
                </a:solidFill>
              </a:rPr>
              <a:t>(verses 25-</a:t>
            </a:r>
            <a:r>
              <a:rPr lang="en-US" sz="3200" b="1" i="1" dirty="0" smtClean="0">
                <a:solidFill>
                  <a:schemeClr val="tx1"/>
                </a:solidFill>
              </a:rPr>
              <a:t>27)</a:t>
            </a:r>
            <a:endParaRPr lang="en-US" sz="3200" b="1" i="1" dirty="0">
              <a:solidFill>
                <a:schemeClr val="tx1"/>
              </a:solidFill>
            </a:endParaRPr>
          </a:p>
          <a:p>
            <a:pPr marL="514350" indent="-514350">
              <a:buFont typeface="+mj-lt"/>
              <a:buAutoNum type="alphaUcPeriod"/>
            </a:pPr>
            <a:r>
              <a:rPr lang="en-US" sz="3200" b="1" dirty="0">
                <a:solidFill>
                  <a:schemeClr val="tx1"/>
                </a:solidFill>
              </a:rPr>
              <a:t>Jesus exalts the Canaanite woman’s faith to a high place </a:t>
            </a:r>
            <a:r>
              <a:rPr lang="en-US" sz="3200" b="1" i="1" dirty="0">
                <a:solidFill>
                  <a:schemeClr val="tx1"/>
                </a:solidFill>
              </a:rPr>
              <a:t>(verse 28)</a:t>
            </a:r>
          </a:p>
          <a:p>
            <a:pPr marL="514350" indent="-514350">
              <a:buFont typeface="+mj-lt"/>
              <a:buAutoNum type="alphaUcPeriod"/>
            </a:pPr>
            <a:r>
              <a:rPr lang="en-US" sz="3200" b="1" dirty="0">
                <a:solidFill>
                  <a:schemeClr val="tx1"/>
                </a:solidFill>
              </a:rPr>
              <a:t>Once more “to the Jew first”</a:t>
            </a:r>
          </a:p>
          <a:p>
            <a:pPr marL="514350" indent="-514350">
              <a:buFont typeface="+mj-lt"/>
              <a:buAutoNum type="alphaUcPeriod"/>
            </a:pPr>
            <a:endParaRPr lang="en-US" sz="3200" b="1" i="1" dirty="0">
              <a:solidFill>
                <a:schemeClr val="tx1"/>
              </a:solidFill>
            </a:endParaRPr>
          </a:p>
        </p:txBody>
      </p:sp>
    </p:spTree>
    <p:extLst>
      <p:ext uri="{BB962C8B-B14F-4D97-AF65-F5344CB8AC3E}">
        <p14:creationId xmlns:p14="http://schemas.microsoft.com/office/powerpoint/2010/main" val="84989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64327" y="1482436"/>
            <a:ext cx="8562109" cy="3539430"/>
          </a:xfrm>
          <a:prstGeom prst="rect">
            <a:avLst/>
          </a:prstGeom>
          <a:noFill/>
        </p:spPr>
        <p:txBody>
          <a:bodyPr wrap="square" rtlCol="0">
            <a:spAutoFit/>
          </a:bodyPr>
          <a:lstStyle/>
          <a:p>
            <a:pPr algn="ctr"/>
            <a:r>
              <a:rPr lang="en-US" sz="3200" b="1" i="1" dirty="0">
                <a:solidFill>
                  <a:srgbClr val="C00000"/>
                </a:solidFill>
              </a:rPr>
              <a:t>“Oh, the depth of the riches and wisdom and knowledge of God! How unsearchable are his judgments and how inscrutable his ways! For who has known the mind of the Lord, or who has been his counselor?” </a:t>
            </a:r>
          </a:p>
          <a:p>
            <a:pPr algn="ctr"/>
            <a:r>
              <a:rPr lang="en-US" sz="3200" b="1" i="1" dirty="0"/>
              <a:t>Romans 11:33-34 </a:t>
            </a:r>
          </a:p>
        </p:txBody>
      </p:sp>
    </p:spTree>
    <p:extLst>
      <p:ext uri="{BB962C8B-B14F-4D97-AF65-F5344CB8AC3E}">
        <p14:creationId xmlns:p14="http://schemas.microsoft.com/office/powerpoint/2010/main" val="2637971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2158</TotalTime>
  <Words>325</Words>
  <Application>Microsoft Macintosh PowerPoint</Application>
  <PresentationFormat>Custom</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PowerPoint Presentation</vt:lpstr>
      <vt:lpstr>I. A gentile Canaanite woman strikes a faithful contrast with the leaders of God’s chosen people </vt:lpstr>
      <vt:lpstr>PowerPoint Presentation</vt:lpstr>
      <vt:lpstr>I. A gentile Canaanite woman strikes a faithful contrast with the leaders of God’s chosen people </vt:lpstr>
      <vt:lpstr>II. Jesus makes an unlikely contact in an unlikely place for a profound purpose </vt:lpstr>
      <vt:lpstr>III. The Confession of a Canaanite woman confirmed God’s plan of salvation </vt:lpstr>
      <vt:lpstr>III. The Confession of a Canaanite woman confirmed God’s plan of salvation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Leptondale Bible Church</cp:lastModifiedBy>
  <cp:revision>107</cp:revision>
  <dcterms:created xsi:type="dcterms:W3CDTF">2017-01-10T15:56:07Z</dcterms:created>
  <dcterms:modified xsi:type="dcterms:W3CDTF">2017-05-10T17:27:22Z</dcterms:modified>
</cp:coreProperties>
</file>