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305" r:id="rId2"/>
    <p:sldId id="259" r:id="rId3"/>
    <p:sldId id="294" r:id="rId4"/>
    <p:sldId id="306" r:id="rId5"/>
    <p:sldId id="30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2CCBB67-6E05-42D9-BBC6-628A251E1E3D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28057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4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2CCBB67-6E05-42D9-BBC6-628A251E1E3D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67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4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2CCBB67-6E05-42D9-BBC6-628A251E1E3D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491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7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07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79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466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2CCBB67-6E05-42D9-BBC6-628A251E1E3D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217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2CCBB67-6E05-42D9-BBC6-628A251E1E3D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52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2CCBB67-6E05-42D9-BBC6-628A251E1E3D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59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21" y="203955"/>
            <a:ext cx="8560905" cy="6420679"/>
          </a:xfrm>
          <a:ln>
            <a:solidFill>
              <a:schemeClr val="accent2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8693425" y="1524088"/>
            <a:ext cx="339797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latin typeface="+mj-lt"/>
              </a:rPr>
              <a:t>“Who Are We?”</a:t>
            </a:r>
          </a:p>
          <a:p>
            <a:pPr algn="ctr"/>
            <a:endParaRPr lang="en-US" sz="36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3600" b="1" i="1" dirty="0">
                <a:solidFill>
                  <a:schemeClr val="accent5">
                    <a:lumMod val="50000"/>
                  </a:schemeClr>
                </a:solidFill>
              </a:rPr>
              <a:t>Matthew 21:1-11</a:t>
            </a:r>
          </a:p>
          <a:p>
            <a:endParaRPr lang="en-US" sz="3200" b="1" i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407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I.</a:t>
            </a:r>
            <a:r>
              <a:rPr lang="en-US" b="1" dirty="0"/>
              <a:t> </a:t>
            </a:r>
            <a:r>
              <a:rPr lang="en-US" b="1" dirty="0"/>
              <a:t>Jesus, the Son of David and the King of Israel, </a:t>
            </a:r>
            <a:r>
              <a:rPr lang="en-US" b="1" u="sng" dirty="0"/>
              <a:t>is</a:t>
            </a:r>
            <a:r>
              <a:rPr lang="en-US" b="1" dirty="0"/>
              <a:t> THE occasion!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2506092"/>
            <a:ext cx="9364249" cy="460513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500" b="1" dirty="0"/>
              <a:t>Jesus comes intentionally and precisely to present Himself as King </a:t>
            </a:r>
            <a:r>
              <a:rPr lang="en-US" sz="3500" b="1" i="1" dirty="0"/>
              <a:t>(verses 1-5)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500" b="1" dirty="0"/>
              <a:t>Jesus comes exercising the King’s authority </a:t>
            </a:r>
            <a:r>
              <a:rPr lang="en-US" sz="3500" b="1" i="1" dirty="0"/>
              <a:t>(verses 1-3, 6-9</a:t>
            </a:r>
            <a:r>
              <a:rPr lang="en-US" sz="3500" b="1" i="1" dirty="0"/>
              <a:t>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500" b="1" dirty="0"/>
              <a:t>Jesus comes with the King’s divine power and influence </a:t>
            </a:r>
            <a:r>
              <a:rPr lang="en-US" sz="3500" b="1" i="1" dirty="0"/>
              <a:t>(verses 5-9)</a:t>
            </a:r>
          </a:p>
          <a:p>
            <a:pPr marL="514350" indent="-514350">
              <a:buFont typeface="+mj-lt"/>
              <a:buAutoNum type="alphaUcPeriod"/>
            </a:pPr>
            <a:endParaRPr lang="en-US" sz="3200" b="1" i="1" dirty="0"/>
          </a:p>
          <a:p>
            <a:pPr marL="514350" indent="-514350">
              <a:buFont typeface="+mj-lt"/>
              <a:buAutoNum type="alphaUcPeriod"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 </a:t>
            </a:r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5502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II.</a:t>
            </a:r>
            <a:r>
              <a:rPr lang="en-US" b="1" dirty="0"/>
              <a:t> Who Are We?</a:t>
            </a:r>
            <a:br>
              <a:rPr lang="en-US" b="1" dirty="0"/>
            </a:br>
            <a:r>
              <a:rPr lang="en-US" b="1" i="1" dirty="0"/>
              <a:t>A Fickle Crowd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2506092"/>
            <a:ext cx="9364249" cy="460513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3200" b="1" dirty="0"/>
              <a:t>The disciples were inconsistent in their walk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200" b="1" dirty="0"/>
              <a:t>The people remaining within Jerusalem may be the most consistent part of the crowd </a:t>
            </a:r>
            <a:r>
              <a:rPr lang="en-US" sz="3200" b="1" i="1" dirty="0"/>
              <a:t>(verse 10) </a:t>
            </a:r>
            <a:r>
              <a:rPr lang="en-US" sz="3200" b="1" i="1" dirty="0">
                <a:solidFill>
                  <a:schemeClr val="tx1"/>
                </a:solidFill>
              </a:rPr>
              <a:t>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200" b="1" dirty="0"/>
              <a:t>The crowd was willing to meet their own expectations</a:t>
            </a:r>
            <a:endParaRPr lang="en-US" sz="3200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69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21" y="203955"/>
            <a:ext cx="8560905" cy="6420679"/>
          </a:xfrm>
          <a:ln>
            <a:solidFill>
              <a:schemeClr val="accent2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8693425" y="1524088"/>
            <a:ext cx="33979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latin typeface="+mj-lt"/>
              </a:rPr>
              <a:t>“Who Are We?”</a:t>
            </a:r>
          </a:p>
          <a:p>
            <a:pPr algn="ctr"/>
            <a:endParaRPr lang="en-US" sz="4000" b="1" i="1" dirty="0">
              <a:latin typeface="+mj-lt"/>
            </a:endParaRPr>
          </a:p>
          <a:p>
            <a:pPr algn="ctr"/>
            <a:r>
              <a:rPr lang="en-US" sz="4000" b="1" i="1" dirty="0">
                <a:solidFill>
                  <a:schemeClr val="accent5">
                    <a:lumMod val="50000"/>
                  </a:schemeClr>
                </a:solidFill>
              </a:rPr>
              <a:t>“Are We a Fickle Crowd?” </a:t>
            </a:r>
          </a:p>
          <a:p>
            <a:pPr algn="ctr"/>
            <a:endParaRPr lang="en-US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94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744" y="-851"/>
            <a:ext cx="9145133" cy="6858850"/>
          </a:xfr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4196007363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1716</TotalTime>
  <Words>117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Century Schoolbook</vt:lpstr>
      <vt:lpstr>Corbel</vt:lpstr>
      <vt:lpstr>Feathered</vt:lpstr>
      <vt:lpstr>PowerPoint Presentation</vt:lpstr>
      <vt:lpstr>I. Jesus, the Son of David and the King of Israel, is THE occasion! </vt:lpstr>
      <vt:lpstr>II. Who Are We? A Fickle Crowd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User1</cp:lastModifiedBy>
  <cp:revision>79</cp:revision>
  <dcterms:created xsi:type="dcterms:W3CDTF">2017-01-10T15:56:07Z</dcterms:created>
  <dcterms:modified xsi:type="dcterms:W3CDTF">2017-04-04T18:47:50Z</dcterms:modified>
</cp:coreProperties>
</file>