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5/24/2016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5/24/2016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5/24/2016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5/24/2016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5/24/2016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5/24/2016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5/24/2016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5/24/2016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5/24/2016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5/24/2016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5/24/2016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5/24/2016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/>
              <a:t>Proclaim the word of life!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600" b="1" dirty="0"/>
              <a:t>1 John 1:1-4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600" b="1" i="1" dirty="0"/>
              <a:t>John’s proclamation of  Jesus is authoritative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600" b="1" i="1" dirty="0"/>
              <a:t>Fellowship with God only possible in accord with John’s proclamation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600" b="1" i="1" dirty="0"/>
              <a:t>Application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61120" y="5694"/>
            <a:ext cx="3236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The Epistles of John </a:t>
            </a:r>
          </a:p>
        </p:txBody>
      </p:sp>
    </p:spTree>
    <p:extLst>
      <p:ext uri="{BB962C8B-B14F-4D97-AF65-F5344CB8AC3E}">
        <p14:creationId xmlns:p14="http://schemas.microsoft.com/office/powerpoint/2010/main" val="164915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rgbClr val="C00000"/>
                </a:solidFill>
              </a:rPr>
              <a:t>I.</a:t>
            </a:r>
            <a:r>
              <a:rPr lang="en-US" sz="4400" b="1" dirty="0"/>
              <a:t> </a:t>
            </a:r>
            <a:r>
              <a:rPr lang="en-US" sz="4400" b="1" dirty="0">
                <a:solidFill>
                  <a:srgbClr val="0070C0"/>
                </a:solidFill>
              </a:rPr>
              <a:t>John proclaims his authoritative testimony about Jesus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3200" b="1" dirty="0"/>
              <a:t>The sentence structure from verse 1 through 3a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3200" b="1" dirty="0"/>
              <a:t>John’s proclamation is authoritative because he understands </a:t>
            </a:r>
            <a:r>
              <a:rPr lang="en-US" sz="3200" b="1" u="sng" dirty="0"/>
              <a:t>the full significance</a:t>
            </a:r>
            <a:r>
              <a:rPr lang="en-US" sz="3200" b="1" dirty="0"/>
              <a:t> of the Word of Life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sz="3000" b="1" dirty="0"/>
              <a:t>Jesus Christ is fully man (verse 1)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sz="3000" b="1" dirty="0"/>
              <a:t>Jesus Christ is fully God (verses 1a, 2)</a:t>
            </a:r>
          </a:p>
        </p:txBody>
      </p:sp>
    </p:spTree>
    <p:extLst>
      <p:ext uri="{BB962C8B-B14F-4D97-AF65-F5344CB8AC3E}">
        <p14:creationId xmlns:p14="http://schemas.microsoft.com/office/powerpoint/2010/main" val="243077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II.</a:t>
            </a:r>
            <a:r>
              <a:rPr lang="en-US" sz="3600" b="1" dirty="0"/>
              <a:t> </a:t>
            </a:r>
            <a:r>
              <a:rPr lang="en-US" sz="3600" b="1" dirty="0">
                <a:solidFill>
                  <a:srgbClr val="0070C0"/>
                </a:solidFill>
              </a:rPr>
              <a:t>Fellowship with god and his people is only possible through an understanding of Jesus in accord with john’s proclamation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479217"/>
            <a:ext cx="10058400" cy="405079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3200" b="1" dirty="0"/>
              <a:t>Fellowship with God’s people comes through embracing John’s proclamation about the Word of Life (verse 3b)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3200" b="1" dirty="0"/>
              <a:t>Fellowship with God cannot be claimed apart from right fellowship with one another (verse 3c)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3200" b="1" dirty="0"/>
              <a:t>The truth about Christ which brings fellowship with God and His people brings complete joy (verse 4)</a:t>
            </a:r>
          </a:p>
        </p:txBody>
      </p:sp>
    </p:spTree>
    <p:extLst>
      <p:ext uri="{BB962C8B-B14F-4D97-AF65-F5344CB8AC3E}">
        <p14:creationId xmlns:p14="http://schemas.microsoft.com/office/powerpoint/2010/main" val="323892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rgbClr val="C00000"/>
                </a:solidFill>
              </a:rPr>
              <a:t>Iii.</a:t>
            </a:r>
            <a:r>
              <a:rPr lang="en-US" sz="4400" b="1" dirty="0"/>
              <a:t> </a:t>
            </a:r>
            <a:r>
              <a:rPr lang="en-US" sz="4400" b="1" dirty="0">
                <a:solidFill>
                  <a:srgbClr val="0070C0"/>
                </a:solidFill>
              </a:rPr>
              <a:t>Application: false prophets in our own backyard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3600" b="1" dirty="0"/>
              <a:t>A favorable review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3600" b="1" dirty="0"/>
              <a:t>A heretical “church”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3600" b="1" dirty="0"/>
              <a:t>Test the spirits!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2813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1703</TotalTime>
  <Words>179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Rockwell</vt:lpstr>
      <vt:lpstr>Rockwell Condensed</vt:lpstr>
      <vt:lpstr>Wingdings</vt:lpstr>
      <vt:lpstr>Wood Type</vt:lpstr>
      <vt:lpstr>Proclaim the word of life!</vt:lpstr>
      <vt:lpstr>I. John proclaims his authoritative testimony about Jesus</vt:lpstr>
      <vt:lpstr>II. Fellowship with god and his people is only possible through an understanding of Jesus in accord with john’s proclamation</vt:lpstr>
      <vt:lpstr>Iii. Application: false prophets in our own backyard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epistles of john: an introduction</dc:title>
  <dc:creator>User1</dc:creator>
  <cp:lastModifiedBy>User1</cp:lastModifiedBy>
  <cp:revision>18</cp:revision>
  <dcterms:created xsi:type="dcterms:W3CDTF">2016-05-10T16:29:45Z</dcterms:created>
  <dcterms:modified xsi:type="dcterms:W3CDTF">2016-05-24T18:58:27Z</dcterms:modified>
</cp:coreProperties>
</file>