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9" r:id="rId5"/>
    <p:sldId id="269" r:id="rId6"/>
    <p:sldId id="260" r:id="rId7"/>
    <p:sldId id="270" r:id="rId8"/>
    <p:sldId id="263" r:id="rId9"/>
    <p:sldId id="267" r:id="rId10"/>
    <p:sldId id="273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2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05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C212FC5-D6F3-4AA6-ADA3-8B95F587A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t="23158" r="26782" b="46642"/>
          <a:stretch/>
        </p:blipFill>
        <p:spPr>
          <a:xfrm>
            <a:off x="8980348" y="5195351"/>
            <a:ext cx="3088891" cy="1602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50A287-00F0-45D8-9D0C-A5D21B298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8473" r="24340" b="23931"/>
          <a:stretch/>
        </p:blipFill>
        <p:spPr>
          <a:xfrm>
            <a:off x="2616024" y="2944687"/>
            <a:ext cx="2839380" cy="2154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36A22A-CC29-4C39-8D50-FAF92969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9587" r="13721" b="11268"/>
          <a:stretch/>
        </p:blipFill>
        <p:spPr>
          <a:xfrm>
            <a:off x="248152" y="2594229"/>
            <a:ext cx="1498404" cy="2283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C5530-9071-4024-85C6-444EEE57D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4" y="3464437"/>
            <a:ext cx="1361765" cy="181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296F0-42F8-4C18-B32F-48E45DC1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 b="12443"/>
          <a:stretch/>
        </p:blipFill>
        <p:spPr>
          <a:xfrm>
            <a:off x="79349" y="5135623"/>
            <a:ext cx="2302670" cy="162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3C568-1703-437B-97B9-8E475A0D59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0786" r="19637" b="16664"/>
          <a:stretch/>
        </p:blipFill>
        <p:spPr>
          <a:xfrm>
            <a:off x="9476936" y="104180"/>
            <a:ext cx="2552055" cy="1640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29E60E-47A0-4DC3-A0A6-A59CC6C5BE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t="8102" r="5165"/>
          <a:stretch/>
        </p:blipFill>
        <p:spPr>
          <a:xfrm>
            <a:off x="4604906" y="4428972"/>
            <a:ext cx="2201610" cy="1932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6BA03-9115-47D3-B753-6C4605E701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b="22283"/>
          <a:stretch/>
        </p:blipFill>
        <p:spPr>
          <a:xfrm>
            <a:off x="2917674" y="4848216"/>
            <a:ext cx="1361764" cy="1815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CBF8CF-F46E-4187-BE42-C728A868A8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7904" r="24515" b="16003"/>
          <a:stretch/>
        </p:blipFill>
        <p:spPr>
          <a:xfrm>
            <a:off x="8556946" y="484204"/>
            <a:ext cx="1630332" cy="36504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796E00-DE14-4E05-91F3-6D17AF17E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1" y="169578"/>
            <a:ext cx="1630332" cy="21737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826BE5-8D90-4757-890B-121BBD5A0B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3658" r="18226"/>
          <a:stretch/>
        </p:blipFill>
        <p:spPr>
          <a:xfrm>
            <a:off x="4444050" y="39031"/>
            <a:ext cx="2620096" cy="19962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81CA8F-093E-4205-A530-2DFE71B0E31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6" r="24591" b="15847"/>
          <a:stretch/>
        </p:blipFill>
        <p:spPr>
          <a:xfrm>
            <a:off x="8810710" y="3929785"/>
            <a:ext cx="2744714" cy="13503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2A83FB-9C83-4950-9266-AF73DA109DB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41571" r="15651" b="24634"/>
          <a:stretch/>
        </p:blipFill>
        <p:spPr>
          <a:xfrm>
            <a:off x="76719" y="70100"/>
            <a:ext cx="2144371" cy="1608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D2E3A3-22EF-4B6F-A60B-D084348387D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832" r="50210" b="47094"/>
          <a:stretch/>
        </p:blipFill>
        <p:spPr>
          <a:xfrm>
            <a:off x="1924543" y="372236"/>
            <a:ext cx="2579542" cy="21541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38E9A3-69A9-4948-B74A-D8BE943CADB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9363" r="23542" b="21078"/>
          <a:stretch/>
        </p:blipFill>
        <p:spPr>
          <a:xfrm>
            <a:off x="9907704" y="1895035"/>
            <a:ext cx="2281620" cy="2206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E10C8-83B5-4F7D-9C94-958931F4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87035" y="66265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Leptondale on Demand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616880-FDDC-4FA7-8091-E18C63A11B1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r="9102" b="10261"/>
          <a:stretch/>
        </p:blipFill>
        <p:spPr>
          <a:xfrm>
            <a:off x="5656053" y="3173494"/>
            <a:ext cx="3161569" cy="17645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BBE33C-1A31-40B4-A68F-BB0850D32A2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9191" r="17406" b="21501"/>
          <a:stretch/>
        </p:blipFill>
        <p:spPr>
          <a:xfrm>
            <a:off x="5228871" y="2163033"/>
            <a:ext cx="2143864" cy="13551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80EFFC-1EAA-4BC6-AD5D-391189CE2F2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t="8287" r="17930" b="7315"/>
          <a:stretch/>
        </p:blipFill>
        <p:spPr>
          <a:xfrm>
            <a:off x="6778738" y="4637996"/>
            <a:ext cx="1781434" cy="21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CDD7-F037-43D3-9829-AF41B14353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4206"/>
            <a:ext cx="10394707" cy="509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does David know, with confidence, that he can depend on the Lord’s gracious provision of strength to face those enemies who seek His life?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u="sng" dirty="0">
                <a:solidFill>
                  <a:srgbClr val="C00000"/>
                </a:solidFill>
              </a:rPr>
              <a:t>He renews my strength</a:t>
            </a:r>
            <a:r>
              <a:rPr lang="en-US" sz="2800" i="1" dirty="0">
                <a:solidFill>
                  <a:srgbClr val="C00000"/>
                </a:solidFill>
              </a:rPr>
              <a:t>. He </a:t>
            </a:r>
            <a:r>
              <a:rPr lang="en-US" sz="2800" i="1" u="sng" dirty="0">
                <a:solidFill>
                  <a:srgbClr val="C00000"/>
                </a:solidFill>
              </a:rPr>
              <a:t>guides me along right paths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u="sng" dirty="0">
                <a:solidFill>
                  <a:srgbClr val="C00000"/>
                </a:solidFill>
              </a:rPr>
              <a:t>bringing honor to his name</a:t>
            </a:r>
            <a:r>
              <a:rPr lang="en-US" sz="2800" i="1" dirty="0">
                <a:solidFill>
                  <a:srgbClr val="C00000"/>
                </a:solidFill>
              </a:rPr>
              <a:t>. Even when I walk through the darkest valley, I will not be afraid, for you are close beside me. </a:t>
            </a:r>
            <a:r>
              <a:rPr lang="en-US" sz="2800" i="1" u="sng" dirty="0">
                <a:solidFill>
                  <a:srgbClr val="C00000"/>
                </a:solidFill>
              </a:rPr>
              <a:t>Your rod and your staff protect and comfort me</a:t>
            </a:r>
            <a:r>
              <a:rPr lang="en-US" sz="2800" i="1" dirty="0">
                <a:solidFill>
                  <a:srgbClr val="C00000"/>
                </a:solidFill>
              </a:rPr>
              <a:t>. You </a:t>
            </a:r>
            <a:r>
              <a:rPr lang="en-US" sz="2800" i="1" u="sng" dirty="0">
                <a:solidFill>
                  <a:srgbClr val="C00000"/>
                </a:solidFill>
              </a:rPr>
              <a:t>prepare a feast for me</a:t>
            </a:r>
            <a:r>
              <a:rPr lang="en-US" sz="2800" i="1" dirty="0">
                <a:solidFill>
                  <a:srgbClr val="C00000"/>
                </a:solidFill>
              </a:rPr>
              <a:t> in the presence of my enemies. You honor me by anointing my head with oil. My cup overflows with blessings.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b="1" dirty="0"/>
              <a:t>Psalm 23:3-5, NLT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39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A4A409-EE9E-450B-80ED-BB4ED54BA359}"/>
              </a:ext>
            </a:extLst>
          </p:cNvPr>
          <p:cNvSpPr txBox="1"/>
          <p:nvPr/>
        </p:nvSpPr>
        <p:spPr>
          <a:xfrm>
            <a:off x="7141737" y="2510479"/>
            <a:ext cx="269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God reveals Himself and His will to us through His word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80614-6B88-4C4A-988E-1C1E7AAB0550}"/>
              </a:ext>
            </a:extLst>
          </p:cNvPr>
          <p:cNvSpPr txBox="1"/>
          <p:nvPr/>
        </p:nvSpPr>
        <p:spPr>
          <a:xfrm>
            <a:off x="1173890" y="4742389"/>
            <a:ext cx="967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With God rightly honored in our heart, mind and will, we pray our needs to Him according to His will/promises as revealed through His word</a:t>
            </a: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A240787D-756B-4260-85B4-4FA479F4B03D}"/>
              </a:ext>
            </a:extLst>
          </p:cNvPr>
          <p:cNvSpPr/>
          <p:nvPr/>
        </p:nvSpPr>
        <p:spPr>
          <a:xfrm rot="17849415">
            <a:off x="4540717" y="2900901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6D16A334-58B5-48ED-9C91-C5225048E4F3}"/>
              </a:ext>
            </a:extLst>
          </p:cNvPr>
          <p:cNvSpPr/>
          <p:nvPr/>
        </p:nvSpPr>
        <p:spPr>
          <a:xfrm rot="3710360">
            <a:off x="5798030" y="2951319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AFDDFDE5-5D4F-438F-92C9-7978C7C28795}"/>
              </a:ext>
            </a:extLst>
          </p:cNvPr>
          <p:cNvSpPr/>
          <p:nvPr/>
        </p:nvSpPr>
        <p:spPr>
          <a:xfrm rot="10800000">
            <a:off x="5038610" y="4078505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29AC1A-3B33-4935-A2A5-9FDBCAB9DDA2}"/>
              </a:ext>
            </a:extLst>
          </p:cNvPr>
          <p:cNvSpPr txBox="1"/>
          <p:nvPr/>
        </p:nvSpPr>
        <p:spPr>
          <a:xfrm>
            <a:off x="-111170" y="2540279"/>
            <a:ext cx="5352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God makes Himself known to us by uniquely acting according to His word, changing us through the whole encounter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6FB0-F2EB-4244-9966-7B8242F9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Iv.</a:t>
            </a:r>
            <a:r>
              <a:rPr lang="en-US" sz="4400" b="1" dirty="0"/>
              <a:t> Be transformed Through prayer!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EA0E-1356-4C5D-81D0-768177496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2873"/>
            <a:ext cx="10394707" cy="41512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Our transformation is often the Lord’s aim in </a:t>
            </a:r>
            <a:r>
              <a:rPr lang="en-US" sz="2800" i="1" dirty="0"/>
              <a:t>how</a:t>
            </a:r>
            <a:r>
              <a:rPr lang="en-US" sz="2800" dirty="0"/>
              <a:t>  He answers prayer…</a:t>
            </a:r>
            <a:r>
              <a:rPr lang="en-US" sz="2800" i="1" dirty="0"/>
              <a:t>Luis Palau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… and </a:t>
            </a:r>
            <a:r>
              <a:rPr lang="en-US" sz="2800" i="1" dirty="0"/>
              <a:t>dan faris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>
                <a:solidFill>
                  <a:srgbClr val="C00000"/>
                </a:solidFill>
              </a:rPr>
              <a:t>there is no better answer than the answer which clearly shows us the </a:t>
            </a:r>
            <a:r>
              <a:rPr lang="en-US" sz="2800" i="1" u="sng" dirty="0">
                <a:solidFill>
                  <a:srgbClr val="C00000"/>
                </a:solidFill>
              </a:rPr>
              <a:t>Lord’s hand at work</a:t>
            </a:r>
            <a:r>
              <a:rPr lang="en-US" sz="2800" i="1" dirty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587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FF46-6392-4AB8-88E9-211D45C975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56060"/>
            <a:ext cx="10394707" cy="5115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If prayer stands as the place where God and human beings meet, then I must learn about prayer. Most of my struggles in the Christian life circle around the same two themes: </a:t>
            </a:r>
            <a:r>
              <a:rPr lang="en-US" sz="2800" i="1" u="sng" dirty="0"/>
              <a:t>why God doesn't act the way we want God to</a:t>
            </a:r>
            <a:r>
              <a:rPr lang="en-US" sz="2800" i="1" dirty="0"/>
              <a:t>, and </a:t>
            </a:r>
            <a:r>
              <a:rPr lang="en-US" sz="2800" i="1" u="sng" dirty="0"/>
              <a:t>why I don't act the way God wants me to</a:t>
            </a:r>
            <a:r>
              <a:rPr lang="en-US" sz="2800" i="1" dirty="0"/>
              <a:t>. </a:t>
            </a:r>
            <a:r>
              <a:rPr lang="en-US" sz="2800" i="1" u="sng" dirty="0"/>
              <a:t>Prayer is the precise point where those themes converge. </a:t>
            </a:r>
            <a:r>
              <a:rPr lang="en-US" sz="2800" dirty="0"/>
              <a:t>” </a:t>
            </a:r>
            <a:r>
              <a:rPr lang="en-US" sz="2800" dirty="0">
                <a:solidFill>
                  <a:srgbClr val="C00000"/>
                </a:solidFill>
              </a:rPr>
              <a:t>Phillip Yancey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We use prayer as a boatman uses a boat hook: to pull the boat to the shore and </a:t>
            </a:r>
            <a:r>
              <a:rPr lang="en-US" sz="2800" i="1" u="sng" dirty="0"/>
              <a:t>not to try to pull the shore to the boat.</a:t>
            </a:r>
            <a:r>
              <a:rPr lang="en-US" sz="2800" i="1" dirty="0"/>
              <a:t> </a:t>
            </a:r>
            <a:r>
              <a:rPr lang="en-US" sz="2800" dirty="0"/>
              <a:t>” </a:t>
            </a:r>
            <a:r>
              <a:rPr lang="en-US" sz="2800" dirty="0">
                <a:solidFill>
                  <a:srgbClr val="C00000"/>
                </a:solidFill>
              </a:rPr>
              <a:t>Ralph </a:t>
            </a:r>
            <a:r>
              <a:rPr lang="en-US" sz="2800" dirty="0" err="1">
                <a:solidFill>
                  <a:srgbClr val="C00000"/>
                </a:solidFill>
              </a:rPr>
              <a:t>Sockman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i="1" dirty="0">
                <a:solidFill>
                  <a:srgbClr val="C00000"/>
                </a:solidFill>
              </a:rPr>
              <a:t>The Higher Happiness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43989-74C6-4BA8-A889-88791DEB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3" y="77298"/>
            <a:ext cx="5368066" cy="67034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F34C4D-2E19-4E8E-B773-53657640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292644" y="662656"/>
            <a:ext cx="9755187" cy="2766528"/>
          </a:xfrm>
        </p:spPr>
        <p:txBody>
          <a:bodyPr>
            <a:normAutofit/>
          </a:bodyPr>
          <a:lstStyle/>
          <a:p>
            <a:r>
              <a:rPr lang="en-US" sz="7200" dirty="0"/>
              <a:t>Be transformed through prayer!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5A3118-8ADC-44EF-B8CC-81D6E724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63976" y="3505209"/>
            <a:ext cx="9755187" cy="550333"/>
          </a:xfrm>
        </p:spPr>
        <p:txBody>
          <a:bodyPr/>
          <a:lstStyle/>
          <a:p>
            <a:r>
              <a:rPr lang="en-US" dirty="0"/>
              <a:t>Part 2 — Psalm 86</a:t>
            </a:r>
          </a:p>
        </p:txBody>
      </p:sp>
    </p:spTree>
    <p:extLst>
      <p:ext uri="{BB962C8B-B14F-4D97-AF65-F5344CB8AC3E}">
        <p14:creationId xmlns:p14="http://schemas.microsoft.com/office/powerpoint/2010/main" val="4425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Our lord answers Prayer…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12044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Because we are the Lord’s humble and faithful children</a:t>
            </a:r>
            <a:r>
              <a:rPr lang="en-US" sz="2800" i="1" dirty="0"/>
              <a:t>(verses 1-2)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“‘</a:t>
            </a:r>
            <a:r>
              <a:rPr lang="en-US" sz="2800" i="1" dirty="0">
                <a:solidFill>
                  <a:srgbClr val="C00000"/>
                </a:solidFill>
              </a:rPr>
              <a:t>Because </a:t>
            </a:r>
            <a:r>
              <a:rPr lang="en-US" sz="2800" i="1" u="sng" dirty="0">
                <a:solidFill>
                  <a:srgbClr val="C00000"/>
                </a:solidFill>
              </a:rPr>
              <a:t>the poor</a:t>
            </a:r>
            <a:r>
              <a:rPr lang="en-US" sz="2800" i="1" dirty="0">
                <a:solidFill>
                  <a:srgbClr val="C00000"/>
                </a:solidFill>
              </a:rPr>
              <a:t> are plundered and </a:t>
            </a:r>
            <a:r>
              <a:rPr lang="en-US" sz="2800" i="1" u="sng" dirty="0">
                <a:solidFill>
                  <a:srgbClr val="C00000"/>
                </a:solidFill>
              </a:rPr>
              <a:t>the needy</a:t>
            </a:r>
            <a:r>
              <a:rPr lang="en-US" sz="2800" i="1" dirty="0">
                <a:solidFill>
                  <a:srgbClr val="C00000"/>
                </a:solidFill>
              </a:rPr>
              <a:t> groan, I will now arise,’ says the </a:t>
            </a:r>
            <a:r>
              <a:rPr lang="en-US" sz="2800" i="1" cap="small" dirty="0">
                <a:solidFill>
                  <a:srgbClr val="C00000"/>
                </a:solidFill>
              </a:rPr>
              <a:t>Lord</a:t>
            </a:r>
            <a:r>
              <a:rPr lang="en-US" sz="2800" i="1" dirty="0">
                <a:solidFill>
                  <a:srgbClr val="C00000"/>
                </a:solidFill>
              </a:rPr>
              <a:t>. ‘I will protect them from those who malign them.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b="1" dirty="0"/>
              <a:t>Psalm 12:5, NIV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I.</a:t>
            </a:r>
            <a:r>
              <a:rPr lang="en-US" sz="4400" b="1" dirty="0"/>
              <a:t> Our lord answers Prayer…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59179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Because we are the Lord’s humble and faithful children</a:t>
            </a:r>
            <a:r>
              <a:rPr lang="en-US" sz="2800" i="1" dirty="0"/>
              <a:t>(verses 1-2)</a:t>
            </a:r>
            <a:endParaRPr lang="en-US" sz="2800" dirty="0"/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When we commend our needs to the Lord in prayer </a:t>
            </a:r>
            <a:r>
              <a:rPr lang="en-US" sz="2800" i="1" dirty="0"/>
              <a:t>(verses 3-7)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 Because the Lord abounds “</a:t>
            </a:r>
            <a:r>
              <a:rPr lang="en-US" sz="2800" i="1" dirty="0"/>
              <a:t>in </a:t>
            </a:r>
            <a:r>
              <a:rPr lang="en-US" sz="2800" i="1" u="sng" dirty="0"/>
              <a:t>steadfast love</a:t>
            </a:r>
            <a:r>
              <a:rPr lang="en-US" sz="2800" i="1" dirty="0"/>
              <a:t> to all who call upon </a:t>
            </a:r>
            <a:r>
              <a:rPr lang="en-US" sz="2800" dirty="0"/>
              <a:t>” Him </a:t>
            </a:r>
            <a:r>
              <a:rPr lang="en-US" sz="2800" i="1" dirty="0"/>
              <a:t>(verses 5, 13 &amp; 15)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if we are faithless, he remains faithful—for he cannot deny himself.”                   </a:t>
            </a:r>
            <a:r>
              <a:rPr lang="en-US" sz="2400" i="1" dirty="0">
                <a:solidFill>
                  <a:srgbClr val="00B0F0"/>
                </a:solidFill>
              </a:rPr>
              <a:t>2 Timothy 2:13</a:t>
            </a:r>
            <a:endParaRPr lang="en-US" sz="32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II.</a:t>
            </a:r>
            <a:r>
              <a:rPr lang="en-US" sz="4400" b="1" dirty="0"/>
              <a:t> Our Lord is the only One who is mighty enough to answer prayer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69490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 The Lord and the Lord alone is able to answer prayer </a:t>
            </a:r>
            <a:r>
              <a:rPr lang="en-US" sz="2800" i="1" dirty="0"/>
              <a:t>(verses 8-10)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Lord answers the greatest of all prayers: to deliver our souls from death </a:t>
            </a:r>
            <a:r>
              <a:rPr lang="en-US" sz="2800" i="1" dirty="0"/>
              <a:t>(verses 11-13)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dirty="0">
                <a:solidFill>
                  <a:srgbClr val="C00000"/>
                </a:solidFill>
              </a:rPr>
              <a:t>Teach me your way, </a:t>
            </a:r>
            <a:r>
              <a:rPr lang="en-US" sz="2800" i="1" cap="small" dirty="0">
                <a:solidFill>
                  <a:srgbClr val="C00000"/>
                </a:solidFill>
              </a:rPr>
              <a:t>Lord</a:t>
            </a:r>
            <a:r>
              <a:rPr lang="en-US" sz="2800" i="1" dirty="0">
                <a:solidFill>
                  <a:srgbClr val="C00000"/>
                </a:solidFill>
              </a:rPr>
              <a:t>, that I may rely on your faithfulness; </a:t>
            </a:r>
            <a:r>
              <a:rPr lang="en-US" sz="2800" i="1" u="sng" dirty="0">
                <a:solidFill>
                  <a:srgbClr val="C00000"/>
                </a:solidFill>
              </a:rPr>
              <a:t>give me an undivided heart, that I may fear your name.</a:t>
            </a:r>
            <a:r>
              <a:rPr lang="en-US" sz="2800" i="1" dirty="0">
                <a:solidFill>
                  <a:srgbClr val="C00000"/>
                </a:solidFill>
              </a:rPr>
              <a:t>”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Verse 11, NIV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6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II.</a:t>
            </a:r>
            <a:r>
              <a:rPr lang="en-US" sz="4400" b="1" dirty="0"/>
              <a:t> Our Lord is the only One who is mighty enough to answer prayer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91916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 The Lord and the Lord alone is able to answer prayer </a:t>
            </a:r>
            <a:r>
              <a:rPr lang="en-US" sz="2800" i="1" dirty="0"/>
              <a:t>(verses 8-10)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Lord answers the greatest of all prayers: to deliver our souls from death </a:t>
            </a:r>
            <a:r>
              <a:rPr lang="en-US" sz="2800" i="1" dirty="0"/>
              <a:t>(verses 11-13)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C00000"/>
                </a:solidFill>
              </a:rPr>
              <a:t>David’s foremost request is to remain the Lord’s humble &amp; faithful servant, exclusively honoring Him &amp; glorifying Him in every way, and David emphatically pleads with the Lord to preserve him in this faithful state. </a:t>
            </a:r>
            <a:endParaRPr lang="en-US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3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162" end="3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6FB0-F2EB-4244-9966-7B8242F9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III.</a:t>
            </a:r>
            <a:r>
              <a:rPr lang="en-US" sz="4400" b="1" dirty="0"/>
              <a:t> Through prayer, the Lord sustains us in times of trouble </a:t>
            </a:r>
            <a:r>
              <a:rPr lang="en-US" sz="4400" b="1" i="1" dirty="0"/>
              <a:t>(verses 14-17)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EA0E-1356-4C5D-81D0-768177496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2873"/>
            <a:ext cx="10394707" cy="4151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“Arrogant foes are attacking me, O God; ruthless people are trying to kill me—</a:t>
            </a:r>
            <a:r>
              <a:rPr lang="en-US" sz="2800" i="1" u="sng" dirty="0">
                <a:solidFill>
                  <a:srgbClr val="C00000"/>
                </a:solidFill>
              </a:rPr>
              <a:t>they have no regard for you 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dirty="0"/>
              <a:t>verse 14, NIV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i="1" dirty="0">
                <a:solidFill>
                  <a:srgbClr val="C00000"/>
                </a:solidFill>
              </a:rPr>
              <a:t>Show me </a:t>
            </a:r>
            <a:r>
              <a:rPr lang="en-US" sz="2800" i="1" u="sng" dirty="0">
                <a:solidFill>
                  <a:srgbClr val="C00000"/>
                </a:solidFill>
              </a:rPr>
              <a:t>evidence</a:t>
            </a:r>
            <a:r>
              <a:rPr lang="en-US" sz="2800" i="1" dirty="0">
                <a:solidFill>
                  <a:srgbClr val="C00000"/>
                </a:solidFill>
              </a:rPr>
              <a:t> of your favor! 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  <a:r>
              <a:rPr lang="en-US" sz="2800" dirty="0"/>
              <a:t>verse 17a, NLT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A4A409-EE9E-450B-80ED-BB4ED54BA359}"/>
              </a:ext>
            </a:extLst>
          </p:cNvPr>
          <p:cNvSpPr txBox="1"/>
          <p:nvPr/>
        </p:nvSpPr>
        <p:spPr>
          <a:xfrm>
            <a:off x="7141737" y="2510479"/>
            <a:ext cx="2694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God reveals Himself and His will to us through His word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80614-6B88-4C4A-988E-1C1E7AAB0550}"/>
              </a:ext>
            </a:extLst>
          </p:cNvPr>
          <p:cNvSpPr txBox="1"/>
          <p:nvPr/>
        </p:nvSpPr>
        <p:spPr>
          <a:xfrm>
            <a:off x="1173890" y="4742389"/>
            <a:ext cx="967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With God rightly honored in our heart, mind and will, we pray our needs to Him according to His will/promises as revealed through His word</a:t>
            </a: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6D16A334-58B5-48ED-9C91-C5225048E4F3}"/>
              </a:ext>
            </a:extLst>
          </p:cNvPr>
          <p:cNvSpPr/>
          <p:nvPr/>
        </p:nvSpPr>
        <p:spPr>
          <a:xfrm rot="3710360">
            <a:off x="5798030" y="2951319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AFDDFDE5-5D4F-438F-92C9-7978C7C28795}"/>
              </a:ext>
            </a:extLst>
          </p:cNvPr>
          <p:cNvSpPr/>
          <p:nvPr/>
        </p:nvSpPr>
        <p:spPr>
          <a:xfrm rot="10800000">
            <a:off x="5038610" y="4078505"/>
            <a:ext cx="1691265" cy="550021"/>
          </a:xfrm>
          <a:prstGeom prst="curvedDownArrow">
            <a:avLst>
              <a:gd name="adj1" fmla="val 25000"/>
              <a:gd name="adj2" fmla="val 41595"/>
              <a:gd name="adj3" fmla="val 7828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455</TotalTime>
  <Words>742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Leptondale on Demand</vt:lpstr>
      <vt:lpstr>PowerPoint Presentation</vt:lpstr>
      <vt:lpstr>Be transformed through prayer!</vt:lpstr>
      <vt:lpstr>I. Our lord answers Prayer… </vt:lpstr>
      <vt:lpstr>I. Our lord answers Prayer… </vt:lpstr>
      <vt:lpstr>II. Our Lord is the only One who is mighty enough to answer prayer </vt:lpstr>
      <vt:lpstr>II. Our Lord is the only One who is mighty enough to answer prayer </vt:lpstr>
      <vt:lpstr>III. Through prayer, the Lord sustains us in times of trouble (verses 14-17)</vt:lpstr>
      <vt:lpstr>PowerPoint Presentation</vt:lpstr>
      <vt:lpstr>PowerPoint Presentation</vt:lpstr>
      <vt:lpstr>PowerPoint Presentation</vt:lpstr>
      <vt:lpstr>Iv. Be transformed Through prayer!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Leptondale on Demand</dc:title>
  <dc:creator>User1</dc:creator>
  <cp:lastModifiedBy>User1</cp:lastModifiedBy>
  <cp:revision>27</cp:revision>
  <dcterms:created xsi:type="dcterms:W3CDTF">2018-08-13T20:03:26Z</dcterms:created>
  <dcterms:modified xsi:type="dcterms:W3CDTF">2018-08-22T18:42:56Z</dcterms:modified>
</cp:coreProperties>
</file>