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7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2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0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jpg"/><Relationship Id="rId18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06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What Jesus is teaching us about forgiveness in verses 12, 14 &amp; 15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0142"/>
            <a:ext cx="10394707" cy="415127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recognize that our relationship with our Father is rooted in His gracious and merciful forgiveness of our sins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our love for Him in doing so is most sincerely expressed when we mirror His will &amp; ways by forgiving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Right </a:t>
            </a:r>
            <a:r>
              <a:rPr lang="en-US" sz="2400" u="sng" dirty="0"/>
              <a:t>fellowship</a:t>
            </a:r>
            <a:r>
              <a:rPr lang="en-US" sz="2400" dirty="0"/>
              <a:t> with Him will be broken until we 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failing to forgive others is sin because it opposes His will &amp; as latent sin in our lives, breaks our </a:t>
            </a:r>
            <a:r>
              <a:rPr lang="en-US" sz="2400" i="1" dirty="0"/>
              <a:t>Prayer </a:t>
            </a:r>
            <a:r>
              <a:rPr lang="en-US" sz="2400" dirty="0"/>
              <a:t> connection to Him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“</a:t>
            </a:r>
            <a:r>
              <a:rPr lang="en-US" sz="2400" i="1" dirty="0">
                <a:solidFill>
                  <a:srgbClr val="C00000"/>
                </a:solidFill>
              </a:rPr>
              <a:t>If I had cherished iniquity in my heart, </a:t>
            </a:r>
            <a:r>
              <a:rPr lang="en-US" sz="2400" i="1" u="sng" dirty="0">
                <a:solidFill>
                  <a:srgbClr val="C00000"/>
                </a:solidFill>
              </a:rPr>
              <a:t>the Lord would not have listened</a:t>
            </a:r>
            <a:r>
              <a:rPr lang="en-US" sz="2400" i="1" dirty="0">
                <a:solidFill>
                  <a:srgbClr val="C00000"/>
                </a:solidFill>
              </a:rPr>
              <a:t>.</a:t>
            </a:r>
            <a:r>
              <a:rPr lang="en-US" sz="2400" dirty="0">
                <a:solidFill>
                  <a:srgbClr val="C00000"/>
                </a:solidFill>
              </a:rPr>
              <a:t>” </a:t>
            </a:r>
            <a:r>
              <a:rPr lang="en-US" sz="2400" dirty="0"/>
              <a:t>Psalm </a:t>
            </a:r>
            <a:r>
              <a:rPr lang="en-US" sz="2400" b="1" dirty="0"/>
              <a:t>66:18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1906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III.</a:t>
            </a:r>
            <a:r>
              <a:rPr lang="en-US" sz="4400" b="1" dirty="0"/>
              <a:t> Prayer can (and should) express our faith, trust and reliance upon our Father to meet all our needs at all times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13005"/>
            <a:ext cx="10394707" cy="45967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Prayer expresses our dependence upon our Father for our daily physical needs </a:t>
            </a:r>
            <a:r>
              <a:rPr lang="en-US" sz="2800" i="1" dirty="0"/>
              <a:t>(verse 11)</a:t>
            </a:r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Prayer expresses our dependence upon our Father to sustain our fellowship with Him </a:t>
            </a:r>
            <a:r>
              <a:rPr lang="en-US" sz="2800" i="1" dirty="0"/>
              <a:t>(verses 12-15)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“</a:t>
            </a:r>
            <a:r>
              <a:rPr lang="en-US" sz="2400" i="1" dirty="0">
                <a:solidFill>
                  <a:srgbClr val="C00000"/>
                </a:solidFill>
              </a:rPr>
              <a:t>And don’t let us yield to temptation…</a:t>
            </a:r>
            <a:r>
              <a:rPr lang="en-US" sz="2400" dirty="0">
                <a:solidFill>
                  <a:srgbClr val="C00000"/>
                </a:solidFill>
              </a:rPr>
              <a:t>” </a:t>
            </a:r>
            <a:r>
              <a:rPr lang="en-US" sz="2400" dirty="0"/>
              <a:t>Verse 13, NLT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“</a:t>
            </a:r>
            <a:r>
              <a:rPr lang="en-US" sz="2400" i="1" dirty="0">
                <a:solidFill>
                  <a:srgbClr val="C00000"/>
                </a:solidFill>
              </a:rPr>
              <a:t>God is faithful, and </a:t>
            </a:r>
            <a:r>
              <a:rPr lang="en-US" sz="2400" i="1" u="sng" dirty="0">
                <a:solidFill>
                  <a:srgbClr val="C00000"/>
                </a:solidFill>
              </a:rPr>
              <a:t>he will not let you be tempted beyond your ability</a:t>
            </a:r>
            <a:r>
              <a:rPr lang="en-US" sz="2400" i="1" dirty="0">
                <a:solidFill>
                  <a:srgbClr val="C00000"/>
                </a:solidFill>
              </a:rPr>
              <a:t>, but with the temptation </a:t>
            </a:r>
            <a:r>
              <a:rPr lang="en-US" sz="2400" i="1" u="sng" dirty="0">
                <a:solidFill>
                  <a:srgbClr val="C00000"/>
                </a:solidFill>
              </a:rPr>
              <a:t>he will also provide the way of escape</a:t>
            </a:r>
            <a:r>
              <a:rPr lang="en-US" sz="2400" i="1" dirty="0">
                <a:solidFill>
                  <a:srgbClr val="C00000"/>
                </a:solidFill>
              </a:rPr>
              <a:t>, that you may be able to endure it.</a:t>
            </a:r>
            <a:r>
              <a:rPr lang="en-US" sz="2400" dirty="0">
                <a:solidFill>
                  <a:srgbClr val="C00000"/>
                </a:solidFill>
              </a:rPr>
              <a:t>” </a:t>
            </a:r>
            <a:r>
              <a:rPr lang="en-US" sz="2400" dirty="0"/>
              <a:t>1 Corinthians 10:13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3471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C197E-C5D5-4E7B-8678-EE1B1AE6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IV.</a:t>
            </a:r>
            <a:r>
              <a:rPr lang="en-US" b="1" dirty="0"/>
              <a:t> Be Transformed through Prayer!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A4A409-EE9E-450B-80ED-BB4ED54BA359}"/>
              </a:ext>
            </a:extLst>
          </p:cNvPr>
          <p:cNvSpPr txBox="1"/>
          <p:nvPr/>
        </p:nvSpPr>
        <p:spPr>
          <a:xfrm>
            <a:off x="7141737" y="2510479"/>
            <a:ext cx="269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God reveals Himself and His will to us through His word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780614-6B88-4C4A-988E-1C1E7AAB0550}"/>
              </a:ext>
            </a:extLst>
          </p:cNvPr>
          <p:cNvSpPr txBox="1"/>
          <p:nvPr/>
        </p:nvSpPr>
        <p:spPr>
          <a:xfrm>
            <a:off x="1173890" y="4742389"/>
            <a:ext cx="967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With God rightly honored in our heart, mind and will, we pray our needs to Him according to His will/promises as revealed through His word</a:t>
            </a: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A240787D-756B-4260-85B4-4FA479F4B03D}"/>
              </a:ext>
            </a:extLst>
          </p:cNvPr>
          <p:cNvSpPr/>
          <p:nvPr/>
        </p:nvSpPr>
        <p:spPr>
          <a:xfrm rot="17849415">
            <a:off x="4540717" y="2900901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6D16A334-58B5-48ED-9C91-C5225048E4F3}"/>
              </a:ext>
            </a:extLst>
          </p:cNvPr>
          <p:cNvSpPr/>
          <p:nvPr/>
        </p:nvSpPr>
        <p:spPr>
          <a:xfrm rot="3710360">
            <a:off x="5798030" y="2951319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xmlns="" id="{AFDDFDE5-5D4F-438F-92C9-7978C7C28795}"/>
              </a:ext>
            </a:extLst>
          </p:cNvPr>
          <p:cNvSpPr/>
          <p:nvPr/>
        </p:nvSpPr>
        <p:spPr>
          <a:xfrm rot="10800000">
            <a:off x="5038610" y="4078505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29AC1A-3B33-4935-A2A5-9FDBCAB9DDA2}"/>
              </a:ext>
            </a:extLst>
          </p:cNvPr>
          <p:cNvSpPr txBox="1"/>
          <p:nvPr/>
        </p:nvSpPr>
        <p:spPr>
          <a:xfrm>
            <a:off x="-111170" y="2540279"/>
            <a:ext cx="5352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God makes Himself known to us by uniquely acting according to His word, changing us through the whole encounter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1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212FC5-D6F3-4AA6-ADA3-8B95F587A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23158" r="26782" b="46642"/>
          <a:stretch/>
        </p:blipFill>
        <p:spPr>
          <a:xfrm>
            <a:off x="8980348" y="5195351"/>
            <a:ext cx="3088891" cy="1602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250A287-00F0-45D8-9D0C-A5D21B298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8473" r="24340" b="23931"/>
          <a:stretch/>
        </p:blipFill>
        <p:spPr>
          <a:xfrm>
            <a:off x="2616024" y="2944687"/>
            <a:ext cx="2839380" cy="2154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36A22A-CC29-4C39-8D50-FAF9296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9587" r="13721" b="11268"/>
          <a:stretch/>
        </p:blipFill>
        <p:spPr>
          <a:xfrm>
            <a:off x="248152" y="2594229"/>
            <a:ext cx="1498404" cy="22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3C5530-9071-4024-85C6-444EEE57D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4" y="3464437"/>
            <a:ext cx="1361765" cy="181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6296F0-42F8-4C18-B32F-48E45DC1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 b="12443"/>
          <a:stretch/>
        </p:blipFill>
        <p:spPr>
          <a:xfrm>
            <a:off x="79349" y="5135623"/>
            <a:ext cx="2302670" cy="162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B3C568-1703-437B-97B9-8E475A0D5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0786" r="19637" b="16664"/>
          <a:stretch/>
        </p:blipFill>
        <p:spPr>
          <a:xfrm>
            <a:off x="9476936" y="104180"/>
            <a:ext cx="2552055" cy="1640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29E60E-47A0-4DC3-A0A6-A59CC6C5B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t="8102" r="5165"/>
          <a:stretch/>
        </p:blipFill>
        <p:spPr>
          <a:xfrm>
            <a:off x="4604906" y="4428972"/>
            <a:ext cx="2201610" cy="193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736BA03-9115-47D3-B753-6C4605E70189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b="22283"/>
          <a:stretch/>
        </p:blipFill>
        <p:spPr>
          <a:xfrm>
            <a:off x="2917674" y="4848216"/>
            <a:ext cx="1361764" cy="1815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CBF8CF-F46E-4187-BE42-C728A868A8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904" r="24515" b="16003"/>
          <a:stretch/>
        </p:blipFill>
        <p:spPr>
          <a:xfrm>
            <a:off x="8556946" y="484204"/>
            <a:ext cx="1630332" cy="3650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8796E00-DE14-4E05-91F3-6D17AF17E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1" y="169578"/>
            <a:ext cx="1630332" cy="2173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826BE5-8D90-4757-890B-121BBD5A0B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3658" r="18226"/>
          <a:stretch/>
        </p:blipFill>
        <p:spPr>
          <a:xfrm>
            <a:off x="4444050" y="39031"/>
            <a:ext cx="2620096" cy="1996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B81CA8F-093E-4205-A530-2DFE71B0E31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6" r="24591" b="15847"/>
          <a:stretch/>
        </p:blipFill>
        <p:spPr>
          <a:xfrm>
            <a:off x="8810710" y="3929785"/>
            <a:ext cx="2744714" cy="13503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C2A83FB-9C83-4950-9266-AF73DA109DB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41571" r="15651" b="24634"/>
          <a:stretch/>
        </p:blipFill>
        <p:spPr>
          <a:xfrm>
            <a:off x="76719" y="70100"/>
            <a:ext cx="2144371" cy="1608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2D2E3A3-22EF-4B6F-A60B-D084348387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832" r="50210" b="47094"/>
          <a:stretch/>
        </p:blipFill>
        <p:spPr>
          <a:xfrm>
            <a:off x="1924543" y="372236"/>
            <a:ext cx="2579542" cy="21541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538E9A3-69A9-4948-B74A-D8BE943CA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9363" r="23542" b="21078"/>
          <a:stretch/>
        </p:blipFill>
        <p:spPr>
          <a:xfrm>
            <a:off x="9907704" y="1895035"/>
            <a:ext cx="2281620" cy="2206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E10C8-83B5-4F7D-9C94-958931F4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87035" y="66265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Leptondale on Demand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A616880-FDDC-4FA7-8091-E18C63A11B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r="9102" b="10261"/>
          <a:stretch/>
        </p:blipFill>
        <p:spPr>
          <a:xfrm>
            <a:off x="5656053" y="3173494"/>
            <a:ext cx="3161569" cy="17645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BBBE33C-1A31-40B4-A68F-BB0850D32A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9191" r="17406" b="21501"/>
          <a:stretch/>
        </p:blipFill>
        <p:spPr>
          <a:xfrm>
            <a:off x="5228871" y="2163033"/>
            <a:ext cx="2143864" cy="13551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80EFFC-1EAA-4BC6-AD5D-391189CE2F2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8287" r="17930" b="7315"/>
          <a:stretch/>
        </p:blipFill>
        <p:spPr>
          <a:xfrm>
            <a:off x="6778738" y="4637996"/>
            <a:ext cx="1781434" cy="21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843989-74C6-4BA8-A889-88791DEB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3" y="77298"/>
            <a:ext cx="5368066" cy="67034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F34C4D-2E19-4E8E-B773-53657640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292644" y="662656"/>
            <a:ext cx="9755187" cy="2766528"/>
          </a:xfrm>
        </p:spPr>
        <p:txBody>
          <a:bodyPr>
            <a:normAutofit/>
          </a:bodyPr>
          <a:lstStyle/>
          <a:p>
            <a:r>
              <a:rPr lang="en-US" sz="7200" dirty="0"/>
              <a:t>Be transformed through prayer!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D5A3118-8ADC-44EF-B8CC-81D6E724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63976" y="3505209"/>
            <a:ext cx="9755187" cy="550333"/>
          </a:xfrm>
        </p:spPr>
        <p:txBody>
          <a:bodyPr/>
          <a:lstStyle/>
          <a:p>
            <a:r>
              <a:rPr lang="en-US" dirty="0"/>
              <a:t>Part 1 — Matthew 6:5-15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A4A409-EE9E-450B-80ED-BB4ED54BA359}"/>
              </a:ext>
            </a:extLst>
          </p:cNvPr>
          <p:cNvSpPr txBox="1"/>
          <p:nvPr/>
        </p:nvSpPr>
        <p:spPr>
          <a:xfrm>
            <a:off x="5557562" y="4340189"/>
            <a:ext cx="606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Effective Prayer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Focused on our Father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Conformed to His will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90"/>
                </a:solidFill>
              </a:rPr>
              <a:t>Our desire is faithful dependence upon Him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9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Prayer that is focused on our Father brings His reward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12044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Prayer is a righteous practice when it is focused on our Father </a:t>
            </a:r>
            <a:r>
              <a:rPr lang="en-US" sz="2800" i="1" dirty="0"/>
              <a:t>(Matthew 6:1)</a:t>
            </a:r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Prayer should be genuine conversation with our Father </a:t>
            </a:r>
            <a:r>
              <a:rPr lang="en-US" sz="2800" i="1" dirty="0"/>
              <a:t>(verses 5-6)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Prayer should be meaningful conversation with our Father </a:t>
            </a:r>
            <a:r>
              <a:rPr lang="en-US" sz="2800" i="1" dirty="0"/>
              <a:t>(verses 7-8)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“Every good gift and every perfect gift is from above, coming down from the Father of lights.”  </a:t>
            </a:r>
            <a:r>
              <a:rPr lang="en-US" sz="2400" dirty="0">
                <a:solidFill>
                  <a:srgbClr val="00B0F0"/>
                </a:solidFill>
              </a:rPr>
              <a:t>James 1:17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II.</a:t>
            </a:r>
            <a:r>
              <a:rPr lang="en-US" sz="4400" b="1" dirty="0"/>
              <a:t> Prayer can (and should) transform our foremost desires to conform to the Father’s will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12044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 Our Father calls His children to honor His name as holy </a:t>
            </a:r>
            <a:r>
              <a:rPr lang="en-US" sz="2800" i="1" dirty="0"/>
              <a:t>(verse 9)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“</a:t>
            </a:r>
            <a:r>
              <a:rPr lang="en-US" sz="2400" i="1" dirty="0">
                <a:solidFill>
                  <a:srgbClr val="C00000"/>
                </a:solidFill>
              </a:rPr>
              <a:t>Therefore, you should pray like this: Our Father in heaven, </a:t>
            </a:r>
            <a:r>
              <a:rPr lang="en-US" sz="2400" i="1" u="sng" dirty="0">
                <a:solidFill>
                  <a:srgbClr val="C00000"/>
                </a:solidFill>
              </a:rPr>
              <a:t>your name be honored as holy.</a:t>
            </a:r>
            <a:r>
              <a:rPr lang="en-US" sz="2400" dirty="0">
                <a:solidFill>
                  <a:srgbClr val="C00000"/>
                </a:solidFill>
              </a:rPr>
              <a:t>” </a:t>
            </a:r>
            <a:r>
              <a:rPr lang="en-US" sz="2400" dirty="0"/>
              <a:t>Verse 9, Christian Standard Bible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161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II.</a:t>
            </a:r>
            <a:r>
              <a:rPr lang="en-US" sz="4400" b="1" dirty="0"/>
              <a:t> Prayer can (and should) transform our foremost desires to conform to the Father’s will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12044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 Our Father calls His children to honor His name as holy </a:t>
            </a:r>
            <a:r>
              <a:rPr lang="en-US" sz="2800" i="1" dirty="0"/>
              <a:t>(verse 9)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Our Father’s will be that His kingdom agenda fully come to pass </a:t>
            </a:r>
            <a:r>
              <a:rPr lang="en-US" sz="2800" i="1" dirty="0"/>
              <a:t>(verse 10)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1323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4082A-63DE-4845-952A-5A37923D3F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37968"/>
            <a:ext cx="10394707" cy="433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It is therefore impossible to pray this prayer in sincerity without humbly committing oneself to such a course.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</a:p>
          <a:p>
            <a:pPr marL="0" indent="0" algn="ctr">
              <a:buNone/>
            </a:pPr>
            <a:r>
              <a:rPr lang="en-US" sz="2800" dirty="0"/>
              <a:t>Put another way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It is therefore impossible to pray this prayer in sincerity without being transformed into being a faithful part of bringing our Father’s will to pass</a:t>
            </a:r>
            <a:r>
              <a:rPr lang="en-US" sz="2800" dirty="0">
                <a:solidFill>
                  <a:srgbClr val="C00000"/>
                </a:solidFill>
              </a:rPr>
              <a:t>.”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32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III.</a:t>
            </a:r>
            <a:r>
              <a:rPr lang="en-US" sz="4400" b="1" dirty="0"/>
              <a:t> Prayer can (and should) express our faith, trust and reliance upon our Father to meet all our needs at all times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261286"/>
            <a:ext cx="10394707" cy="41512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Prayer expresses our dependence upon our Father for our daily physical needs </a:t>
            </a:r>
            <a:r>
              <a:rPr lang="en-US" sz="2800" i="1" dirty="0"/>
              <a:t>(verse 11)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C00000"/>
                </a:solidFill>
              </a:rPr>
              <a:t>He longs to do His will in our lives and longs for us to long for Him to do His will in our lives so that </a:t>
            </a:r>
            <a:r>
              <a:rPr lang="en-US" sz="2400" i="1" u="sng" dirty="0">
                <a:solidFill>
                  <a:srgbClr val="C00000"/>
                </a:solidFill>
              </a:rPr>
              <a:t>the routine of our lives becomes a routine of faith, trust and reliance upon Him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No good thing does he withhold from those who walk uprightly.</a:t>
            </a:r>
            <a:r>
              <a:rPr lang="en-US" sz="2400" dirty="0">
                <a:solidFill>
                  <a:schemeClr val="bg1"/>
                </a:solidFill>
              </a:rPr>
              <a:t>” </a:t>
            </a:r>
            <a:r>
              <a:rPr lang="en-US" sz="2400" dirty="0">
                <a:solidFill>
                  <a:srgbClr val="00B0F0"/>
                </a:solidFill>
              </a:rPr>
              <a:t>Psalm </a:t>
            </a:r>
            <a:r>
              <a:rPr lang="en-US" sz="2400" b="1" dirty="0">
                <a:solidFill>
                  <a:srgbClr val="00B0F0"/>
                </a:solidFill>
              </a:rPr>
              <a:t>84:11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9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III.</a:t>
            </a:r>
            <a:r>
              <a:rPr lang="en-US" sz="4400" b="1" dirty="0"/>
              <a:t> Prayer can (and should) express our faith, trust and reliance upon our Father to meet all our needs at all times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13005"/>
            <a:ext cx="10394707" cy="41512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Prayer expresses our dependence upon our Father for our daily physical needs </a:t>
            </a:r>
            <a:r>
              <a:rPr lang="en-US" sz="2800" i="1" dirty="0"/>
              <a:t>(verse 11)</a:t>
            </a:r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Prayer expresses our dependence upon our Father to sustain our fellowship with Him </a:t>
            </a:r>
            <a:r>
              <a:rPr lang="en-US" sz="2800" i="1" dirty="0"/>
              <a:t>(verses 12-15)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“</a:t>
            </a:r>
            <a:r>
              <a:rPr lang="en-US" sz="2400" i="1" dirty="0">
                <a:solidFill>
                  <a:srgbClr val="C00000"/>
                </a:solidFill>
              </a:rPr>
              <a:t>He has </a:t>
            </a:r>
            <a:r>
              <a:rPr lang="en-US" sz="2400" i="1" u="sng" dirty="0">
                <a:solidFill>
                  <a:srgbClr val="C00000"/>
                </a:solidFill>
              </a:rPr>
              <a:t>delivered us</a:t>
            </a:r>
            <a:r>
              <a:rPr lang="en-US" sz="2400" i="1" dirty="0">
                <a:solidFill>
                  <a:srgbClr val="C00000"/>
                </a:solidFill>
              </a:rPr>
              <a:t> from the domain of darkness and </a:t>
            </a:r>
            <a:r>
              <a:rPr lang="en-US" sz="2400" i="1" u="sng" dirty="0">
                <a:solidFill>
                  <a:srgbClr val="C00000"/>
                </a:solidFill>
              </a:rPr>
              <a:t>transferred us</a:t>
            </a:r>
            <a:r>
              <a:rPr lang="en-US" sz="2400" i="1" dirty="0">
                <a:solidFill>
                  <a:srgbClr val="C00000"/>
                </a:solidFill>
              </a:rPr>
              <a:t> to the kingdom of his beloved Son, in whom we have redemption, the forgiveness of sins.</a:t>
            </a:r>
            <a:r>
              <a:rPr lang="en-US" sz="2400" dirty="0">
                <a:solidFill>
                  <a:srgbClr val="C00000"/>
                </a:solidFill>
              </a:rPr>
              <a:t>”</a:t>
            </a:r>
            <a:r>
              <a:rPr lang="en-US" sz="2400" dirty="0"/>
              <a:t> Colossians 1:13-14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4714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684</TotalTime>
  <Words>785</Words>
  <Application>Microsoft Macintosh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Main Event</vt:lpstr>
      <vt:lpstr>PowerPoint Presentation</vt:lpstr>
      <vt:lpstr>Leptondale on Demand</vt:lpstr>
      <vt:lpstr>Be transformed through prayer!</vt:lpstr>
      <vt:lpstr>I. Prayer that is focused on our Father brings His reward </vt:lpstr>
      <vt:lpstr>II. Prayer can (and should) transform our foremost desires to conform to the Father’s will </vt:lpstr>
      <vt:lpstr>II. Prayer can (and should) transform our foremost desires to conform to the Father’s will </vt:lpstr>
      <vt:lpstr>PowerPoint Presentation</vt:lpstr>
      <vt:lpstr>III. Prayer can (and should) express our faith, trust and reliance upon our Father to meet all our needs at all times </vt:lpstr>
      <vt:lpstr>III. Prayer can (and should) express our faith, trust and reliance upon our Father to meet all our needs at all times </vt:lpstr>
      <vt:lpstr>What Jesus is teaching us about forgiveness in verses 12, 14 &amp; 15</vt:lpstr>
      <vt:lpstr>III. Prayer can (and should) express our faith, trust and reliance upon our Father to meet all our needs at all times </vt:lpstr>
      <vt:lpstr>IV. Be Transformed through Prayer!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Leptondale on Demand</dc:title>
  <dc:creator>User1</dc:creator>
  <cp:lastModifiedBy>Leptondale Bible Church</cp:lastModifiedBy>
  <cp:revision>26</cp:revision>
  <dcterms:created xsi:type="dcterms:W3CDTF">2018-08-13T20:03:26Z</dcterms:created>
  <dcterms:modified xsi:type="dcterms:W3CDTF">2018-08-19T15:24:50Z</dcterms:modified>
</cp:coreProperties>
</file>