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67" r:id="rId4"/>
    <p:sldId id="264" r:id="rId5"/>
    <p:sldId id="268" r:id="rId6"/>
    <p:sldId id="269" r:id="rId7"/>
    <p:sldId id="270" r:id="rId8"/>
    <p:sldId id="271" r:id="rId9"/>
    <p:sldId id="265" r:id="rId10"/>
    <p:sldId id="266" r:id="rId11"/>
    <p:sldId id="258" r:id="rId12"/>
    <p:sldId id="272" r:id="rId13"/>
    <p:sldId id="259" r:id="rId14"/>
    <p:sldId id="273" r:id="rId15"/>
    <p:sldId id="274" r:id="rId16"/>
    <p:sldId id="275" r:id="rId17"/>
    <p:sldId id="276" r:id="rId18"/>
    <p:sldId id="284" r:id="rId19"/>
    <p:sldId id="260" r:id="rId20"/>
    <p:sldId id="261" r:id="rId21"/>
    <p:sldId id="277" r:id="rId22"/>
    <p:sldId id="262" r:id="rId23"/>
    <p:sldId id="279" r:id="rId24"/>
    <p:sldId id="280" r:id="rId25"/>
    <p:sldId id="285" r:id="rId26"/>
    <p:sldId id="263" r:id="rId27"/>
    <p:sldId id="281" r:id="rId28"/>
    <p:sldId id="282"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0" autoAdjust="0"/>
  </p:normalViewPr>
  <p:slideViewPr>
    <p:cSldViewPr>
      <p:cViewPr varScale="1">
        <p:scale>
          <a:sx n="58" d="100"/>
          <a:sy n="58" d="100"/>
        </p:scale>
        <p:origin x="-936"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4659E0-E2A0-4138-9E6D-673BEF6928C1}" type="datetimeFigureOut">
              <a:rPr lang="en-US" smtClean="0"/>
              <a:t>7/22/17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C99233-0C80-4B0D-BB7D-A0E1F1D9952D}" type="slidenum">
              <a:rPr lang="en-US" smtClean="0"/>
              <a:t>‹#›</a:t>
            </a:fld>
            <a:endParaRPr lang="en-US"/>
          </a:p>
        </p:txBody>
      </p:sp>
    </p:spTree>
    <p:extLst>
      <p:ext uri="{BB962C8B-B14F-4D97-AF65-F5344CB8AC3E}">
        <p14:creationId xmlns:p14="http://schemas.microsoft.com/office/powerpoint/2010/main" val="1761789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a:t>
            </a:r>
            <a:r>
              <a:rPr lang="en-US" baseline="0" dirty="0" smtClean="0"/>
              <a:t> card</a:t>
            </a:r>
            <a:endParaRPr lang="en-US" dirty="0"/>
          </a:p>
        </p:txBody>
      </p:sp>
      <p:sp>
        <p:nvSpPr>
          <p:cNvPr id="4" name="Slide Number Placeholder 3"/>
          <p:cNvSpPr>
            <a:spLocks noGrp="1"/>
          </p:cNvSpPr>
          <p:nvPr>
            <p:ph type="sldNum" sz="quarter" idx="10"/>
          </p:nvPr>
        </p:nvSpPr>
        <p:spPr/>
        <p:txBody>
          <a:bodyPr/>
          <a:lstStyle/>
          <a:p>
            <a:fld id="{61C99233-0C80-4B0D-BB7D-A0E1F1D9952D}" type="slidenum">
              <a:rPr lang="en-US" smtClean="0"/>
              <a:t>1</a:t>
            </a:fld>
            <a:endParaRPr lang="en-US"/>
          </a:p>
        </p:txBody>
      </p:sp>
    </p:spTree>
    <p:extLst>
      <p:ext uri="{BB962C8B-B14F-4D97-AF65-F5344CB8AC3E}">
        <p14:creationId xmlns:p14="http://schemas.microsoft.com/office/powerpoint/2010/main" val="262976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76048D-7BB6-4C21-89E6-D1DA57D33542}" type="datetimeFigureOut">
              <a:rPr lang="en-US" smtClean="0"/>
              <a:t>7/22/17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251015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6048D-7BB6-4C21-89E6-D1DA57D33542}" type="datetimeFigureOut">
              <a:rPr lang="en-US" smtClean="0"/>
              <a:t>7/22/17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328951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6048D-7BB6-4C21-89E6-D1DA57D33542}" type="datetimeFigureOut">
              <a:rPr lang="en-US" smtClean="0"/>
              <a:t>7/22/17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265200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6048D-7BB6-4C21-89E6-D1DA57D33542}" type="datetimeFigureOut">
              <a:rPr lang="en-US" smtClean="0"/>
              <a:t>7/22/17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302049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76048D-7BB6-4C21-89E6-D1DA57D33542}" type="datetimeFigureOut">
              <a:rPr lang="en-US" smtClean="0"/>
              <a:t>7/22/17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2087098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76048D-7BB6-4C21-89E6-D1DA57D33542}" type="datetimeFigureOut">
              <a:rPr lang="en-US" smtClean="0"/>
              <a:t>7/22/17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254790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76048D-7BB6-4C21-89E6-D1DA57D33542}" type="datetimeFigureOut">
              <a:rPr lang="en-US" smtClean="0"/>
              <a:t>7/22/17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2968407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76048D-7BB6-4C21-89E6-D1DA57D33542}" type="datetimeFigureOut">
              <a:rPr lang="en-US" smtClean="0"/>
              <a:t>7/22/17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2306330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6048D-7BB6-4C21-89E6-D1DA57D33542}" type="datetimeFigureOut">
              <a:rPr lang="en-US" smtClean="0"/>
              <a:t>7/22/17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875597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6048D-7BB6-4C21-89E6-D1DA57D33542}" type="datetimeFigureOut">
              <a:rPr lang="en-US" smtClean="0"/>
              <a:t>7/22/17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70955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6048D-7BB6-4C21-89E6-D1DA57D33542}" type="datetimeFigureOut">
              <a:rPr lang="en-US" smtClean="0"/>
              <a:t>7/22/17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C8709-C76F-461C-944C-530DC1BEB97E}" type="slidenum">
              <a:rPr lang="en-US" smtClean="0"/>
              <a:t>‹#›</a:t>
            </a:fld>
            <a:endParaRPr lang="en-US"/>
          </a:p>
        </p:txBody>
      </p:sp>
    </p:spTree>
    <p:extLst>
      <p:ext uri="{BB962C8B-B14F-4D97-AF65-F5344CB8AC3E}">
        <p14:creationId xmlns:p14="http://schemas.microsoft.com/office/powerpoint/2010/main" val="40696218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6048D-7BB6-4C21-89E6-D1DA57D33542}" type="datetimeFigureOut">
              <a:rPr lang="en-US" smtClean="0"/>
              <a:t>7/22/17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C8709-C76F-461C-944C-530DC1BEB97E}" type="slidenum">
              <a:rPr lang="en-US" smtClean="0"/>
              <a:t>‹#›</a:t>
            </a:fld>
            <a:endParaRPr lang="en-US"/>
          </a:p>
        </p:txBody>
      </p:sp>
    </p:spTree>
    <p:extLst>
      <p:ext uri="{BB962C8B-B14F-4D97-AF65-F5344CB8AC3E}">
        <p14:creationId xmlns:p14="http://schemas.microsoft.com/office/powerpoint/2010/main" val="3964560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DECEPETION</a:t>
            </a:r>
            <a:endParaRPr lang="en-US" dirty="0"/>
          </a:p>
        </p:txBody>
      </p:sp>
      <p:sp>
        <p:nvSpPr>
          <p:cNvPr id="3" name="Subtitle 2"/>
          <p:cNvSpPr>
            <a:spLocks noGrp="1"/>
          </p:cNvSpPr>
          <p:nvPr>
            <p:ph type="subTitle" idx="1"/>
          </p:nvPr>
        </p:nvSpPr>
        <p:spPr/>
        <p:txBody>
          <a:bodyPr/>
          <a:lstStyle/>
          <a:p>
            <a:r>
              <a:rPr lang="en-US" dirty="0" smtClean="0"/>
              <a:t>The game for the whole World</a:t>
            </a:r>
            <a:endParaRPr lang="en-US" dirty="0"/>
          </a:p>
        </p:txBody>
      </p:sp>
    </p:spTree>
    <p:extLst>
      <p:ext uri="{BB962C8B-B14F-4D97-AF65-F5344CB8AC3E}">
        <p14:creationId xmlns:p14="http://schemas.microsoft.com/office/powerpoint/2010/main" val="8953321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 Goebbels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1800" y="1828800"/>
            <a:ext cx="3025140" cy="4038718"/>
          </a:xfrm>
        </p:spPr>
      </p:pic>
    </p:spTree>
    <p:extLst>
      <p:ext uri="{BB962C8B-B14F-4D97-AF65-F5344CB8AC3E}">
        <p14:creationId xmlns:p14="http://schemas.microsoft.com/office/powerpoint/2010/main" val="33600887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 13:12</a:t>
            </a:r>
          </a:p>
        </p:txBody>
      </p:sp>
      <p:sp>
        <p:nvSpPr>
          <p:cNvPr id="3" name="Content Placeholder 2"/>
          <p:cNvSpPr>
            <a:spLocks noGrp="1"/>
          </p:cNvSpPr>
          <p:nvPr>
            <p:ph idx="1"/>
          </p:nvPr>
        </p:nvSpPr>
        <p:spPr/>
        <p:txBody>
          <a:bodyPr/>
          <a:lstStyle/>
          <a:p>
            <a:pPr algn="ctr"/>
            <a:r>
              <a:rPr lang="en-US" dirty="0" smtClean="0"/>
              <a:t>It exercises all the authority of the first beast in its presence, and makes the earth and its inhabitants worship the first beast, whose mortal wound was healed.</a:t>
            </a:r>
            <a:endParaRPr lang="en-US" dirty="0"/>
          </a:p>
        </p:txBody>
      </p:sp>
    </p:spTree>
    <p:extLst>
      <p:ext uri="{BB962C8B-B14F-4D97-AF65-F5344CB8AC3E}">
        <p14:creationId xmlns:p14="http://schemas.microsoft.com/office/powerpoint/2010/main" val="18489976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11:4</a:t>
            </a:r>
            <a:endParaRPr lang="en-US" dirty="0"/>
          </a:p>
        </p:txBody>
      </p:sp>
      <p:sp>
        <p:nvSpPr>
          <p:cNvPr id="3" name="Content Placeholder 2"/>
          <p:cNvSpPr>
            <a:spLocks noGrp="1"/>
          </p:cNvSpPr>
          <p:nvPr>
            <p:ph idx="1"/>
          </p:nvPr>
        </p:nvSpPr>
        <p:spPr/>
        <p:txBody>
          <a:bodyPr/>
          <a:lstStyle/>
          <a:p>
            <a:r>
              <a:rPr lang="en-US" dirty="0" smtClean="0"/>
              <a:t>They are “the two olive trees” and the two lampstands and “they stand before the Lord of the earth.”</a:t>
            </a:r>
            <a:endParaRPr lang="en-US" dirty="0"/>
          </a:p>
        </p:txBody>
      </p:sp>
    </p:spTree>
    <p:extLst>
      <p:ext uri="{BB962C8B-B14F-4D97-AF65-F5344CB8AC3E}">
        <p14:creationId xmlns:p14="http://schemas.microsoft.com/office/powerpoint/2010/main" val="19286078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 13:13</a:t>
            </a:r>
          </a:p>
        </p:txBody>
      </p:sp>
      <p:sp>
        <p:nvSpPr>
          <p:cNvPr id="3" name="Content Placeholder 2"/>
          <p:cNvSpPr>
            <a:spLocks noGrp="1"/>
          </p:cNvSpPr>
          <p:nvPr>
            <p:ph idx="1"/>
          </p:nvPr>
        </p:nvSpPr>
        <p:spPr/>
        <p:txBody>
          <a:bodyPr/>
          <a:lstStyle/>
          <a:p>
            <a:pPr algn="ctr"/>
            <a:r>
              <a:rPr lang="en-US" dirty="0" smtClean="0"/>
              <a:t>It performs great signs, even making fire come down from heaven to earth in front of people,</a:t>
            </a:r>
            <a:endParaRPr lang="en-US" dirty="0"/>
          </a:p>
        </p:txBody>
      </p:sp>
    </p:spTree>
    <p:extLst>
      <p:ext uri="{BB962C8B-B14F-4D97-AF65-F5344CB8AC3E}">
        <p14:creationId xmlns:p14="http://schemas.microsoft.com/office/powerpoint/2010/main" val="4979904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13: 1-3</a:t>
            </a:r>
            <a:endParaRPr lang="en-US" dirty="0"/>
          </a:p>
        </p:txBody>
      </p:sp>
      <p:sp>
        <p:nvSpPr>
          <p:cNvPr id="3" name="Content Placeholder 2"/>
          <p:cNvSpPr>
            <a:spLocks noGrp="1"/>
          </p:cNvSpPr>
          <p:nvPr>
            <p:ph idx="1"/>
          </p:nvPr>
        </p:nvSpPr>
        <p:spPr/>
        <p:txBody>
          <a:bodyPr>
            <a:normAutofit lnSpcReduction="10000"/>
          </a:bodyPr>
          <a:lstStyle/>
          <a:p>
            <a:r>
              <a:rPr lang="en-US" dirty="0" smtClean="0"/>
              <a:t>If a prophet, or one who foretells by dreams, appears among you and announces to you a sign or wonder, and if the sign or wonder spoken of takes place and the prophet says, “Let us follow other gods” (gods you have not known) “and let us worship them,” you must not listen to the words of that prophet or dreamer.  The Lord your God is testing you to find out whether you love him with all your heart and with all your soul.</a:t>
            </a:r>
            <a:endParaRPr lang="en-US" dirty="0"/>
          </a:p>
        </p:txBody>
      </p:sp>
    </p:spTree>
    <p:extLst>
      <p:ext uri="{BB962C8B-B14F-4D97-AF65-F5344CB8AC3E}">
        <p14:creationId xmlns:p14="http://schemas.microsoft.com/office/powerpoint/2010/main" val="17641166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13:22</a:t>
            </a:r>
            <a:endParaRPr lang="en-US" dirty="0"/>
          </a:p>
        </p:txBody>
      </p:sp>
      <p:sp>
        <p:nvSpPr>
          <p:cNvPr id="3" name="Content Placeholder 2"/>
          <p:cNvSpPr>
            <a:spLocks noGrp="1"/>
          </p:cNvSpPr>
          <p:nvPr>
            <p:ph idx="1"/>
          </p:nvPr>
        </p:nvSpPr>
        <p:spPr/>
        <p:txBody>
          <a:bodyPr/>
          <a:lstStyle/>
          <a:p>
            <a:r>
              <a:rPr lang="en-US" dirty="0" smtClean="0"/>
              <a:t>For false messiahs and false prophets will appear and perform signs and wonders to deceive, if possible, even the elect.</a:t>
            </a:r>
            <a:endParaRPr lang="en-US" dirty="0"/>
          </a:p>
        </p:txBody>
      </p:sp>
    </p:spTree>
    <p:extLst>
      <p:ext uri="{BB962C8B-B14F-4D97-AF65-F5344CB8AC3E}">
        <p14:creationId xmlns:p14="http://schemas.microsoft.com/office/powerpoint/2010/main" val="34218554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4:1-3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Dear friends, do not believe every spirit, but test the spirits to see whether they are from God, because many false prophets have gone out into the world.  This is how you can recognize the Spirit of God: Every spirit that acknowledges that Jesus Christ has come in the flesh is from God, but every spirit that does not acknowledge Jesus is not from God.  This is the spirit of the antichrist, which you have heard is coming and even now is already in the world.</a:t>
            </a:r>
            <a:endParaRPr lang="en-US" dirty="0"/>
          </a:p>
        </p:txBody>
      </p:sp>
    </p:spTree>
    <p:extLst>
      <p:ext uri="{BB962C8B-B14F-4D97-AF65-F5344CB8AC3E}">
        <p14:creationId xmlns:p14="http://schemas.microsoft.com/office/powerpoint/2010/main" val="37035049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Kings 18: 38-39</a:t>
            </a:r>
            <a:endParaRPr lang="en-US" dirty="0"/>
          </a:p>
        </p:txBody>
      </p:sp>
      <p:sp>
        <p:nvSpPr>
          <p:cNvPr id="3" name="Content Placeholder 2"/>
          <p:cNvSpPr>
            <a:spLocks noGrp="1"/>
          </p:cNvSpPr>
          <p:nvPr>
            <p:ph idx="1"/>
          </p:nvPr>
        </p:nvSpPr>
        <p:spPr/>
        <p:txBody>
          <a:bodyPr/>
          <a:lstStyle/>
          <a:p>
            <a:r>
              <a:rPr lang="en-US" dirty="0" smtClean="0"/>
              <a:t>Then the fire of the Lord fell and burned up the sacrifice, the wood, the stones, and the soil, and also licked up the water in the trench.  When all the people saw this they fell prostrate and cried, “The Lord-he is God! The Lord-he is God!</a:t>
            </a:r>
            <a:endParaRPr lang="en-US" dirty="0"/>
          </a:p>
        </p:txBody>
      </p:sp>
    </p:spTree>
    <p:extLst>
      <p:ext uri="{BB962C8B-B14F-4D97-AF65-F5344CB8AC3E}">
        <p14:creationId xmlns:p14="http://schemas.microsoft.com/office/powerpoint/2010/main" val="33681778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11:5</a:t>
            </a:r>
            <a:endParaRPr lang="en-US" dirty="0"/>
          </a:p>
        </p:txBody>
      </p:sp>
      <p:sp>
        <p:nvSpPr>
          <p:cNvPr id="3" name="Content Placeholder 2"/>
          <p:cNvSpPr>
            <a:spLocks noGrp="1"/>
          </p:cNvSpPr>
          <p:nvPr>
            <p:ph idx="1"/>
          </p:nvPr>
        </p:nvSpPr>
        <p:spPr/>
        <p:txBody>
          <a:bodyPr/>
          <a:lstStyle/>
          <a:p>
            <a:r>
              <a:rPr lang="en-US" b="1" baseline="30000" dirty="0"/>
              <a:t> </a:t>
            </a:r>
            <a:r>
              <a:rPr lang="en-US" dirty="0"/>
              <a:t>If anyone tries to harm them, fire comes from their mouths and devours their enemies. This is how anyone who wants to harm them must die.</a:t>
            </a:r>
          </a:p>
        </p:txBody>
      </p:sp>
    </p:spTree>
    <p:extLst>
      <p:ext uri="{BB962C8B-B14F-4D97-AF65-F5344CB8AC3E}">
        <p14:creationId xmlns:p14="http://schemas.microsoft.com/office/powerpoint/2010/main" val="34442926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 13:14</a:t>
            </a:r>
          </a:p>
        </p:txBody>
      </p:sp>
      <p:sp>
        <p:nvSpPr>
          <p:cNvPr id="3" name="Content Placeholder 2"/>
          <p:cNvSpPr>
            <a:spLocks noGrp="1"/>
          </p:cNvSpPr>
          <p:nvPr>
            <p:ph idx="1"/>
          </p:nvPr>
        </p:nvSpPr>
        <p:spPr/>
        <p:txBody>
          <a:bodyPr/>
          <a:lstStyle/>
          <a:p>
            <a:pPr algn="ctr"/>
            <a:r>
              <a:rPr lang="en-US" dirty="0"/>
              <a:t>and by the signs that it is allowed to work in the presence of the beast deceives those who dwell on earth telling them to make an image for the beast that was wounded by the sword and yet lived.</a:t>
            </a:r>
          </a:p>
        </p:txBody>
      </p:sp>
    </p:spTree>
    <p:extLst>
      <p:ext uri="{BB962C8B-B14F-4D97-AF65-F5344CB8AC3E}">
        <p14:creationId xmlns:p14="http://schemas.microsoft.com/office/powerpoint/2010/main" val="32271594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13:11</a:t>
            </a:r>
            <a:endParaRPr lang="en-US" dirty="0"/>
          </a:p>
        </p:txBody>
      </p:sp>
      <p:sp>
        <p:nvSpPr>
          <p:cNvPr id="3" name="Content Placeholder 2"/>
          <p:cNvSpPr>
            <a:spLocks noGrp="1"/>
          </p:cNvSpPr>
          <p:nvPr>
            <p:ph idx="1"/>
          </p:nvPr>
        </p:nvSpPr>
        <p:spPr>
          <a:xfrm>
            <a:off x="457200" y="2438400"/>
            <a:ext cx="8229600" cy="3687763"/>
          </a:xfrm>
        </p:spPr>
        <p:txBody>
          <a:bodyPr/>
          <a:lstStyle/>
          <a:p>
            <a:pPr algn="ctr"/>
            <a:r>
              <a:rPr lang="en-US" dirty="0" smtClean="0"/>
              <a:t>Then I saw another beast rising out of the earth. It had two horns like a lamb and spoke like a dragon.</a:t>
            </a:r>
            <a:endParaRPr lang="en-US" dirty="0"/>
          </a:p>
        </p:txBody>
      </p:sp>
    </p:spTree>
    <p:extLst>
      <p:ext uri="{BB962C8B-B14F-4D97-AF65-F5344CB8AC3E}">
        <p14:creationId xmlns:p14="http://schemas.microsoft.com/office/powerpoint/2010/main" val="29890362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13:15</a:t>
            </a:r>
            <a:endParaRPr lang="en-US" dirty="0"/>
          </a:p>
        </p:txBody>
      </p:sp>
      <p:sp>
        <p:nvSpPr>
          <p:cNvPr id="3" name="Content Placeholder 2"/>
          <p:cNvSpPr>
            <a:spLocks noGrp="1"/>
          </p:cNvSpPr>
          <p:nvPr>
            <p:ph idx="1"/>
          </p:nvPr>
        </p:nvSpPr>
        <p:spPr/>
        <p:txBody>
          <a:bodyPr/>
          <a:lstStyle/>
          <a:p>
            <a:pPr algn="ctr"/>
            <a:r>
              <a:rPr lang="en-US" dirty="0" smtClean="0"/>
              <a:t>And it was allowed to give breath to the image of the beast, so that the image of the beast might even speak and might cause those who would not worship the image of the beast to be slain.</a:t>
            </a:r>
            <a:endParaRPr lang="en-US" dirty="0"/>
          </a:p>
        </p:txBody>
      </p:sp>
    </p:spTree>
    <p:extLst>
      <p:ext uri="{BB962C8B-B14F-4D97-AF65-F5344CB8AC3E}">
        <p14:creationId xmlns:p14="http://schemas.microsoft.com/office/powerpoint/2010/main" val="229495424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11:11</a:t>
            </a:r>
            <a:endParaRPr lang="en-US" dirty="0"/>
          </a:p>
        </p:txBody>
      </p:sp>
      <p:sp>
        <p:nvSpPr>
          <p:cNvPr id="3" name="Content Placeholder 2"/>
          <p:cNvSpPr>
            <a:spLocks noGrp="1"/>
          </p:cNvSpPr>
          <p:nvPr>
            <p:ph idx="1"/>
          </p:nvPr>
        </p:nvSpPr>
        <p:spPr/>
        <p:txBody>
          <a:bodyPr/>
          <a:lstStyle/>
          <a:p>
            <a:r>
              <a:rPr lang="en-US" dirty="0" smtClean="0"/>
              <a:t>But after three and a half days the breath of life from God entered them, and they stood on their feet and terror struck those who saw them.</a:t>
            </a:r>
            <a:endParaRPr lang="en-US" dirty="0"/>
          </a:p>
        </p:txBody>
      </p:sp>
    </p:spTree>
    <p:extLst>
      <p:ext uri="{BB962C8B-B14F-4D97-AF65-F5344CB8AC3E}">
        <p14:creationId xmlns:p14="http://schemas.microsoft.com/office/powerpoint/2010/main" val="178749820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 </a:t>
            </a:r>
            <a:r>
              <a:rPr lang="en-US" dirty="0" smtClean="0"/>
              <a:t>13:16</a:t>
            </a:r>
            <a:endParaRPr lang="en-US" dirty="0"/>
          </a:p>
        </p:txBody>
      </p:sp>
      <p:sp>
        <p:nvSpPr>
          <p:cNvPr id="3" name="Content Placeholder 2"/>
          <p:cNvSpPr>
            <a:spLocks noGrp="1"/>
          </p:cNvSpPr>
          <p:nvPr>
            <p:ph idx="1"/>
          </p:nvPr>
        </p:nvSpPr>
        <p:spPr/>
        <p:txBody>
          <a:bodyPr/>
          <a:lstStyle/>
          <a:p>
            <a:pPr algn="ctr"/>
            <a:r>
              <a:rPr lang="en-US" dirty="0"/>
              <a:t>Also it causes all, both small and great, both rich and poor, both free and slave, to be marked on the right hand or the </a:t>
            </a:r>
            <a:r>
              <a:rPr lang="en-US" dirty="0" smtClean="0"/>
              <a:t>forehead</a:t>
            </a:r>
            <a:endParaRPr lang="en-US" dirty="0"/>
          </a:p>
        </p:txBody>
      </p:sp>
    </p:spTree>
    <p:extLst>
      <p:ext uri="{BB962C8B-B14F-4D97-AF65-F5344CB8AC3E}">
        <p14:creationId xmlns:p14="http://schemas.microsoft.com/office/powerpoint/2010/main" val="24449732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Ezekliel</a:t>
            </a:r>
            <a:r>
              <a:rPr lang="en-US" dirty="0" smtClean="0"/>
              <a:t> 9:4-6a</a:t>
            </a:r>
            <a:endParaRPr lang="en-US" dirty="0"/>
          </a:p>
        </p:txBody>
      </p:sp>
      <p:sp>
        <p:nvSpPr>
          <p:cNvPr id="3" name="Content Placeholder 2"/>
          <p:cNvSpPr>
            <a:spLocks noGrp="1"/>
          </p:cNvSpPr>
          <p:nvPr>
            <p:ph idx="1"/>
          </p:nvPr>
        </p:nvSpPr>
        <p:spPr/>
        <p:txBody>
          <a:bodyPr>
            <a:normAutofit lnSpcReduction="10000"/>
          </a:bodyPr>
          <a:lstStyle/>
          <a:p>
            <a:r>
              <a:rPr lang="en-US" dirty="0" smtClean="0"/>
              <a:t>And said to him , Go throughout the city of Jerusalem and put a mark on the foreheads of those who grieve and lament over all the detestable things that are done in it. As I listened, he said to the others, “Follow him through the city and kill, without showing pity or compassion.  Slaughter the old men, the young men and women, the mothers and children, but do not touch anyone who has the mark.</a:t>
            </a:r>
            <a:endParaRPr lang="en-US" dirty="0"/>
          </a:p>
        </p:txBody>
      </p:sp>
    </p:spTree>
    <p:extLst>
      <p:ext uri="{BB962C8B-B14F-4D97-AF65-F5344CB8AC3E}">
        <p14:creationId xmlns:p14="http://schemas.microsoft.com/office/powerpoint/2010/main" val="341286774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7: 3-4</a:t>
            </a:r>
            <a:endParaRPr lang="en-US" dirty="0"/>
          </a:p>
        </p:txBody>
      </p:sp>
      <p:sp>
        <p:nvSpPr>
          <p:cNvPr id="3" name="Content Placeholder 2"/>
          <p:cNvSpPr>
            <a:spLocks noGrp="1"/>
          </p:cNvSpPr>
          <p:nvPr>
            <p:ph idx="1"/>
          </p:nvPr>
        </p:nvSpPr>
        <p:spPr/>
        <p:txBody>
          <a:bodyPr/>
          <a:lstStyle/>
          <a:p>
            <a:r>
              <a:rPr lang="en-US" dirty="0" smtClean="0"/>
              <a:t>“Do not harm the land or the sea or the trees until we put a seal on the foreheads of the servants of our God.”</a:t>
            </a:r>
          </a:p>
          <a:p>
            <a:endParaRPr lang="en-US" dirty="0"/>
          </a:p>
        </p:txBody>
      </p:sp>
    </p:spTree>
    <p:extLst>
      <p:ext uri="{BB962C8B-B14F-4D97-AF65-F5344CB8AC3E}">
        <p14:creationId xmlns:p14="http://schemas.microsoft.com/office/powerpoint/2010/main" val="347432692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13:17</a:t>
            </a:r>
            <a:endParaRPr lang="en-US" dirty="0"/>
          </a:p>
        </p:txBody>
      </p:sp>
      <p:sp>
        <p:nvSpPr>
          <p:cNvPr id="3" name="Content Placeholder 2"/>
          <p:cNvSpPr>
            <a:spLocks noGrp="1"/>
          </p:cNvSpPr>
          <p:nvPr>
            <p:ph idx="1"/>
          </p:nvPr>
        </p:nvSpPr>
        <p:spPr/>
        <p:txBody>
          <a:bodyPr/>
          <a:lstStyle/>
          <a:p>
            <a:r>
              <a:rPr lang="en-US" dirty="0"/>
              <a:t>so that they could not buy or sell unless they had the mark, which is the name of the beast or the number of its name.</a:t>
            </a:r>
          </a:p>
        </p:txBody>
      </p:sp>
    </p:spTree>
    <p:extLst>
      <p:ext uri="{BB962C8B-B14F-4D97-AF65-F5344CB8AC3E}">
        <p14:creationId xmlns:p14="http://schemas.microsoft.com/office/powerpoint/2010/main" val="274432009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Revelation 13:18</a:t>
            </a:r>
          </a:p>
        </p:txBody>
      </p:sp>
      <p:sp>
        <p:nvSpPr>
          <p:cNvPr id="3" name="Content Placeholder 2"/>
          <p:cNvSpPr>
            <a:spLocks noGrp="1"/>
          </p:cNvSpPr>
          <p:nvPr>
            <p:ph idx="1"/>
          </p:nvPr>
        </p:nvSpPr>
        <p:spPr/>
        <p:txBody>
          <a:bodyPr/>
          <a:lstStyle/>
          <a:p>
            <a:r>
              <a:rPr lang="en-US" dirty="0" smtClean="0"/>
              <a:t>This calls for wisdom: let the one who has understanding calculate the number of the beast, for it is the number of a man, and his number is 666.</a:t>
            </a:r>
            <a:endParaRPr lang="en-US" dirty="0"/>
          </a:p>
        </p:txBody>
      </p:sp>
    </p:spTree>
    <p:extLst>
      <p:ext uri="{BB962C8B-B14F-4D97-AF65-F5344CB8AC3E}">
        <p14:creationId xmlns:p14="http://schemas.microsoft.com/office/powerpoint/2010/main" val="69473682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17:11</a:t>
            </a:r>
            <a:endParaRPr lang="en-US" dirty="0"/>
          </a:p>
        </p:txBody>
      </p:sp>
      <p:sp>
        <p:nvSpPr>
          <p:cNvPr id="3" name="Content Placeholder 2"/>
          <p:cNvSpPr>
            <a:spLocks noGrp="1"/>
          </p:cNvSpPr>
          <p:nvPr>
            <p:ph idx="1"/>
          </p:nvPr>
        </p:nvSpPr>
        <p:spPr/>
        <p:txBody>
          <a:bodyPr/>
          <a:lstStyle/>
          <a:p>
            <a:r>
              <a:rPr lang="en-US" dirty="0" smtClean="0"/>
              <a:t>The beast who once was, and now is not, is an eighth king.  He belongs to the seven and is going to his destruction.</a:t>
            </a:r>
            <a:endParaRPr lang="en-US" dirty="0"/>
          </a:p>
        </p:txBody>
      </p:sp>
    </p:spTree>
    <p:extLst>
      <p:ext uri="{BB962C8B-B14F-4D97-AF65-F5344CB8AC3E}">
        <p14:creationId xmlns:p14="http://schemas.microsoft.com/office/powerpoint/2010/main" val="354996505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15:2</a:t>
            </a:r>
            <a:endParaRPr lang="en-US" dirty="0"/>
          </a:p>
        </p:txBody>
      </p:sp>
      <p:sp>
        <p:nvSpPr>
          <p:cNvPr id="3" name="Content Placeholder 2"/>
          <p:cNvSpPr>
            <a:spLocks noGrp="1"/>
          </p:cNvSpPr>
          <p:nvPr>
            <p:ph idx="1"/>
          </p:nvPr>
        </p:nvSpPr>
        <p:spPr/>
        <p:txBody>
          <a:bodyPr/>
          <a:lstStyle/>
          <a:p>
            <a:r>
              <a:rPr lang="en-US" dirty="0" smtClean="0"/>
              <a:t>And I saw what looked like a sea of glass glowing with fire and, standing beside the sea, those who had been victorious over the beast and his image and the number of his name.</a:t>
            </a:r>
            <a:endParaRPr lang="en-US" dirty="0"/>
          </a:p>
        </p:txBody>
      </p:sp>
    </p:spTree>
    <p:extLst>
      <p:ext uri="{BB962C8B-B14F-4D97-AF65-F5344CB8AC3E}">
        <p14:creationId xmlns:p14="http://schemas.microsoft.com/office/powerpoint/2010/main" val="109923425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7:16-20</a:t>
            </a:r>
            <a:endParaRPr lang="en-US" dirty="0"/>
          </a:p>
        </p:txBody>
      </p:sp>
      <p:sp>
        <p:nvSpPr>
          <p:cNvPr id="3" name="Content Placeholder 2"/>
          <p:cNvSpPr>
            <a:spLocks noGrp="1"/>
          </p:cNvSpPr>
          <p:nvPr>
            <p:ph idx="1"/>
          </p:nvPr>
        </p:nvSpPr>
        <p:spPr/>
        <p:txBody>
          <a:bodyPr/>
          <a:lstStyle/>
          <a:p>
            <a:r>
              <a:rPr lang="en-US" dirty="0" smtClean="0"/>
              <a:t>By their fruit you will recognize them. Do people pick grapes from thorn bushes, or figs from thistles?  Likewise, every good tree bears good fruit, but a bad tree bears bad fruit, and a bad tree cannot bear good fruit. Every tree that does not bear good fruit is cut down and thrown into the fire.  Thus, by their fruit you will recognize them.</a:t>
            </a:r>
            <a:endParaRPr lang="en-US" dirty="0"/>
          </a:p>
        </p:txBody>
      </p:sp>
    </p:spTree>
    <p:extLst>
      <p:ext uri="{BB962C8B-B14F-4D97-AF65-F5344CB8AC3E}">
        <p14:creationId xmlns:p14="http://schemas.microsoft.com/office/powerpoint/2010/main" val="2026702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16:13 &amp; 19:20</a:t>
            </a:r>
            <a:endParaRPr lang="en-US" dirty="0"/>
          </a:p>
        </p:txBody>
      </p:sp>
      <p:sp>
        <p:nvSpPr>
          <p:cNvPr id="3" name="Content Placeholder 2"/>
          <p:cNvSpPr>
            <a:spLocks noGrp="1"/>
          </p:cNvSpPr>
          <p:nvPr>
            <p:ph idx="1"/>
          </p:nvPr>
        </p:nvSpPr>
        <p:spPr/>
        <p:txBody>
          <a:bodyPr>
            <a:normAutofit lnSpcReduction="10000"/>
          </a:bodyPr>
          <a:lstStyle/>
          <a:p>
            <a:r>
              <a:rPr lang="en-US" dirty="0" smtClean="0"/>
              <a:t>Then I saw 3 evil spirits that looked like frogs; they came out of the mouth of the dragon, out of the mouth of the beast and out of the mouth of the false prophet.  (16:13)</a:t>
            </a:r>
          </a:p>
          <a:p>
            <a:r>
              <a:rPr lang="en-US" dirty="0" smtClean="0"/>
              <a:t>But the beast was captured, and with him the false prophet who had performed the signs on his behalf .  With these signs he had deluded those who had received the mark of the beast and worshipped his image. (19:20)</a:t>
            </a:r>
            <a:endParaRPr lang="en-US" dirty="0"/>
          </a:p>
        </p:txBody>
      </p:sp>
    </p:spTree>
    <p:extLst>
      <p:ext uri="{BB962C8B-B14F-4D97-AF65-F5344CB8AC3E}">
        <p14:creationId xmlns:p14="http://schemas.microsoft.com/office/powerpoint/2010/main" val="34039946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399" y="1932780"/>
            <a:ext cx="5673329" cy="3782219"/>
          </a:xfrm>
        </p:spPr>
      </p:pic>
    </p:spTree>
    <p:extLst>
      <p:ext uri="{BB962C8B-B14F-4D97-AF65-F5344CB8AC3E}">
        <p14:creationId xmlns:p14="http://schemas.microsoft.com/office/powerpoint/2010/main" val="816733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5:6</a:t>
            </a:r>
            <a:endParaRPr lang="en-US" dirty="0"/>
          </a:p>
        </p:txBody>
      </p:sp>
      <p:sp>
        <p:nvSpPr>
          <p:cNvPr id="3" name="Content Placeholder 2"/>
          <p:cNvSpPr>
            <a:spLocks noGrp="1"/>
          </p:cNvSpPr>
          <p:nvPr>
            <p:ph idx="1"/>
          </p:nvPr>
        </p:nvSpPr>
        <p:spPr/>
        <p:txBody>
          <a:bodyPr/>
          <a:lstStyle/>
          <a:p>
            <a:r>
              <a:rPr lang="en-US" dirty="0" smtClean="0"/>
              <a:t>Then I saw a Lamb, looking as if it had been slain, standing in the center before the throne, encircled by the four living creatures and the elders.  The Lamb had seven horns and seven eyes, which are the seven spirits of God sent out to all the earth.</a:t>
            </a:r>
          </a:p>
          <a:p>
            <a:endParaRPr lang="en-US" dirty="0" smtClean="0"/>
          </a:p>
          <a:p>
            <a:endParaRPr lang="en-US" dirty="0"/>
          </a:p>
        </p:txBody>
      </p:sp>
    </p:spTree>
    <p:extLst>
      <p:ext uri="{BB962C8B-B14F-4D97-AF65-F5344CB8AC3E}">
        <p14:creationId xmlns:p14="http://schemas.microsoft.com/office/powerpoint/2010/main" val="31182038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14:1</a:t>
            </a:r>
            <a:endParaRPr lang="en-US" dirty="0"/>
          </a:p>
        </p:txBody>
      </p:sp>
      <p:sp>
        <p:nvSpPr>
          <p:cNvPr id="3" name="Content Placeholder 2"/>
          <p:cNvSpPr>
            <a:spLocks noGrp="1"/>
          </p:cNvSpPr>
          <p:nvPr>
            <p:ph idx="1"/>
          </p:nvPr>
        </p:nvSpPr>
        <p:spPr/>
        <p:txBody>
          <a:bodyPr/>
          <a:lstStyle/>
          <a:p>
            <a:r>
              <a:rPr lang="en-US" dirty="0" smtClean="0"/>
              <a:t>Then I looked, and there before me was the Lamb, standing on Mount Zion, and with him 144,000 who had his name and his Father’s name written on their foreheads.</a:t>
            </a:r>
            <a:endParaRPr lang="en-US" dirty="0"/>
          </a:p>
        </p:txBody>
      </p:sp>
    </p:spTree>
    <p:extLst>
      <p:ext uri="{BB962C8B-B14F-4D97-AF65-F5344CB8AC3E}">
        <p14:creationId xmlns:p14="http://schemas.microsoft.com/office/powerpoint/2010/main" val="7552363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7:15</a:t>
            </a:r>
            <a:endParaRPr lang="en-US" dirty="0"/>
          </a:p>
        </p:txBody>
      </p:sp>
      <p:sp>
        <p:nvSpPr>
          <p:cNvPr id="3" name="Content Placeholder 2"/>
          <p:cNvSpPr>
            <a:spLocks noGrp="1"/>
          </p:cNvSpPr>
          <p:nvPr>
            <p:ph idx="1"/>
          </p:nvPr>
        </p:nvSpPr>
        <p:spPr/>
        <p:txBody>
          <a:bodyPr/>
          <a:lstStyle/>
          <a:p>
            <a:r>
              <a:rPr lang="en-US" dirty="0" smtClean="0"/>
              <a:t>“Watch out for false prophets.  They come to you in sheep’s clothing, but inwardly they are ferocious wolves.</a:t>
            </a:r>
            <a:endParaRPr lang="en-US" dirty="0"/>
          </a:p>
        </p:txBody>
      </p:sp>
    </p:spTree>
    <p:extLst>
      <p:ext uri="{BB962C8B-B14F-4D97-AF65-F5344CB8AC3E}">
        <p14:creationId xmlns:p14="http://schemas.microsoft.com/office/powerpoint/2010/main" val="15191237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Thessalonians 2:3</a:t>
            </a:r>
            <a:endParaRPr lang="en-US" dirty="0"/>
          </a:p>
        </p:txBody>
      </p:sp>
      <p:sp>
        <p:nvSpPr>
          <p:cNvPr id="3" name="Content Placeholder 2"/>
          <p:cNvSpPr>
            <a:spLocks noGrp="1"/>
          </p:cNvSpPr>
          <p:nvPr>
            <p:ph idx="1"/>
          </p:nvPr>
        </p:nvSpPr>
        <p:spPr/>
        <p:txBody>
          <a:bodyPr/>
          <a:lstStyle/>
          <a:p>
            <a:r>
              <a:rPr lang="en-US" dirty="0" smtClean="0"/>
              <a:t>Don’t let anyone deceive you in any way, for that day will not come until the rebellion occurs and the man of lawlessness is revealed.</a:t>
            </a:r>
            <a:endParaRPr lang="en-US" dirty="0"/>
          </a:p>
        </p:txBody>
      </p:sp>
    </p:spTree>
    <p:extLst>
      <p:ext uri="{BB962C8B-B14F-4D97-AF65-F5344CB8AC3E}">
        <p14:creationId xmlns:p14="http://schemas.microsoft.com/office/powerpoint/2010/main" val="38689498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5600" y="1219200"/>
            <a:ext cx="3048000" cy="4845978"/>
          </a:xfrm>
        </p:spPr>
      </p:pic>
    </p:spTree>
    <p:extLst>
      <p:ext uri="{BB962C8B-B14F-4D97-AF65-F5344CB8AC3E}">
        <p14:creationId xmlns:p14="http://schemas.microsoft.com/office/powerpoint/2010/main" val="14376107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1175</Words>
  <Application>Microsoft Macintosh PowerPoint</Application>
  <PresentationFormat>On-screen Show (4:3)</PresentationFormat>
  <Paragraphs>56</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DECEPETION</vt:lpstr>
      <vt:lpstr>Revelation 13:11</vt:lpstr>
      <vt:lpstr>Revelation 16:13 &amp; 19:20</vt:lpstr>
      <vt:lpstr>PowerPoint Presentation</vt:lpstr>
      <vt:lpstr>Revelation 5:6</vt:lpstr>
      <vt:lpstr>Revelation 14:1</vt:lpstr>
      <vt:lpstr>Matthew 7:15</vt:lpstr>
      <vt:lpstr>2 Thessalonians 2:3</vt:lpstr>
      <vt:lpstr>PowerPoint Presentation</vt:lpstr>
      <vt:lpstr>Joseph Goebbels</vt:lpstr>
      <vt:lpstr>Revelation 13:12</vt:lpstr>
      <vt:lpstr>Revelation 11:4</vt:lpstr>
      <vt:lpstr>Revelation 13:13</vt:lpstr>
      <vt:lpstr>Deuteronomy 13: 1-3</vt:lpstr>
      <vt:lpstr>Mark 13:22</vt:lpstr>
      <vt:lpstr>1 John 4:1-3</vt:lpstr>
      <vt:lpstr>1 Kings 18: 38-39</vt:lpstr>
      <vt:lpstr>Revelation 11:5</vt:lpstr>
      <vt:lpstr>Revelation 13:14</vt:lpstr>
      <vt:lpstr>Revelation 13:15</vt:lpstr>
      <vt:lpstr>Revelation 11:11</vt:lpstr>
      <vt:lpstr>Revelation 13:16</vt:lpstr>
      <vt:lpstr>Ezekliel 9:4-6a</vt:lpstr>
      <vt:lpstr>Revelation 7: 3-4</vt:lpstr>
      <vt:lpstr>Revelation 13:17</vt:lpstr>
      <vt:lpstr> Revelation 13:18</vt:lpstr>
      <vt:lpstr>Revelation 17:11</vt:lpstr>
      <vt:lpstr>Revelation 15:2</vt:lpstr>
      <vt:lpstr>Matthew 7:16-20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DECEPETION</dc:title>
  <dc:creator>John Lindholm</dc:creator>
  <cp:lastModifiedBy>Leptondale Bible Church</cp:lastModifiedBy>
  <cp:revision>12</cp:revision>
  <dcterms:created xsi:type="dcterms:W3CDTF">2017-07-13T12:17:18Z</dcterms:created>
  <dcterms:modified xsi:type="dcterms:W3CDTF">2017-07-22T17:44:44Z</dcterms:modified>
</cp:coreProperties>
</file>