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313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12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8057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4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491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0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66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217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5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2CCBB67-6E05-42D9-BBC6-628A251E1E3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9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555" y="2311037"/>
            <a:ext cx="8770571" cy="1149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 is Risen</a:t>
            </a:r>
            <a: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!!!</a:t>
            </a:r>
            <a:endParaRPr 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74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88990"/>
            <a:ext cx="33979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j-lt"/>
              </a:rPr>
              <a:t>“Who Are We?”</a:t>
            </a:r>
          </a:p>
          <a:p>
            <a:pPr algn="ctr"/>
            <a:endParaRPr lang="en-US" sz="4000" b="1" i="1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4876800"/>
            <a:ext cx="275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bg2">
                    <a:lumMod val="75000"/>
                  </a:schemeClr>
                </a:solidFill>
              </a:rPr>
              <a:t>John 21:15-19</a:t>
            </a:r>
          </a:p>
        </p:txBody>
      </p:sp>
    </p:spTree>
    <p:extLst>
      <p:ext uri="{BB962C8B-B14F-4D97-AF65-F5344CB8AC3E}">
        <p14:creationId xmlns:p14="http://schemas.microsoft.com/office/powerpoint/2010/main" val="387740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88990"/>
            <a:ext cx="33979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j-lt"/>
              </a:rPr>
              <a:t>“Who Are We?”</a:t>
            </a:r>
          </a:p>
          <a:p>
            <a:pPr algn="ctr"/>
            <a:endParaRPr lang="en-US" sz="4000" b="1" i="1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6300" y="1688990"/>
            <a:ext cx="3217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j-lt"/>
              </a:rPr>
              <a:t>Graciously Restored!</a:t>
            </a:r>
          </a:p>
        </p:txBody>
      </p:sp>
    </p:spTree>
    <p:extLst>
      <p:ext uri="{BB962C8B-B14F-4D97-AF65-F5344CB8AC3E}">
        <p14:creationId xmlns:p14="http://schemas.microsoft.com/office/powerpoint/2010/main" val="287547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75005"/>
            <a:ext cx="8770571" cy="156071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Graciously Restored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2419350"/>
            <a:ext cx="11563351" cy="3651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Jesus graciously restores us by binging us back to the point of our rebellion against His will </a:t>
            </a:r>
          </a:p>
        </p:txBody>
      </p:sp>
    </p:spTree>
    <p:extLst>
      <p:ext uri="{BB962C8B-B14F-4D97-AF65-F5344CB8AC3E}">
        <p14:creationId xmlns:p14="http://schemas.microsoft.com/office/powerpoint/2010/main" val="105184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79122"/>
            <a:ext cx="8770571" cy="156071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Graciously Restored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2419350"/>
            <a:ext cx="11563351" cy="3651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Jesus graciously restores us by directly addressing our failure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Outward actions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Inward attitudes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b="1" spc="-150" dirty="0">
              <a:solidFill>
                <a:schemeClr val="bg2">
                  <a:lumMod val="90000"/>
                </a:schemeClr>
              </a:solidFill>
              <a:latin typeface="+mj-lt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636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88990"/>
            <a:ext cx="33979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j-lt"/>
              </a:rPr>
              <a:t>“Who Are We?”</a:t>
            </a:r>
          </a:p>
          <a:p>
            <a:pPr algn="ctr"/>
            <a:endParaRPr lang="en-US" sz="4000" b="1" i="1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6299" y="1688990"/>
            <a:ext cx="3310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j-lt"/>
              </a:rPr>
              <a:t>Graciously called for the glory of God!</a:t>
            </a:r>
          </a:p>
        </p:txBody>
      </p:sp>
    </p:spTree>
    <p:extLst>
      <p:ext uri="{BB962C8B-B14F-4D97-AF65-F5344CB8AC3E}">
        <p14:creationId xmlns:p14="http://schemas.microsoft.com/office/powerpoint/2010/main" val="360523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425595"/>
            <a:ext cx="8770571" cy="156071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Graciously Restored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applied…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986311"/>
            <a:ext cx="11563351" cy="3651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To the person who has not come to faith in Jesus Christ</a:t>
            </a:r>
          </a:p>
        </p:txBody>
      </p:sp>
    </p:spTree>
    <p:extLst>
      <p:ext uri="{BB962C8B-B14F-4D97-AF65-F5344CB8AC3E}">
        <p14:creationId xmlns:p14="http://schemas.microsoft.com/office/powerpoint/2010/main" val="74816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425595"/>
            <a:ext cx="8770571" cy="156071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Graciously Restored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applied…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986311"/>
            <a:ext cx="11849100" cy="3651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To the follower of Jesus Christ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Grace has an eternal aim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 Grace opposes…			  </a:t>
            </a:r>
            <a:r>
              <a:rPr lang="en-US" sz="3200" b="1" spc="-150" dirty="0" smtClean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what </a:t>
            </a:r>
            <a:r>
              <a:rPr lang="en-US" sz="3200" b="1" spc="-150" dirty="0">
                <a:solidFill>
                  <a:schemeClr val="bg2">
                    <a:lumMod val="90000"/>
                  </a:schemeClr>
                </a:solidFill>
                <a:latin typeface="+mj-lt"/>
                <a:cs typeface="JasmineUPC" panose="02020603050405020304" pitchFamily="18" charset="-34"/>
              </a:rPr>
              <a:t>obstructs His favor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b="1" spc="-150" dirty="0">
              <a:solidFill>
                <a:schemeClr val="bg2">
                  <a:lumMod val="90000"/>
                </a:schemeClr>
              </a:solidFill>
              <a:latin typeface="+mj-lt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193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555" y="2311037"/>
            <a:ext cx="8770571" cy="1149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 is Risen</a:t>
            </a:r>
            <a: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!!!</a:t>
            </a:r>
            <a:endParaRPr 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4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1935</TotalTime>
  <Words>119</Words>
  <Application>Microsoft Macintosh PowerPoint</Application>
  <PresentationFormat>Custom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Feathered</vt:lpstr>
      <vt:lpstr>PowerPoint Presentation</vt:lpstr>
      <vt:lpstr>PowerPoint Presentation</vt:lpstr>
      <vt:lpstr>PowerPoint Presentation</vt:lpstr>
      <vt:lpstr>Graciously Restored</vt:lpstr>
      <vt:lpstr>Graciously Restored</vt:lpstr>
      <vt:lpstr>PowerPoint Presentation</vt:lpstr>
      <vt:lpstr>Graciously Restored  applied…</vt:lpstr>
      <vt:lpstr>Graciously Restored  applied…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Leptondale Bible Church</cp:lastModifiedBy>
  <cp:revision>89</cp:revision>
  <dcterms:created xsi:type="dcterms:W3CDTF">2017-01-10T15:56:07Z</dcterms:created>
  <dcterms:modified xsi:type="dcterms:W3CDTF">2017-04-12T18:44:10Z</dcterms:modified>
</cp:coreProperties>
</file>